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1" r:id="rId2"/>
    <p:sldMasterId id="2147483673" r:id="rId3"/>
  </p:sldMasterIdLst>
  <p:notesMasterIdLst>
    <p:notesMasterId r:id="rId31"/>
  </p:notesMasterIdLst>
  <p:sldIdLst>
    <p:sldId id="359" r:id="rId4"/>
    <p:sldId id="360" r:id="rId5"/>
    <p:sldId id="342" r:id="rId6"/>
    <p:sldId id="377" r:id="rId7"/>
    <p:sldId id="362" r:id="rId8"/>
    <p:sldId id="378" r:id="rId9"/>
    <p:sldId id="379" r:id="rId10"/>
    <p:sldId id="380" r:id="rId11"/>
    <p:sldId id="381" r:id="rId12"/>
    <p:sldId id="382" r:id="rId13"/>
    <p:sldId id="364" r:id="rId14"/>
    <p:sldId id="365" r:id="rId15"/>
    <p:sldId id="366" r:id="rId16"/>
    <p:sldId id="388" r:id="rId17"/>
    <p:sldId id="367" r:id="rId18"/>
    <p:sldId id="383" r:id="rId19"/>
    <p:sldId id="369" r:id="rId20"/>
    <p:sldId id="370" r:id="rId21"/>
    <p:sldId id="371" r:id="rId22"/>
    <p:sldId id="385" r:id="rId23"/>
    <p:sldId id="373" r:id="rId24"/>
    <p:sldId id="374" r:id="rId25"/>
    <p:sldId id="389" r:id="rId26"/>
    <p:sldId id="386" r:id="rId27"/>
    <p:sldId id="387" r:id="rId28"/>
    <p:sldId id="390" r:id="rId29"/>
    <p:sldId id="384"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8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A28C8"/>
    <a:srgbClr val="476ADD"/>
    <a:srgbClr val="431E96"/>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704" autoAdjust="0"/>
    <p:restoredTop sz="79741" autoAdjust="0"/>
  </p:normalViewPr>
  <p:slideViewPr>
    <p:cSldViewPr snapToGrid="0" showGuides="1">
      <p:cViewPr varScale="1">
        <p:scale>
          <a:sx n="89" d="100"/>
          <a:sy n="89" d="100"/>
        </p:scale>
        <p:origin x="372" y="52"/>
      </p:cViewPr>
      <p:guideLst>
        <p:guide orient="horz" pos="228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theme" Target="theme/theme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presProps" Target="pres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notesMaster" Target="notesMasters/notesMaster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tableStyles" Target="tableStyles.xml"/><Relationship Id="rId8"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AAF045-FEF6-43EA-9CDC-C84FC3F85E9C}" type="datetimeFigureOut">
              <a:rPr lang="en-US" smtClean="0"/>
              <a:t>1/28/2025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52F1279-6CE4-4169-83D3-4483097B6907}" type="slidenum">
              <a:rPr lang="en-US" smtClean="0"/>
              <a:t>‹#›</a:t>
            </a:fld>
            <a:endParaRPr lang="en-US"/>
          </a:p>
        </p:txBody>
      </p:sp>
    </p:spTree>
    <p:extLst>
      <p:ext uri="{BB962C8B-B14F-4D97-AF65-F5344CB8AC3E}">
        <p14:creationId xmlns:p14="http://schemas.microsoft.com/office/powerpoint/2010/main" val="14055899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lora-alliance.org/"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www.mokosmart.com/lorawan-tracker-lw001-bg-pro/" TargetMode="External"/><Relationship Id="rId2" Type="http://schemas.openxmlformats.org/officeDocument/2006/relationships/slide" Target="../slides/slide19.xml"/><Relationship Id="rId1" Type="http://schemas.openxmlformats.org/officeDocument/2006/relationships/notesMaster" Target="../notesMasters/notesMaster1.xml"/><Relationship Id="rId4" Type="http://schemas.openxmlformats.org/officeDocument/2006/relationships/hyperlink" Target="https://www.mokosmart.com/lorawan-wireless-vehicle-detection-sensor-lw009/" TargetMode="Externa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52F1279-6CE4-4169-83D3-4483097B6907}" type="slidenum">
              <a:rPr lang="en-US" smtClean="0"/>
              <a:t>1</a:t>
            </a:fld>
            <a:endParaRPr lang="en-US"/>
          </a:p>
        </p:txBody>
      </p:sp>
    </p:spTree>
    <p:extLst>
      <p:ext uri="{BB962C8B-B14F-4D97-AF65-F5344CB8AC3E}">
        <p14:creationId xmlns:p14="http://schemas.microsoft.com/office/powerpoint/2010/main" val="20170130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u="none" strike="noStrike" dirty="0">
                <a:solidFill>
                  <a:srgbClr val="181E25"/>
                </a:solidFill>
                <a:effectLst/>
                <a:latin typeface="__Inter_03f01d"/>
              </a:rPr>
              <a:t>LoRa Alliance Support for LoRaWAN</a:t>
            </a:r>
          </a:p>
          <a:p>
            <a:pPr algn="l"/>
            <a:r>
              <a:rPr lang="en-US" b="0" i="0" u="none" strike="noStrike" dirty="0">
                <a:solidFill>
                  <a:srgbClr val="394756"/>
                </a:solidFill>
                <a:effectLst/>
                <a:latin typeface="__Inter_03f01d"/>
              </a:rPr>
              <a:t>Our global, national, and regional networks will have to support billions or even trillions of Smart IoT devices all over the world in the future. LoRaWAN-based IoT solutions and the LoRaWAN technology will play a very important role in delivering an innovative, low-cost, and highly efficient network for future applications. There is a Lora Alliance association that unites more than 400 companies globally to contribute, improve and implement an intelligent LoRaWAN network for future needs.</a:t>
            </a:r>
          </a:p>
          <a:p>
            <a:pPr algn="l"/>
            <a:r>
              <a:rPr lang="en-US" b="0" i="0" u="none" strike="noStrike" dirty="0">
                <a:solidFill>
                  <a:srgbClr val="394756"/>
                </a:solidFill>
                <a:effectLst/>
                <a:latin typeface="__Inter_03f01d"/>
              </a:rPr>
              <a:t>The </a:t>
            </a:r>
            <a:r>
              <a:rPr lang="en-US" b="0" i="0" u="none" strike="noStrike" dirty="0">
                <a:solidFill>
                  <a:srgbClr val="394756"/>
                </a:solidFill>
                <a:effectLst/>
                <a:latin typeface="__Inter_03f01d"/>
                <a:hlinkClick r:id="rId3"/>
              </a:rPr>
              <a:t>LoRa Alliance</a:t>
            </a:r>
            <a:r>
              <a:rPr lang="en-US" b="0" i="0" u="none" strike="noStrike" dirty="0">
                <a:solidFill>
                  <a:srgbClr val="394756"/>
                </a:solidFill>
                <a:effectLst/>
                <a:latin typeface="__Inter_03f01d"/>
              </a:rPr>
              <a:t> is an open, non-profit association of members that believes the Internet of Things era is now. The LoRa Alliance was initiated by industry leaders with a mission to standardize Low Power Wide Area Networks (LPWAN) being deployed around the world to enable the Internet of Things (IoT), machine-to-machine (M2M), and smart city, and industrial applications.</a:t>
            </a:r>
          </a:p>
          <a:p>
            <a:endParaRPr lang="en-US" dirty="0"/>
          </a:p>
        </p:txBody>
      </p:sp>
      <p:sp>
        <p:nvSpPr>
          <p:cNvPr id="4" name="Slide Number Placeholder 3"/>
          <p:cNvSpPr>
            <a:spLocks noGrp="1"/>
          </p:cNvSpPr>
          <p:nvPr>
            <p:ph type="sldNum" sz="quarter" idx="5"/>
          </p:nvPr>
        </p:nvSpPr>
        <p:spPr/>
        <p:txBody>
          <a:bodyPr/>
          <a:lstStyle/>
          <a:p>
            <a:fld id="{652F1279-6CE4-4169-83D3-4483097B6907}" type="slidenum">
              <a:rPr lang="en-US" smtClean="0"/>
              <a:t>10</a:t>
            </a:fld>
            <a:endParaRPr lang="en-US"/>
          </a:p>
        </p:txBody>
      </p:sp>
    </p:spTree>
    <p:extLst>
      <p:ext uri="{BB962C8B-B14F-4D97-AF65-F5344CB8AC3E}">
        <p14:creationId xmlns:p14="http://schemas.microsoft.com/office/powerpoint/2010/main" val="7470280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a:t>
            </a:r>
          </a:p>
          <a:p>
            <a:endParaRPr lang="en-US" dirty="0"/>
          </a:p>
          <a:p>
            <a:r>
              <a:rPr lang="en-US" dirty="0"/>
              <a:t>https://www.thethingsnetwork.org/docs/lorawan/lora-phy-format/</a:t>
            </a:r>
          </a:p>
          <a:p>
            <a:r>
              <a:rPr lang="en-US" dirty="0"/>
              <a:t>https://wirelesspi.com/understanding-lora-phy-long-range-physical-layer/</a:t>
            </a:r>
          </a:p>
        </p:txBody>
      </p:sp>
      <p:sp>
        <p:nvSpPr>
          <p:cNvPr id="4" name="Slide Number Placeholder 3"/>
          <p:cNvSpPr>
            <a:spLocks noGrp="1"/>
          </p:cNvSpPr>
          <p:nvPr>
            <p:ph type="sldNum" sz="quarter" idx="5"/>
          </p:nvPr>
        </p:nvSpPr>
        <p:spPr/>
        <p:txBody>
          <a:bodyPr/>
          <a:lstStyle/>
          <a:p>
            <a:fld id="{652F1279-6CE4-4169-83D3-4483097B6907}" type="slidenum">
              <a:rPr lang="en-US" smtClean="0"/>
              <a:t>11</a:t>
            </a:fld>
            <a:endParaRPr lang="en-US"/>
          </a:p>
        </p:txBody>
      </p:sp>
    </p:spTree>
    <p:extLst>
      <p:ext uri="{BB962C8B-B14F-4D97-AF65-F5344CB8AC3E}">
        <p14:creationId xmlns:p14="http://schemas.microsoft.com/office/powerpoint/2010/main" val="16211144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LoRa PHY, LoRa’s physical layer protocol. It is based on </a:t>
            </a:r>
            <a:r>
              <a:rPr lang="en-US" b="0" i="0" dirty="0">
                <a:solidFill>
                  <a:srgbClr val="303030"/>
                </a:solidFill>
                <a:effectLst/>
                <a:latin typeface="-apple-system"/>
              </a:rPr>
              <a:t>Chirp Spread Spectrum (CSS) modulation mixed with Frequency Shift Keying (FSK). This protocol allows for:</a:t>
            </a:r>
          </a:p>
          <a:p>
            <a:endParaRPr lang="en-US" b="0" i="0" dirty="0">
              <a:solidFill>
                <a:srgbClr val="303030"/>
              </a:solidFill>
              <a:effectLst/>
              <a:latin typeface="-apple-system"/>
            </a:endParaRPr>
          </a:p>
          <a:p>
            <a:pPr algn="l">
              <a:buFont typeface="Arial" panose="020B0604020202020204" pitchFamily="34" charset="0"/>
              <a:buChar char="•"/>
            </a:pPr>
            <a:r>
              <a:rPr lang="en-US" b="0" i="0" dirty="0">
                <a:solidFill>
                  <a:srgbClr val="303030"/>
                </a:solidFill>
                <a:effectLst/>
                <a:latin typeface="-apple-system"/>
              </a:rPr>
              <a:t> resistance to multipath fading and Doppler effect,</a:t>
            </a:r>
          </a:p>
          <a:p>
            <a:pPr algn="l">
              <a:buFont typeface="Arial" panose="020B0604020202020204" pitchFamily="34" charset="0"/>
              <a:buChar char="•"/>
            </a:pPr>
            <a:r>
              <a:rPr lang="en-US" b="0" i="0" dirty="0">
                <a:solidFill>
                  <a:srgbClr val="303030"/>
                </a:solidFill>
                <a:effectLst/>
                <a:latin typeface="-apple-system"/>
              </a:rPr>
              <a:t> robustness against narrowband interference and jamming,</a:t>
            </a:r>
          </a:p>
          <a:p>
            <a:pPr algn="l">
              <a:buFont typeface="Arial" panose="020B0604020202020204" pitchFamily="34" charset="0"/>
              <a:buChar char="•"/>
            </a:pPr>
            <a:r>
              <a:rPr lang="en-US" b="0" i="0" dirty="0">
                <a:solidFill>
                  <a:srgbClr val="303030"/>
                </a:solidFill>
                <a:effectLst/>
                <a:latin typeface="-apple-system"/>
              </a:rPr>
              <a:t> low RF power consumption owing to the constant envelope signal,</a:t>
            </a:r>
          </a:p>
          <a:p>
            <a:pPr algn="l">
              <a:buFont typeface="Arial" panose="020B0604020202020204" pitchFamily="34" charset="0"/>
              <a:buChar char="•"/>
            </a:pPr>
            <a:r>
              <a:rPr lang="en-US" b="0" i="0" dirty="0">
                <a:solidFill>
                  <a:srgbClr val="303030"/>
                </a:solidFill>
                <a:effectLst/>
                <a:latin typeface="-apple-system"/>
              </a:rPr>
              <a:t> computationally simple from a signal processing perspective,</a:t>
            </a:r>
          </a:p>
          <a:p>
            <a:pPr algn="l">
              <a:buFont typeface="Arial" panose="020B0604020202020204" pitchFamily="34" charset="0"/>
              <a:buChar char="•"/>
            </a:pPr>
            <a:r>
              <a:rPr lang="en-US" b="0" i="0" dirty="0">
                <a:solidFill>
                  <a:srgbClr val="303030"/>
                </a:solidFill>
                <a:effectLst/>
                <a:latin typeface="-apple-system"/>
              </a:rPr>
              <a:t> long-range transmission and reception, and</a:t>
            </a:r>
          </a:p>
          <a:p>
            <a:pPr algn="l">
              <a:buFont typeface="Arial" panose="020B0604020202020204" pitchFamily="34" charset="0"/>
              <a:buChar char="•"/>
            </a:pPr>
            <a:r>
              <a:rPr lang="en-US" b="0" i="0" dirty="0">
                <a:solidFill>
                  <a:srgbClr val="303030"/>
                </a:solidFill>
                <a:effectLst/>
                <a:latin typeface="-apple-system"/>
              </a:rPr>
              <a:t> inherent ranging capability due to linear frequency modulation.</a:t>
            </a: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652F1279-6CE4-4169-83D3-4483097B6907}" type="slidenum">
              <a:rPr lang="en-US" smtClean="0"/>
              <a:t>12</a:t>
            </a:fld>
            <a:endParaRPr lang="en-US"/>
          </a:p>
        </p:txBody>
      </p:sp>
    </p:spTree>
    <p:extLst>
      <p:ext uri="{BB962C8B-B14F-4D97-AF65-F5344CB8AC3E}">
        <p14:creationId xmlns:p14="http://schemas.microsoft.com/office/powerpoint/2010/main" val="18186220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03030"/>
                </a:solidFill>
                <a:effectLst/>
                <a:latin typeface="-apple-system"/>
              </a:rPr>
              <a:t>From a basic complex sinusoid that includes a linear instantaneous phase, we can move towards a basic chirp by extending it into a quadratic instantaneous phase.</a:t>
            </a:r>
          </a:p>
          <a:p>
            <a:endParaRPr lang="en-US" b="0" i="0" dirty="0">
              <a:solidFill>
                <a:srgbClr val="303030"/>
              </a:solidFill>
              <a:effectLst/>
              <a:latin typeface="-apple-system"/>
            </a:endParaRPr>
          </a:p>
          <a:p>
            <a:r>
              <a:rPr lang="en-US" b="0" i="0" dirty="0">
                <a:solidFill>
                  <a:srgbClr val="303030"/>
                </a:solidFill>
                <a:effectLst/>
                <a:latin typeface="MJXc-TeX-math-I"/>
              </a:rPr>
              <a:t>x</a:t>
            </a:r>
            <a:r>
              <a:rPr lang="en-US" b="0" i="0" dirty="0">
                <a:solidFill>
                  <a:srgbClr val="303030"/>
                </a:solidFill>
                <a:effectLst/>
                <a:latin typeface="MJXc-TeX-main-R"/>
              </a:rPr>
              <a:t>(</a:t>
            </a:r>
            <a:r>
              <a:rPr lang="en-US" b="0" i="0" dirty="0">
                <a:solidFill>
                  <a:srgbClr val="303030"/>
                </a:solidFill>
                <a:effectLst/>
                <a:latin typeface="MJXc-TeX-math-I"/>
              </a:rPr>
              <a:t>t</a:t>
            </a:r>
            <a:r>
              <a:rPr lang="en-US" b="0" i="0" dirty="0">
                <a:solidFill>
                  <a:srgbClr val="303030"/>
                </a:solidFill>
                <a:effectLst/>
                <a:latin typeface="MJXc-TeX-main-R"/>
              </a:rPr>
              <a:t>)=</a:t>
            </a:r>
            <a:r>
              <a:rPr lang="en-US" b="0" i="0" dirty="0">
                <a:solidFill>
                  <a:srgbClr val="303030"/>
                </a:solidFill>
                <a:effectLst/>
                <a:latin typeface="MJXc-TeX-math-I"/>
              </a:rPr>
              <a:t>e^(j</a:t>
            </a:r>
            <a:r>
              <a:rPr lang="el-GR" b="0" i="0" dirty="0">
                <a:solidFill>
                  <a:srgbClr val="303030"/>
                </a:solidFill>
                <a:effectLst/>
                <a:latin typeface="MJXc-TeX-math-I"/>
              </a:rPr>
              <a:t>πμ</a:t>
            </a:r>
            <a:r>
              <a:rPr lang="en-US" b="0" i="0" dirty="0">
                <a:solidFill>
                  <a:srgbClr val="303030"/>
                </a:solidFill>
                <a:effectLst/>
                <a:latin typeface="MJXc-TeX-math-I"/>
              </a:rPr>
              <a:t>t^</a:t>
            </a:r>
            <a:r>
              <a:rPr lang="en-US" b="0" i="0" dirty="0">
                <a:solidFill>
                  <a:srgbClr val="303030"/>
                </a:solidFill>
                <a:effectLst/>
                <a:latin typeface="MJXc-TeX-main-R"/>
              </a:rPr>
              <a:t>2)</a:t>
            </a:r>
          </a:p>
          <a:p>
            <a:endParaRPr lang="en-US" b="0" i="0" dirty="0">
              <a:solidFill>
                <a:srgbClr val="303030"/>
              </a:solidFill>
              <a:effectLst/>
              <a:latin typeface="MJXc-TeX-main-R"/>
            </a:endParaRPr>
          </a:p>
          <a:p>
            <a:r>
              <a:rPr lang="en-US" b="0" i="0" dirty="0">
                <a:solidFill>
                  <a:srgbClr val="303030"/>
                </a:solidFill>
                <a:effectLst/>
                <a:latin typeface="-apple-system"/>
              </a:rPr>
              <a:t>The factor π is actually 2π scaled by 1/2. This is included to normalize the chirp rate as the slope of the instantaneous frequency (which is defined as the derivative of the argument).</a:t>
            </a:r>
            <a:endParaRPr lang="en-US" b="0" i="0" dirty="0">
              <a:solidFill>
                <a:srgbClr val="303030"/>
              </a:solidFill>
              <a:effectLst/>
              <a:latin typeface="MJXc-TeX-main-R"/>
            </a:endParaRPr>
          </a:p>
          <a:p>
            <a:pPr algn="l"/>
            <a:endParaRPr lang="en-US" b="0" i="0" dirty="0">
              <a:solidFill>
                <a:srgbClr val="303030"/>
              </a:solidFill>
              <a:effectLst/>
              <a:latin typeface="-apple-system"/>
            </a:endParaRPr>
          </a:p>
          <a:p>
            <a:pPr algn="l"/>
            <a:r>
              <a:rPr lang="en-US" b="0" i="0" dirty="0">
                <a:solidFill>
                  <a:srgbClr val="303030"/>
                </a:solidFill>
                <a:effectLst/>
                <a:latin typeface="MJXc-TeX-math-I"/>
              </a:rPr>
              <a:t>x</a:t>
            </a:r>
            <a:r>
              <a:rPr lang="en-US" b="0" i="0" dirty="0">
                <a:solidFill>
                  <a:srgbClr val="303030"/>
                </a:solidFill>
                <a:effectLst/>
                <a:latin typeface="MJXc-TeX-main-R"/>
              </a:rPr>
              <a:t>(</a:t>
            </a:r>
            <a:r>
              <a:rPr lang="en-US" b="0" i="0" dirty="0">
                <a:solidFill>
                  <a:srgbClr val="303030"/>
                </a:solidFill>
                <a:effectLst/>
                <a:latin typeface="MJXc-TeX-math-I"/>
              </a:rPr>
              <a:t>t</a:t>
            </a:r>
            <a:r>
              <a:rPr lang="en-US" b="0" i="0" dirty="0">
                <a:solidFill>
                  <a:srgbClr val="303030"/>
                </a:solidFill>
                <a:effectLst/>
                <a:latin typeface="MJXc-TeX-main-R"/>
              </a:rPr>
              <a:t>)=</a:t>
            </a:r>
            <a:r>
              <a:rPr lang="en-US" b="0" i="0" dirty="0" err="1">
                <a:solidFill>
                  <a:srgbClr val="303030"/>
                </a:solidFill>
                <a:effectLst/>
                <a:latin typeface="MJXc-TeX-math-I"/>
              </a:rPr>
              <a:t>e^j</a:t>
            </a:r>
            <a:r>
              <a:rPr lang="en-US" b="0" i="0" dirty="0">
                <a:solidFill>
                  <a:srgbClr val="303030"/>
                </a:solidFill>
                <a:effectLst/>
                <a:latin typeface="MJXc-TeX-main-R"/>
              </a:rPr>
              <a:t>(</a:t>
            </a:r>
            <a:r>
              <a:rPr lang="el-GR" b="0" i="0" dirty="0">
                <a:solidFill>
                  <a:srgbClr val="303030"/>
                </a:solidFill>
                <a:effectLst/>
                <a:latin typeface="MJXc-TeX-math-I"/>
              </a:rPr>
              <a:t>πμ</a:t>
            </a:r>
            <a:r>
              <a:rPr lang="en-US" b="0" i="0" dirty="0">
                <a:solidFill>
                  <a:srgbClr val="303030"/>
                </a:solidFill>
                <a:effectLst/>
                <a:latin typeface="MJXc-TeX-math-I"/>
              </a:rPr>
              <a:t>t^</a:t>
            </a:r>
            <a:r>
              <a:rPr lang="en-US" b="0" i="0" dirty="0">
                <a:solidFill>
                  <a:srgbClr val="303030"/>
                </a:solidFill>
                <a:effectLst/>
                <a:latin typeface="MJXc-TeX-main-R"/>
              </a:rPr>
              <a:t>2+2</a:t>
            </a:r>
            <a:r>
              <a:rPr lang="el-GR" b="0" i="0" dirty="0">
                <a:solidFill>
                  <a:srgbClr val="303030"/>
                </a:solidFill>
                <a:effectLst/>
                <a:latin typeface="MJXc-TeX-math-I"/>
              </a:rPr>
              <a:t>π</a:t>
            </a:r>
            <a:r>
              <a:rPr lang="en-US" b="0" i="0" dirty="0">
                <a:solidFill>
                  <a:srgbClr val="303030"/>
                </a:solidFill>
                <a:effectLst/>
                <a:latin typeface="MJXc-TeX-math-I"/>
              </a:rPr>
              <a:t>ft</a:t>
            </a:r>
            <a:r>
              <a:rPr lang="en-US" b="0" i="0" dirty="0">
                <a:solidFill>
                  <a:srgbClr val="303030"/>
                </a:solidFill>
                <a:effectLst/>
                <a:latin typeface="MJXc-TeX-main-R"/>
              </a:rPr>
              <a:t>+</a:t>
            </a:r>
            <a:r>
              <a:rPr lang="el-GR" b="0" i="0" dirty="0">
                <a:solidFill>
                  <a:srgbClr val="303030"/>
                </a:solidFill>
                <a:effectLst/>
                <a:latin typeface="MJXc-TeX-math-I"/>
              </a:rPr>
              <a:t>θ</a:t>
            </a:r>
            <a:r>
              <a:rPr lang="el-GR" b="0" i="0" dirty="0">
                <a:solidFill>
                  <a:srgbClr val="303030"/>
                </a:solidFill>
                <a:effectLst/>
                <a:latin typeface="MJXc-TeX-main-R"/>
              </a:rPr>
              <a:t>)</a:t>
            </a:r>
            <a:endParaRPr lang="en-US" b="0" i="0" dirty="0">
              <a:solidFill>
                <a:srgbClr val="303030"/>
              </a:solidFill>
              <a:effectLst/>
              <a:latin typeface="-apple-system"/>
            </a:endParaRPr>
          </a:p>
          <a:p>
            <a:pPr algn="l"/>
            <a:endParaRPr lang="en-US" b="0" i="0" dirty="0">
              <a:solidFill>
                <a:srgbClr val="303030"/>
              </a:solidFill>
              <a:effectLst/>
              <a:latin typeface="-apple-system"/>
            </a:endParaRPr>
          </a:p>
          <a:p>
            <a:pPr algn="l"/>
            <a:r>
              <a:rPr lang="en-US" b="0" i="0" dirty="0">
                <a:solidFill>
                  <a:srgbClr val="303030"/>
                </a:solidFill>
                <a:effectLst/>
                <a:latin typeface="-apple-system"/>
              </a:rPr>
              <a:t>Observe that there are </a:t>
            </a:r>
            <a:r>
              <a:rPr lang="en-US" b="1" i="0" dirty="0">
                <a:solidFill>
                  <a:srgbClr val="0000FF"/>
                </a:solidFill>
                <a:effectLst/>
                <a:latin typeface="-apple-system"/>
              </a:rPr>
              <a:t>three</a:t>
            </a:r>
            <a:r>
              <a:rPr lang="en-US" b="0" i="0" dirty="0">
                <a:solidFill>
                  <a:srgbClr val="303030"/>
                </a:solidFill>
                <a:effectLst/>
                <a:latin typeface="-apple-system"/>
              </a:rPr>
              <a:t> different parameters in the instantaneous phase that can be altered to transmit information.</a:t>
            </a:r>
          </a:p>
          <a:p>
            <a:pPr algn="l">
              <a:buFont typeface="Arial" panose="020B0604020202020204" pitchFamily="34" charset="0"/>
              <a:buChar char="•"/>
            </a:pPr>
            <a:r>
              <a:rPr lang="en-US" b="0" i="0" dirty="0">
                <a:solidFill>
                  <a:srgbClr val="303030"/>
                </a:solidFill>
                <a:effectLst/>
                <a:latin typeface="-apple-system"/>
              </a:rPr>
              <a:t>Phase </a:t>
            </a:r>
            <a:r>
              <a:rPr lang="en-US" b="0" i="0" dirty="0">
                <a:solidFill>
                  <a:srgbClr val="303030"/>
                </a:solidFill>
                <a:effectLst/>
                <a:latin typeface="MJXc-TeX-math-I"/>
              </a:rPr>
              <a:t>θ</a:t>
            </a:r>
            <a:endParaRPr lang="en-US" b="0" i="0" dirty="0">
              <a:solidFill>
                <a:srgbClr val="303030"/>
              </a:solidFill>
              <a:effectLst/>
              <a:latin typeface="-apple-system"/>
            </a:endParaRPr>
          </a:p>
          <a:p>
            <a:pPr algn="l">
              <a:buFont typeface="Arial" panose="020B0604020202020204" pitchFamily="34" charset="0"/>
              <a:buChar char="•"/>
            </a:pPr>
            <a:r>
              <a:rPr lang="en-US" b="0" i="0" dirty="0">
                <a:solidFill>
                  <a:srgbClr val="303030"/>
                </a:solidFill>
                <a:effectLst/>
                <a:latin typeface="-apple-system"/>
              </a:rPr>
              <a:t>Frequency </a:t>
            </a:r>
            <a:r>
              <a:rPr lang="en-US" b="0" i="0" dirty="0">
                <a:solidFill>
                  <a:srgbClr val="303030"/>
                </a:solidFill>
                <a:effectLst/>
                <a:latin typeface="MJXc-TeX-math-I"/>
              </a:rPr>
              <a:t>ω</a:t>
            </a:r>
            <a:r>
              <a:rPr lang="en-US" b="0" i="0" dirty="0">
                <a:solidFill>
                  <a:srgbClr val="303030"/>
                </a:solidFill>
                <a:effectLst/>
                <a:latin typeface="MJXc-TeX-main-R"/>
              </a:rPr>
              <a:t>=2</a:t>
            </a:r>
            <a:r>
              <a:rPr lang="en-US" b="0" i="0" dirty="0">
                <a:solidFill>
                  <a:srgbClr val="303030"/>
                </a:solidFill>
                <a:effectLst/>
                <a:latin typeface="MJXc-TeX-math-I"/>
              </a:rPr>
              <a:t>πf</a:t>
            </a:r>
            <a:endParaRPr lang="en-US" b="0" i="0" dirty="0">
              <a:solidFill>
                <a:srgbClr val="303030"/>
              </a:solidFill>
              <a:effectLst/>
              <a:latin typeface="-apple-system"/>
            </a:endParaRPr>
          </a:p>
          <a:p>
            <a:pPr algn="l">
              <a:buFont typeface="Arial" panose="020B0604020202020204" pitchFamily="34" charset="0"/>
              <a:buChar char="•"/>
            </a:pPr>
            <a:r>
              <a:rPr lang="en-US" b="0" i="0" dirty="0">
                <a:solidFill>
                  <a:srgbClr val="303030"/>
                </a:solidFill>
                <a:effectLst/>
                <a:latin typeface="-apple-system"/>
              </a:rPr>
              <a:t>Chirp rate </a:t>
            </a:r>
            <a:r>
              <a:rPr lang="en-US" b="0" i="0" dirty="0">
                <a:solidFill>
                  <a:srgbClr val="303030"/>
                </a:solidFill>
                <a:effectLst/>
                <a:latin typeface="MJXc-TeX-math-I"/>
              </a:rPr>
              <a:t>μ</a:t>
            </a:r>
          </a:p>
          <a:p>
            <a:pPr algn="l">
              <a:buFont typeface="Arial" panose="020B0604020202020204" pitchFamily="34" charset="0"/>
              <a:buChar char="•"/>
            </a:pPr>
            <a:endParaRPr lang="en-US" b="0" i="0" dirty="0">
              <a:solidFill>
                <a:srgbClr val="303030"/>
              </a:solidFill>
              <a:effectLst/>
              <a:latin typeface="MJXc-TeX-math-I"/>
            </a:endParaRPr>
          </a:p>
          <a:p>
            <a:pPr algn="l">
              <a:buFont typeface="Arial" panose="020B0604020202020204" pitchFamily="34" charset="0"/>
              <a:buNone/>
            </a:pPr>
            <a:r>
              <a:rPr lang="en-US" b="0" i="0" dirty="0">
                <a:solidFill>
                  <a:srgbClr val="303030"/>
                </a:solidFill>
                <a:effectLst/>
                <a:latin typeface="-apple-system"/>
              </a:rPr>
              <a:t>The frequency can be used for modulation using this formula, for example for M = 4 we have:</a:t>
            </a:r>
          </a:p>
          <a:p>
            <a:pPr algn="l">
              <a:buFont typeface="Arial" panose="020B0604020202020204" pitchFamily="34" charset="0"/>
              <a:buNone/>
            </a:pPr>
            <a:endParaRPr lang="en-US" b="0" i="0" dirty="0">
              <a:solidFill>
                <a:srgbClr val="303030"/>
              </a:solidFill>
              <a:effectLst/>
              <a:latin typeface="-apple-system"/>
            </a:endParaRPr>
          </a:p>
          <a:p>
            <a:pPr algn="l">
              <a:buFont typeface="Arial" panose="020B0604020202020204" pitchFamily="34" charset="0"/>
              <a:buNone/>
            </a:pPr>
            <a:r>
              <a:rPr lang="en-US" b="0" i="0" dirty="0">
                <a:solidFill>
                  <a:srgbClr val="303030"/>
                </a:solidFill>
                <a:effectLst/>
                <a:latin typeface="MJXc-TeX-math-I"/>
              </a:rPr>
              <a:t>F_1</a:t>
            </a:r>
            <a:r>
              <a:rPr lang="en-US" b="0" i="0" dirty="0">
                <a:solidFill>
                  <a:srgbClr val="303030"/>
                </a:solidFill>
                <a:effectLst/>
                <a:latin typeface="MJXc-TeX-main-R"/>
              </a:rPr>
              <a:t>=</a:t>
            </a:r>
            <a:r>
              <a:rPr lang="en-US" b="0" i="0" dirty="0">
                <a:solidFill>
                  <a:srgbClr val="303030"/>
                </a:solidFill>
                <a:effectLst/>
                <a:latin typeface="MJXc-TeX-math-I"/>
              </a:rPr>
              <a:t>B/M</a:t>
            </a:r>
            <a:r>
              <a:rPr lang="en-US" b="0" i="0" dirty="0">
                <a:solidFill>
                  <a:srgbClr val="303030"/>
                </a:solidFill>
                <a:effectLst/>
                <a:latin typeface="MJXc-TeX-main-R"/>
              </a:rPr>
              <a:t>=</a:t>
            </a:r>
            <a:r>
              <a:rPr lang="en-US" b="0" i="0" dirty="0">
                <a:solidFill>
                  <a:srgbClr val="303030"/>
                </a:solidFill>
                <a:effectLst/>
                <a:latin typeface="MJXc-TeX-math-I"/>
              </a:rPr>
              <a:t>B/</a:t>
            </a:r>
            <a:r>
              <a:rPr lang="en-US" b="0" i="0" dirty="0">
                <a:solidFill>
                  <a:srgbClr val="303030"/>
                </a:solidFill>
                <a:effectLst/>
                <a:latin typeface="MJXc-TeX-main-R"/>
              </a:rPr>
              <a:t>4 and </a:t>
            </a:r>
            <a:r>
              <a:rPr lang="en-US" b="0" i="0" dirty="0" err="1">
                <a:solidFill>
                  <a:srgbClr val="303030"/>
                </a:solidFill>
                <a:effectLst/>
                <a:latin typeface="MJXc-TeX-math-I"/>
              </a:rPr>
              <a:t>fm</a:t>
            </a:r>
            <a:r>
              <a:rPr lang="en-US" b="0" i="0" dirty="0">
                <a:solidFill>
                  <a:srgbClr val="303030"/>
                </a:solidFill>
                <a:effectLst/>
                <a:latin typeface="MJXc-TeX-main-R"/>
              </a:rPr>
              <a:t>=</a:t>
            </a:r>
            <a:r>
              <a:rPr lang="en-US" b="0" i="0" dirty="0">
                <a:solidFill>
                  <a:srgbClr val="303030"/>
                </a:solidFill>
                <a:effectLst/>
                <a:latin typeface="MJXc-TeX-math-I"/>
              </a:rPr>
              <a:t>mf</a:t>
            </a:r>
            <a:r>
              <a:rPr lang="en-US" b="0" i="0" dirty="0">
                <a:solidFill>
                  <a:srgbClr val="303030"/>
                </a:solidFill>
                <a:effectLst/>
                <a:latin typeface="MJXc-TeX-main-R"/>
              </a:rPr>
              <a:t>1</a:t>
            </a:r>
          </a:p>
          <a:p>
            <a:pPr algn="l">
              <a:buFont typeface="Arial" panose="020B0604020202020204" pitchFamily="34" charset="0"/>
              <a:buNone/>
            </a:pPr>
            <a:endParaRPr lang="en-US" b="0" i="0" dirty="0">
              <a:solidFill>
                <a:srgbClr val="303030"/>
              </a:solidFill>
              <a:effectLst/>
              <a:latin typeface="MJXc-TeX-main-R"/>
            </a:endParaRPr>
          </a:p>
          <a:p>
            <a:pPr algn="l">
              <a:buFont typeface="Arial" panose="020B0604020202020204" pitchFamily="34" charset="0"/>
              <a:buNone/>
            </a:pPr>
            <a:endParaRPr lang="en-US" b="0" i="0" dirty="0">
              <a:solidFill>
                <a:srgbClr val="303030"/>
              </a:solidFill>
              <a:effectLst/>
              <a:latin typeface="-apple-system"/>
            </a:endParaRPr>
          </a:p>
          <a:p>
            <a:pPr algn="l"/>
            <a:r>
              <a:rPr lang="en-US" b="0" i="0" dirty="0">
                <a:solidFill>
                  <a:srgbClr val="303030"/>
                </a:solidFill>
                <a:effectLst/>
                <a:latin typeface="-apple-system"/>
              </a:rPr>
              <a:t>A few specifications of the protocol are as follows.</a:t>
            </a:r>
            <a:endParaRPr lang="fa-IR" b="0" i="0" dirty="0">
              <a:solidFill>
                <a:srgbClr val="303030"/>
              </a:solidFill>
              <a:effectLst/>
              <a:latin typeface="-apple-system"/>
            </a:endParaRPr>
          </a:p>
          <a:p>
            <a:pPr algn="l"/>
            <a:endParaRPr lang="en-US" b="0" i="0" dirty="0">
              <a:solidFill>
                <a:srgbClr val="303030"/>
              </a:solidFill>
              <a:effectLst/>
              <a:latin typeface="-apple-system"/>
            </a:endParaRPr>
          </a:p>
          <a:p>
            <a:pPr algn="l"/>
            <a:r>
              <a:rPr lang="en-US" b="1" i="0" dirty="0">
                <a:solidFill>
                  <a:srgbClr val="0000FF"/>
                </a:solidFill>
                <a:effectLst/>
                <a:latin typeface="-apple-system"/>
              </a:rPr>
              <a:t>Carrier Frequency</a:t>
            </a:r>
            <a:r>
              <a:rPr lang="en-US" b="0" i="0" dirty="0">
                <a:solidFill>
                  <a:srgbClr val="303030"/>
                </a:solidFill>
                <a:effectLst/>
                <a:latin typeface="-apple-system"/>
              </a:rPr>
              <a:t> The carrier frequency is determined by the center frequency around chirp variations. This can be from a few hundreds of MHz to about 1 GHz.</a:t>
            </a:r>
            <a:br>
              <a:rPr lang="en-US" b="0" i="0" dirty="0">
                <a:solidFill>
                  <a:srgbClr val="303030"/>
                </a:solidFill>
                <a:effectLst/>
                <a:latin typeface="-apple-system"/>
              </a:rPr>
            </a:br>
            <a:r>
              <a:rPr lang="en-US" b="1" i="0" dirty="0">
                <a:solidFill>
                  <a:srgbClr val="0000FF"/>
                </a:solidFill>
                <a:effectLst/>
                <a:latin typeface="-apple-system"/>
              </a:rPr>
              <a:t>Bandwidth</a:t>
            </a:r>
            <a:r>
              <a:rPr lang="en-US" b="0" i="0" dirty="0">
                <a:solidFill>
                  <a:srgbClr val="303030"/>
                </a:solidFill>
                <a:effectLst/>
                <a:latin typeface="-apple-system"/>
              </a:rPr>
              <a:t> </a:t>
            </a:r>
            <a:r>
              <a:rPr lang="en-US" b="0" i="0" dirty="0" err="1">
                <a:solidFill>
                  <a:srgbClr val="303030"/>
                </a:solidFill>
                <a:effectLst/>
                <a:latin typeface="-apple-system"/>
              </a:rPr>
              <a:t>Bandwidth</a:t>
            </a:r>
            <a:r>
              <a:rPr lang="en-US" b="0" i="0" dirty="0">
                <a:solidFill>
                  <a:srgbClr val="303030"/>
                </a:solidFill>
                <a:effectLst/>
                <a:latin typeface="-apple-system"/>
              </a:rPr>
              <a:t> is the part of spectrum spanned by the chirp. According to the specifications, one out of three possible options, namely 125 kHz, 250 kHz and 500 kHz, can be chosen.</a:t>
            </a:r>
            <a:br>
              <a:rPr lang="en-US" b="0" i="0" dirty="0">
                <a:solidFill>
                  <a:srgbClr val="303030"/>
                </a:solidFill>
                <a:effectLst/>
                <a:latin typeface="-apple-system"/>
              </a:rPr>
            </a:br>
            <a:r>
              <a:rPr lang="en-US" b="1" i="0" dirty="0">
                <a:solidFill>
                  <a:srgbClr val="0000FF"/>
                </a:solidFill>
                <a:effectLst/>
                <a:latin typeface="-apple-system"/>
              </a:rPr>
              <a:t>Symbol Rate</a:t>
            </a:r>
            <a:r>
              <a:rPr lang="en-US" b="0" i="0" dirty="0">
                <a:solidFill>
                  <a:srgbClr val="303030"/>
                </a:solidFill>
                <a:effectLst/>
                <a:latin typeface="-apple-system"/>
              </a:rPr>
              <a:t> We have seen above how transmission time for each of the </a:t>
            </a:r>
            <a:r>
              <a:rPr lang="en-US" b="0" i="0" dirty="0">
                <a:solidFill>
                  <a:srgbClr val="303030"/>
                </a:solidFill>
                <a:effectLst/>
                <a:latin typeface="MJXc-TeX-math-I"/>
              </a:rPr>
              <a:t>M</a:t>
            </a:r>
            <a:r>
              <a:rPr lang="en-US" b="0" i="0" dirty="0">
                <a:solidFill>
                  <a:srgbClr val="303030"/>
                </a:solidFill>
                <a:effectLst/>
                <a:latin typeface="-apple-system"/>
              </a:rPr>
              <a:t>M possible signals is </a:t>
            </a:r>
            <a:r>
              <a:rPr lang="en-US" b="0" i="0" dirty="0">
                <a:solidFill>
                  <a:srgbClr val="303030"/>
                </a:solidFill>
                <a:effectLst/>
                <a:latin typeface="MJXc-TeX-math-I"/>
              </a:rPr>
              <a:t>TM</a:t>
            </a:r>
            <a:r>
              <a:rPr lang="en-US" b="0" i="0" dirty="0">
                <a:solidFill>
                  <a:srgbClr val="303030"/>
                </a:solidFill>
                <a:effectLst/>
                <a:latin typeface="-apple-system"/>
              </a:rPr>
              <a:t>TM seconds. Inverse of this symbol time is the symbol rate given by</a:t>
            </a:r>
            <a:endParaRPr lang="fa-IR" b="0" i="0" dirty="0">
              <a:solidFill>
                <a:srgbClr val="303030"/>
              </a:solidFill>
              <a:effectLst/>
              <a:latin typeface="-apple-system"/>
            </a:endParaRPr>
          </a:p>
          <a:p>
            <a:pPr algn="l"/>
            <a:br>
              <a:rPr lang="en-US" b="0" i="0" dirty="0">
                <a:solidFill>
                  <a:srgbClr val="303030"/>
                </a:solidFill>
                <a:effectLst/>
                <a:latin typeface="-apple-system"/>
              </a:rPr>
            </a:br>
            <a:r>
              <a:rPr lang="en-US" b="0" i="0" dirty="0">
                <a:solidFill>
                  <a:srgbClr val="303030"/>
                </a:solidFill>
                <a:effectLst/>
                <a:latin typeface="MJXc-TeX-math-I"/>
              </a:rPr>
              <a:t>R</a:t>
            </a:r>
            <a:r>
              <a:rPr lang="fa-IR" b="0" i="0" dirty="0">
                <a:solidFill>
                  <a:srgbClr val="303030"/>
                </a:solidFill>
                <a:effectLst/>
                <a:latin typeface="MJXc-TeX-math-I"/>
              </a:rPr>
              <a:t>_</a:t>
            </a:r>
            <a:r>
              <a:rPr lang="en-US" b="0" i="0" dirty="0">
                <a:solidFill>
                  <a:srgbClr val="303030"/>
                </a:solidFill>
                <a:effectLst/>
                <a:latin typeface="MJXc-TeX-math-I"/>
              </a:rPr>
              <a:t>M</a:t>
            </a:r>
            <a:r>
              <a:rPr lang="en-US" b="0" i="0" dirty="0">
                <a:solidFill>
                  <a:srgbClr val="303030"/>
                </a:solidFill>
                <a:effectLst/>
                <a:latin typeface="MJXc-TeX-main-R"/>
              </a:rPr>
              <a:t>=1</a:t>
            </a:r>
            <a:r>
              <a:rPr lang="fa-IR" b="0" i="0" dirty="0">
                <a:solidFill>
                  <a:srgbClr val="303030"/>
                </a:solidFill>
                <a:effectLst/>
                <a:latin typeface="MJXc-TeX-main-R"/>
              </a:rPr>
              <a:t>/</a:t>
            </a:r>
            <a:r>
              <a:rPr lang="en-US" b="0" i="0" dirty="0">
                <a:solidFill>
                  <a:srgbClr val="303030"/>
                </a:solidFill>
                <a:effectLst/>
                <a:latin typeface="MJXc-TeX-math-I"/>
              </a:rPr>
              <a:t>T</a:t>
            </a:r>
            <a:r>
              <a:rPr lang="fa-IR" b="0" i="0" dirty="0">
                <a:solidFill>
                  <a:srgbClr val="303030"/>
                </a:solidFill>
                <a:effectLst/>
                <a:latin typeface="MJXc-TeX-math-I"/>
              </a:rPr>
              <a:t>_</a:t>
            </a:r>
            <a:r>
              <a:rPr lang="en-US" b="0" i="0" dirty="0">
                <a:solidFill>
                  <a:srgbClr val="303030"/>
                </a:solidFill>
                <a:effectLst/>
                <a:latin typeface="MJXc-TeX-math-I"/>
              </a:rPr>
              <a:t>M</a:t>
            </a:r>
            <a:endParaRPr lang="en-US" b="0" i="0" dirty="0">
              <a:solidFill>
                <a:srgbClr val="303030"/>
              </a:solidFill>
              <a:effectLst/>
              <a:latin typeface="-apple-system"/>
            </a:endParaRPr>
          </a:p>
          <a:p>
            <a:endParaRPr lang="fa-IR" dirty="0"/>
          </a:p>
          <a:p>
            <a:r>
              <a:rPr lang="en-US" b="1" i="0" dirty="0">
                <a:solidFill>
                  <a:srgbClr val="0000FF"/>
                </a:solidFill>
                <a:effectLst/>
                <a:latin typeface="-apple-system"/>
              </a:rPr>
              <a:t>Chirp Rate</a:t>
            </a:r>
            <a:r>
              <a:rPr lang="en-US" b="0" i="0" dirty="0">
                <a:solidFill>
                  <a:srgbClr val="303030"/>
                </a:solidFill>
                <a:effectLst/>
                <a:latin typeface="-apple-system"/>
              </a:rPr>
              <a:t> As far as the chirp rate </a:t>
            </a:r>
            <a:r>
              <a:rPr lang="en-US" b="0" i="0" dirty="0">
                <a:solidFill>
                  <a:srgbClr val="303030"/>
                </a:solidFill>
                <a:effectLst/>
                <a:latin typeface="MJXc-TeX-math-I"/>
              </a:rPr>
              <a:t>μ</a:t>
            </a:r>
            <a:r>
              <a:rPr lang="en-US" b="0" i="0" dirty="0">
                <a:solidFill>
                  <a:srgbClr val="303030"/>
                </a:solidFill>
                <a:effectLst/>
                <a:latin typeface="-apple-system"/>
              </a:rPr>
              <a:t> is concerned, it should be chosen from the figure on LoRa symbols such that each curve spans a time duration </a:t>
            </a:r>
            <a:r>
              <a:rPr lang="en-US" b="0" i="0" dirty="0">
                <a:solidFill>
                  <a:srgbClr val="303030"/>
                </a:solidFill>
                <a:effectLst/>
                <a:latin typeface="MJXc-TeX-math-I"/>
              </a:rPr>
              <a:t>TM</a:t>
            </a:r>
            <a:r>
              <a:rPr lang="en-US" b="0" i="0" dirty="0">
                <a:solidFill>
                  <a:srgbClr val="303030"/>
                </a:solidFill>
                <a:effectLst/>
                <a:latin typeface="-apple-system"/>
              </a:rPr>
              <a:t>TM over a bandwidth </a:t>
            </a:r>
            <a:r>
              <a:rPr lang="en-US" b="0" i="0" dirty="0">
                <a:solidFill>
                  <a:srgbClr val="303030"/>
                </a:solidFill>
                <a:effectLst/>
                <a:latin typeface="MJXc-TeX-math-I"/>
              </a:rPr>
              <a:t>B</a:t>
            </a:r>
            <a:r>
              <a:rPr lang="en-US" b="0" i="0" dirty="0">
                <a:solidFill>
                  <a:srgbClr val="303030"/>
                </a:solidFill>
                <a:effectLst/>
                <a:latin typeface="-apple-system"/>
              </a:rPr>
              <a:t> and returns to the same frequency where it starts. </a:t>
            </a:r>
            <a:br>
              <a:rPr lang="en-US" dirty="0"/>
            </a:br>
            <a:endParaRPr lang="fa-IR" dirty="0"/>
          </a:p>
          <a:p>
            <a:r>
              <a:rPr lang="en-US" b="1" i="0" dirty="0">
                <a:solidFill>
                  <a:srgbClr val="0000FF"/>
                </a:solidFill>
                <a:effectLst/>
                <a:latin typeface="-apple-system"/>
              </a:rPr>
              <a:t>Chip Rate</a:t>
            </a:r>
            <a:r>
              <a:rPr lang="en-US" b="0" i="0" dirty="0">
                <a:solidFill>
                  <a:srgbClr val="303030"/>
                </a:solidFill>
                <a:effectLst/>
                <a:latin typeface="-apple-system"/>
              </a:rPr>
              <a:t> In spread spectrum systems, the chip rate </a:t>
            </a:r>
            <a:r>
              <a:rPr lang="en-US" b="0" i="0" dirty="0" err="1">
                <a:solidFill>
                  <a:srgbClr val="303030"/>
                </a:solidFill>
                <a:effectLst/>
                <a:latin typeface="MJXc-TeX-math-I"/>
              </a:rPr>
              <a:t>Rc</a:t>
            </a:r>
            <a:r>
              <a:rPr lang="en-US" b="0" i="0" dirty="0" err="1">
                <a:solidFill>
                  <a:srgbClr val="303030"/>
                </a:solidFill>
                <a:effectLst/>
                <a:latin typeface="-apple-system"/>
              </a:rPr>
              <a:t>Rc</a:t>
            </a:r>
            <a:r>
              <a:rPr lang="en-US" b="0" i="0" dirty="0">
                <a:solidFill>
                  <a:srgbClr val="303030"/>
                </a:solidFill>
                <a:effectLst/>
                <a:latin typeface="-apple-system"/>
              </a:rPr>
              <a:t> is defined as the symbol rate scaled by the spreading factor that ultimately determines the signal bandwidth </a:t>
            </a:r>
            <a:r>
              <a:rPr lang="en-US" b="0" i="0" dirty="0">
                <a:solidFill>
                  <a:srgbClr val="303030"/>
                </a:solidFill>
                <a:effectLst/>
                <a:latin typeface="MJXc-TeX-math-I"/>
              </a:rPr>
              <a:t>B</a:t>
            </a:r>
            <a:r>
              <a:rPr lang="en-US" b="0" i="0" dirty="0">
                <a:solidFill>
                  <a:srgbClr val="303030"/>
                </a:solidFill>
                <a:effectLst/>
                <a:latin typeface="-apple-system"/>
              </a:rPr>
              <a:t>B.</a:t>
            </a:r>
            <a:endParaRPr lang="en-US" dirty="0"/>
          </a:p>
        </p:txBody>
      </p:sp>
      <p:sp>
        <p:nvSpPr>
          <p:cNvPr id="4" name="Slide Number Placeholder 3"/>
          <p:cNvSpPr>
            <a:spLocks noGrp="1"/>
          </p:cNvSpPr>
          <p:nvPr>
            <p:ph type="sldNum" sz="quarter" idx="5"/>
          </p:nvPr>
        </p:nvSpPr>
        <p:spPr/>
        <p:txBody>
          <a:bodyPr/>
          <a:lstStyle/>
          <a:p>
            <a:fld id="{652F1279-6CE4-4169-83D3-4483097B6907}" type="slidenum">
              <a:rPr lang="en-US" smtClean="0"/>
              <a:t>13</a:t>
            </a:fld>
            <a:endParaRPr lang="en-US"/>
          </a:p>
        </p:txBody>
      </p:sp>
    </p:spTree>
    <p:extLst>
      <p:ext uri="{BB962C8B-B14F-4D97-AF65-F5344CB8AC3E}">
        <p14:creationId xmlns:p14="http://schemas.microsoft.com/office/powerpoint/2010/main" val="25201572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2BE37C-238D-9776-07CD-08EDAD983D1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AB4CCA8-179E-BEEC-BAD3-AE8C32FA66C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51371F2-4585-7A9B-CC13-25F9FB24F421}"/>
              </a:ext>
            </a:extLst>
          </p:cNvPr>
          <p:cNvSpPr>
            <a:spLocks noGrp="1"/>
          </p:cNvSpPr>
          <p:nvPr>
            <p:ph type="body" idx="1"/>
          </p:nvPr>
        </p:nvSpPr>
        <p:spPr/>
        <p:txBody>
          <a:bodyPr/>
          <a:lstStyle/>
          <a:p>
            <a:r>
              <a:rPr lang="en-US" b="0" i="0" dirty="0">
                <a:solidFill>
                  <a:srgbClr val="303030"/>
                </a:solidFill>
                <a:effectLst/>
                <a:latin typeface="-apple-system"/>
              </a:rPr>
              <a:t>From a basic complex sinusoid that includes a linear instantaneous phase, we can move towards a basic chirp by extending it into a quadratic instantaneous phase.</a:t>
            </a:r>
          </a:p>
          <a:p>
            <a:endParaRPr lang="en-US" b="0" i="0" dirty="0">
              <a:solidFill>
                <a:srgbClr val="303030"/>
              </a:solidFill>
              <a:effectLst/>
              <a:latin typeface="-apple-system"/>
            </a:endParaRPr>
          </a:p>
          <a:p>
            <a:r>
              <a:rPr lang="en-US" b="0" i="0" dirty="0">
                <a:solidFill>
                  <a:srgbClr val="303030"/>
                </a:solidFill>
                <a:effectLst/>
                <a:latin typeface="MJXc-TeX-math-I"/>
              </a:rPr>
              <a:t>x</a:t>
            </a:r>
            <a:r>
              <a:rPr lang="en-US" b="0" i="0" dirty="0">
                <a:solidFill>
                  <a:srgbClr val="303030"/>
                </a:solidFill>
                <a:effectLst/>
                <a:latin typeface="MJXc-TeX-main-R"/>
              </a:rPr>
              <a:t>(</a:t>
            </a:r>
            <a:r>
              <a:rPr lang="en-US" b="0" i="0" dirty="0">
                <a:solidFill>
                  <a:srgbClr val="303030"/>
                </a:solidFill>
                <a:effectLst/>
                <a:latin typeface="MJXc-TeX-math-I"/>
              </a:rPr>
              <a:t>t</a:t>
            </a:r>
            <a:r>
              <a:rPr lang="en-US" b="0" i="0" dirty="0">
                <a:solidFill>
                  <a:srgbClr val="303030"/>
                </a:solidFill>
                <a:effectLst/>
                <a:latin typeface="MJXc-TeX-main-R"/>
              </a:rPr>
              <a:t>)=</a:t>
            </a:r>
            <a:r>
              <a:rPr lang="en-US" b="0" i="0" dirty="0">
                <a:solidFill>
                  <a:srgbClr val="303030"/>
                </a:solidFill>
                <a:effectLst/>
                <a:latin typeface="MJXc-TeX-math-I"/>
              </a:rPr>
              <a:t>e^(j</a:t>
            </a:r>
            <a:r>
              <a:rPr lang="el-GR" b="0" i="0" dirty="0">
                <a:solidFill>
                  <a:srgbClr val="303030"/>
                </a:solidFill>
                <a:effectLst/>
                <a:latin typeface="MJXc-TeX-math-I"/>
              </a:rPr>
              <a:t>πμ</a:t>
            </a:r>
            <a:r>
              <a:rPr lang="en-US" b="0" i="0" dirty="0">
                <a:solidFill>
                  <a:srgbClr val="303030"/>
                </a:solidFill>
                <a:effectLst/>
                <a:latin typeface="MJXc-TeX-math-I"/>
              </a:rPr>
              <a:t>t^</a:t>
            </a:r>
            <a:r>
              <a:rPr lang="en-US" b="0" i="0" dirty="0">
                <a:solidFill>
                  <a:srgbClr val="303030"/>
                </a:solidFill>
                <a:effectLst/>
                <a:latin typeface="MJXc-TeX-main-R"/>
              </a:rPr>
              <a:t>2)</a:t>
            </a:r>
          </a:p>
          <a:p>
            <a:endParaRPr lang="en-US" b="0" i="0" dirty="0">
              <a:solidFill>
                <a:srgbClr val="303030"/>
              </a:solidFill>
              <a:effectLst/>
              <a:latin typeface="MJXc-TeX-main-R"/>
            </a:endParaRPr>
          </a:p>
          <a:p>
            <a:r>
              <a:rPr lang="en-US" b="0" i="0" dirty="0">
                <a:solidFill>
                  <a:srgbClr val="303030"/>
                </a:solidFill>
                <a:effectLst/>
                <a:latin typeface="-apple-system"/>
              </a:rPr>
              <a:t>The factor π is actually 2π scaled by 1/2. This is included to normalize the chirp rate as the slope of the instantaneous frequency (which is defined as the derivative of the argument).</a:t>
            </a:r>
            <a:endParaRPr lang="en-US" b="0" i="0" dirty="0">
              <a:solidFill>
                <a:srgbClr val="303030"/>
              </a:solidFill>
              <a:effectLst/>
              <a:latin typeface="MJXc-TeX-main-R"/>
            </a:endParaRPr>
          </a:p>
          <a:p>
            <a:pPr algn="l"/>
            <a:endParaRPr lang="en-US" b="0" i="0" dirty="0">
              <a:solidFill>
                <a:srgbClr val="303030"/>
              </a:solidFill>
              <a:effectLst/>
              <a:latin typeface="-apple-system"/>
            </a:endParaRPr>
          </a:p>
          <a:p>
            <a:pPr algn="l"/>
            <a:r>
              <a:rPr lang="en-US" b="0" i="0" dirty="0">
                <a:solidFill>
                  <a:srgbClr val="303030"/>
                </a:solidFill>
                <a:effectLst/>
                <a:latin typeface="MJXc-TeX-math-I"/>
              </a:rPr>
              <a:t>x</a:t>
            </a:r>
            <a:r>
              <a:rPr lang="en-US" b="0" i="0" dirty="0">
                <a:solidFill>
                  <a:srgbClr val="303030"/>
                </a:solidFill>
                <a:effectLst/>
                <a:latin typeface="MJXc-TeX-main-R"/>
              </a:rPr>
              <a:t>(</a:t>
            </a:r>
            <a:r>
              <a:rPr lang="en-US" b="0" i="0" dirty="0">
                <a:solidFill>
                  <a:srgbClr val="303030"/>
                </a:solidFill>
                <a:effectLst/>
                <a:latin typeface="MJXc-TeX-math-I"/>
              </a:rPr>
              <a:t>t</a:t>
            </a:r>
            <a:r>
              <a:rPr lang="en-US" b="0" i="0" dirty="0">
                <a:solidFill>
                  <a:srgbClr val="303030"/>
                </a:solidFill>
                <a:effectLst/>
                <a:latin typeface="MJXc-TeX-main-R"/>
              </a:rPr>
              <a:t>)=</a:t>
            </a:r>
            <a:r>
              <a:rPr lang="en-US" b="0" i="0" dirty="0" err="1">
                <a:solidFill>
                  <a:srgbClr val="303030"/>
                </a:solidFill>
                <a:effectLst/>
                <a:latin typeface="MJXc-TeX-math-I"/>
              </a:rPr>
              <a:t>e^j</a:t>
            </a:r>
            <a:r>
              <a:rPr lang="en-US" b="0" i="0" dirty="0">
                <a:solidFill>
                  <a:srgbClr val="303030"/>
                </a:solidFill>
                <a:effectLst/>
                <a:latin typeface="MJXc-TeX-main-R"/>
              </a:rPr>
              <a:t>(</a:t>
            </a:r>
            <a:r>
              <a:rPr lang="el-GR" b="0" i="0" dirty="0">
                <a:solidFill>
                  <a:srgbClr val="303030"/>
                </a:solidFill>
                <a:effectLst/>
                <a:latin typeface="MJXc-TeX-math-I"/>
              </a:rPr>
              <a:t>πμ</a:t>
            </a:r>
            <a:r>
              <a:rPr lang="en-US" b="0" i="0" dirty="0">
                <a:solidFill>
                  <a:srgbClr val="303030"/>
                </a:solidFill>
                <a:effectLst/>
                <a:latin typeface="MJXc-TeX-math-I"/>
              </a:rPr>
              <a:t>t^</a:t>
            </a:r>
            <a:r>
              <a:rPr lang="en-US" b="0" i="0" dirty="0">
                <a:solidFill>
                  <a:srgbClr val="303030"/>
                </a:solidFill>
                <a:effectLst/>
                <a:latin typeface="MJXc-TeX-main-R"/>
              </a:rPr>
              <a:t>2+2</a:t>
            </a:r>
            <a:r>
              <a:rPr lang="el-GR" b="0" i="0" dirty="0">
                <a:solidFill>
                  <a:srgbClr val="303030"/>
                </a:solidFill>
                <a:effectLst/>
                <a:latin typeface="MJXc-TeX-math-I"/>
              </a:rPr>
              <a:t>π</a:t>
            </a:r>
            <a:r>
              <a:rPr lang="en-US" b="0" i="0" dirty="0">
                <a:solidFill>
                  <a:srgbClr val="303030"/>
                </a:solidFill>
                <a:effectLst/>
                <a:latin typeface="MJXc-TeX-math-I"/>
              </a:rPr>
              <a:t>ft</a:t>
            </a:r>
            <a:r>
              <a:rPr lang="en-US" b="0" i="0" dirty="0">
                <a:solidFill>
                  <a:srgbClr val="303030"/>
                </a:solidFill>
                <a:effectLst/>
                <a:latin typeface="MJXc-TeX-main-R"/>
              </a:rPr>
              <a:t>+</a:t>
            </a:r>
            <a:r>
              <a:rPr lang="el-GR" b="0" i="0" dirty="0">
                <a:solidFill>
                  <a:srgbClr val="303030"/>
                </a:solidFill>
                <a:effectLst/>
                <a:latin typeface="MJXc-TeX-math-I"/>
              </a:rPr>
              <a:t>θ</a:t>
            </a:r>
            <a:r>
              <a:rPr lang="el-GR" b="0" i="0" dirty="0">
                <a:solidFill>
                  <a:srgbClr val="303030"/>
                </a:solidFill>
                <a:effectLst/>
                <a:latin typeface="MJXc-TeX-main-R"/>
              </a:rPr>
              <a:t>)</a:t>
            </a:r>
            <a:endParaRPr lang="en-US" b="0" i="0" dirty="0">
              <a:solidFill>
                <a:srgbClr val="303030"/>
              </a:solidFill>
              <a:effectLst/>
              <a:latin typeface="-apple-system"/>
            </a:endParaRPr>
          </a:p>
          <a:p>
            <a:pPr algn="l"/>
            <a:endParaRPr lang="en-US" b="0" i="0" dirty="0">
              <a:solidFill>
                <a:srgbClr val="303030"/>
              </a:solidFill>
              <a:effectLst/>
              <a:latin typeface="-apple-system"/>
            </a:endParaRPr>
          </a:p>
          <a:p>
            <a:pPr algn="l"/>
            <a:r>
              <a:rPr lang="en-US" b="0" i="0" dirty="0">
                <a:solidFill>
                  <a:srgbClr val="303030"/>
                </a:solidFill>
                <a:effectLst/>
                <a:latin typeface="-apple-system"/>
              </a:rPr>
              <a:t>Observe that there are </a:t>
            </a:r>
            <a:r>
              <a:rPr lang="en-US" b="1" i="0" dirty="0">
                <a:solidFill>
                  <a:srgbClr val="0000FF"/>
                </a:solidFill>
                <a:effectLst/>
                <a:latin typeface="-apple-system"/>
              </a:rPr>
              <a:t>three</a:t>
            </a:r>
            <a:r>
              <a:rPr lang="en-US" b="0" i="0" dirty="0">
                <a:solidFill>
                  <a:srgbClr val="303030"/>
                </a:solidFill>
                <a:effectLst/>
                <a:latin typeface="-apple-system"/>
              </a:rPr>
              <a:t> different parameters in the instantaneous phase that can be altered to transmit information.</a:t>
            </a:r>
          </a:p>
          <a:p>
            <a:pPr algn="l">
              <a:buFont typeface="Arial" panose="020B0604020202020204" pitchFamily="34" charset="0"/>
              <a:buChar char="•"/>
            </a:pPr>
            <a:r>
              <a:rPr lang="en-US" b="0" i="0" dirty="0">
                <a:solidFill>
                  <a:srgbClr val="303030"/>
                </a:solidFill>
                <a:effectLst/>
                <a:latin typeface="-apple-system"/>
              </a:rPr>
              <a:t>Phase </a:t>
            </a:r>
            <a:r>
              <a:rPr lang="en-US" b="0" i="0" dirty="0">
                <a:solidFill>
                  <a:srgbClr val="303030"/>
                </a:solidFill>
                <a:effectLst/>
                <a:latin typeface="MJXc-TeX-math-I"/>
              </a:rPr>
              <a:t>θ</a:t>
            </a:r>
            <a:endParaRPr lang="en-US" b="0" i="0" dirty="0">
              <a:solidFill>
                <a:srgbClr val="303030"/>
              </a:solidFill>
              <a:effectLst/>
              <a:latin typeface="-apple-system"/>
            </a:endParaRPr>
          </a:p>
          <a:p>
            <a:pPr algn="l">
              <a:buFont typeface="Arial" panose="020B0604020202020204" pitchFamily="34" charset="0"/>
              <a:buChar char="•"/>
            </a:pPr>
            <a:r>
              <a:rPr lang="en-US" b="0" i="0" dirty="0">
                <a:solidFill>
                  <a:srgbClr val="303030"/>
                </a:solidFill>
                <a:effectLst/>
                <a:latin typeface="-apple-system"/>
              </a:rPr>
              <a:t>Frequency </a:t>
            </a:r>
            <a:r>
              <a:rPr lang="en-US" b="0" i="0" dirty="0">
                <a:solidFill>
                  <a:srgbClr val="303030"/>
                </a:solidFill>
                <a:effectLst/>
                <a:latin typeface="MJXc-TeX-math-I"/>
              </a:rPr>
              <a:t>ω</a:t>
            </a:r>
            <a:r>
              <a:rPr lang="en-US" b="0" i="0" dirty="0">
                <a:solidFill>
                  <a:srgbClr val="303030"/>
                </a:solidFill>
                <a:effectLst/>
                <a:latin typeface="MJXc-TeX-main-R"/>
              </a:rPr>
              <a:t>=2</a:t>
            </a:r>
            <a:r>
              <a:rPr lang="en-US" b="0" i="0" dirty="0">
                <a:solidFill>
                  <a:srgbClr val="303030"/>
                </a:solidFill>
                <a:effectLst/>
                <a:latin typeface="MJXc-TeX-math-I"/>
              </a:rPr>
              <a:t>πf</a:t>
            </a:r>
            <a:endParaRPr lang="en-US" b="0" i="0" dirty="0">
              <a:solidFill>
                <a:srgbClr val="303030"/>
              </a:solidFill>
              <a:effectLst/>
              <a:latin typeface="-apple-system"/>
            </a:endParaRPr>
          </a:p>
          <a:p>
            <a:pPr algn="l">
              <a:buFont typeface="Arial" panose="020B0604020202020204" pitchFamily="34" charset="0"/>
              <a:buChar char="•"/>
            </a:pPr>
            <a:r>
              <a:rPr lang="en-US" b="0" i="0" dirty="0">
                <a:solidFill>
                  <a:srgbClr val="303030"/>
                </a:solidFill>
                <a:effectLst/>
                <a:latin typeface="-apple-system"/>
              </a:rPr>
              <a:t>Chirp rate </a:t>
            </a:r>
            <a:r>
              <a:rPr lang="en-US" b="0" i="0" dirty="0">
                <a:solidFill>
                  <a:srgbClr val="303030"/>
                </a:solidFill>
                <a:effectLst/>
                <a:latin typeface="MJXc-TeX-math-I"/>
              </a:rPr>
              <a:t>μ</a:t>
            </a:r>
          </a:p>
          <a:p>
            <a:pPr algn="l">
              <a:buFont typeface="Arial" panose="020B0604020202020204" pitchFamily="34" charset="0"/>
              <a:buChar char="•"/>
            </a:pPr>
            <a:endParaRPr lang="en-US" b="0" i="0" dirty="0">
              <a:solidFill>
                <a:srgbClr val="303030"/>
              </a:solidFill>
              <a:effectLst/>
              <a:latin typeface="MJXc-TeX-math-I"/>
            </a:endParaRPr>
          </a:p>
          <a:p>
            <a:pPr algn="l">
              <a:buFont typeface="Arial" panose="020B0604020202020204" pitchFamily="34" charset="0"/>
              <a:buNone/>
            </a:pPr>
            <a:r>
              <a:rPr lang="en-US" b="0" i="0" dirty="0">
                <a:solidFill>
                  <a:srgbClr val="303030"/>
                </a:solidFill>
                <a:effectLst/>
                <a:latin typeface="-apple-system"/>
              </a:rPr>
              <a:t>The frequency can be used for modulation using this formula, for example for M = 4 we have:</a:t>
            </a:r>
          </a:p>
          <a:p>
            <a:pPr algn="l">
              <a:buFont typeface="Arial" panose="020B0604020202020204" pitchFamily="34" charset="0"/>
              <a:buNone/>
            </a:pPr>
            <a:endParaRPr lang="en-US" b="0" i="0" dirty="0">
              <a:solidFill>
                <a:srgbClr val="303030"/>
              </a:solidFill>
              <a:effectLst/>
              <a:latin typeface="-apple-system"/>
            </a:endParaRPr>
          </a:p>
          <a:p>
            <a:pPr algn="l">
              <a:buFont typeface="Arial" panose="020B0604020202020204" pitchFamily="34" charset="0"/>
              <a:buNone/>
            </a:pPr>
            <a:r>
              <a:rPr lang="en-US" b="0" i="0" dirty="0">
                <a:solidFill>
                  <a:srgbClr val="303030"/>
                </a:solidFill>
                <a:effectLst/>
                <a:latin typeface="MJXc-TeX-math-I"/>
              </a:rPr>
              <a:t>F_1</a:t>
            </a:r>
            <a:r>
              <a:rPr lang="en-US" b="0" i="0" dirty="0">
                <a:solidFill>
                  <a:srgbClr val="303030"/>
                </a:solidFill>
                <a:effectLst/>
                <a:latin typeface="MJXc-TeX-main-R"/>
              </a:rPr>
              <a:t>=</a:t>
            </a:r>
            <a:r>
              <a:rPr lang="en-US" b="0" i="0" dirty="0">
                <a:solidFill>
                  <a:srgbClr val="303030"/>
                </a:solidFill>
                <a:effectLst/>
                <a:latin typeface="MJXc-TeX-math-I"/>
              </a:rPr>
              <a:t>B/M</a:t>
            </a:r>
            <a:r>
              <a:rPr lang="en-US" b="0" i="0" dirty="0">
                <a:solidFill>
                  <a:srgbClr val="303030"/>
                </a:solidFill>
                <a:effectLst/>
                <a:latin typeface="MJXc-TeX-main-R"/>
              </a:rPr>
              <a:t>=</a:t>
            </a:r>
            <a:r>
              <a:rPr lang="en-US" b="0" i="0" dirty="0">
                <a:solidFill>
                  <a:srgbClr val="303030"/>
                </a:solidFill>
                <a:effectLst/>
                <a:latin typeface="MJXc-TeX-math-I"/>
              </a:rPr>
              <a:t>B/</a:t>
            </a:r>
            <a:r>
              <a:rPr lang="en-US" b="0" i="0" dirty="0">
                <a:solidFill>
                  <a:srgbClr val="303030"/>
                </a:solidFill>
                <a:effectLst/>
                <a:latin typeface="MJXc-TeX-main-R"/>
              </a:rPr>
              <a:t>4 and </a:t>
            </a:r>
            <a:r>
              <a:rPr lang="en-US" b="0" i="0" dirty="0" err="1">
                <a:solidFill>
                  <a:srgbClr val="303030"/>
                </a:solidFill>
                <a:effectLst/>
                <a:latin typeface="MJXc-TeX-math-I"/>
              </a:rPr>
              <a:t>fm</a:t>
            </a:r>
            <a:r>
              <a:rPr lang="en-US" b="0" i="0" dirty="0">
                <a:solidFill>
                  <a:srgbClr val="303030"/>
                </a:solidFill>
                <a:effectLst/>
                <a:latin typeface="MJXc-TeX-main-R"/>
              </a:rPr>
              <a:t>=</a:t>
            </a:r>
            <a:r>
              <a:rPr lang="en-US" b="0" i="0" dirty="0">
                <a:solidFill>
                  <a:srgbClr val="303030"/>
                </a:solidFill>
                <a:effectLst/>
                <a:latin typeface="MJXc-TeX-math-I"/>
              </a:rPr>
              <a:t>mf</a:t>
            </a:r>
            <a:r>
              <a:rPr lang="en-US" b="0" i="0" dirty="0">
                <a:solidFill>
                  <a:srgbClr val="303030"/>
                </a:solidFill>
                <a:effectLst/>
                <a:latin typeface="MJXc-TeX-main-R"/>
              </a:rPr>
              <a:t>1</a:t>
            </a:r>
          </a:p>
          <a:p>
            <a:pPr algn="l">
              <a:buFont typeface="Arial" panose="020B0604020202020204" pitchFamily="34" charset="0"/>
              <a:buNone/>
            </a:pPr>
            <a:endParaRPr lang="en-US" b="0" i="0" dirty="0">
              <a:solidFill>
                <a:srgbClr val="303030"/>
              </a:solidFill>
              <a:effectLst/>
              <a:latin typeface="MJXc-TeX-main-R"/>
            </a:endParaRPr>
          </a:p>
          <a:p>
            <a:pPr algn="l">
              <a:buFont typeface="Arial" panose="020B0604020202020204" pitchFamily="34" charset="0"/>
              <a:buNone/>
            </a:pPr>
            <a:endParaRPr lang="en-US" b="0" i="0" dirty="0">
              <a:solidFill>
                <a:srgbClr val="303030"/>
              </a:solidFill>
              <a:effectLst/>
              <a:latin typeface="-apple-system"/>
            </a:endParaRPr>
          </a:p>
          <a:p>
            <a:pPr algn="l"/>
            <a:r>
              <a:rPr lang="en-US" b="0" i="0" dirty="0">
                <a:solidFill>
                  <a:srgbClr val="303030"/>
                </a:solidFill>
                <a:effectLst/>
                <a:latin typeface="-apple-system"/>
              </a:rPr>
              <a:t>A few specifications of the protocol are as follows.</a:t>
            </a:r>
            <a:endParaRPr lang="fa-IR" b="0" i="0" dirty="0">
              <a:solidFill>
                <a:srgbClr val="303030"/>
              </a:solidFill>
              <a:effectLst/>
              <a:latin typeface="-apple-system"/>
            </a:endParaRPr>
          </a:p>
          <a:p>
            <a:pPr algn="l"/>
            <a:endParaRPr lang="en-US" b="0" i="0" dirty="0">
              <a:solidFill>
                <a:srgbClr val="303030"/>
              </a:solidFill>
              <a:effectLst/>
              <a:latin typeface="-apple-system"/>
            </a:endParaRPr>
          </a:p>
          <a:p>
            <a:pPr algn="l"/>
            <a:r>
              <a:rPr lang="en-US" b="1" i="0" dirty="0">
                <a:solidFill>
                  <a:srgbClr val="0000FF"/>
                </a:solidFill>
                <a:effectLst/>
                <a:latin typeface="-apple-system"/>
              </a:rPr>
              <a:t>Carrier Frequency</a:t>
            </a:r>
            <a:r>
              <a:rPr lang="en-US" b="0" i="0" dirty="0">
                <a:solidFill>
                  <a:srgbClr val="303030"/>
                </a:solidFill>
                <a:effectLst/>
                <a:latin typeface="-apple-system"/>
              </a:rPr>
              <a:t> The carrier frequency is determined by the center frequency around chirp variations. This can be from a few hundreds of MHz to about 1 GHz.</a:t>
            </a:r>
            <a:br>
              <a:rPr lang="en-US" b="0" i="0" dirty="0">
                <a:solidFill>
                  <a:srgbClr val="303030"/>
                </a:solidFill>
                <a:effectLst/>
                <a:latin typeface="-apple-system"/>
              </a:rPr>
            </a:br>
            <a:r>
              <a:rPr lang="en-US" b="1" i="0" dirty="0">
                <a:solidFill>
                  <a:srgbClr val="0000FF"/>
                </a:solidFill>
                <a:effectLst/>
                <a:latin typeface="-apple-system"/>
              </a:rPr>
              <a:t>Bandwidth</a:t>
            </a:r>
            <a:r>
              <a:rPr lang="en-US" b="0" i="0" dirty="0">
                <a:solidFill>
                  <a:srgbClr val="303030"/>
                </a:solidFill>
                <a:effectLst/>
                <a:latin typeface="-apple-system"/>
              </a:rPr>
              <a:t> </a:t>
            </a:r>
            <a:r>
              <a:rPr lang="en-US" b="0" i="0" dirty="0" err="1">
                <a:solidFill>
                  <a:srgbClr val="303030"/>
                </a:solidFill>
                <a:effectLst/>
                <a:latin typeface="-apple-system"/>
              </a:rPr>
              <a:t>Bandwidth</a:t>
            </a:r>
            <a:r>
              <a:rPr lang="en-US" b="0" i="0" dirty="0">
                <a:solidFill>
                  <a:srgbClr val="303030"/>
                </a:solidFill>
                <a:effectLst/>
                <a:latin typeface="-apple-system"/>
              </a:rPr>
              <a:t> is the part of spectrum spanned by the chirp. According to the specifications, one out of three possible options, namely 125 kHz, 250 kHz and 500 kHz, can be chosen.</a:t>
            </a:r>
            <a:br>
              <a:rPr lang="en-US" b="0" i="0" dirty="0">
                <a:solidFill>
                  <a:srgbClr val="303030"/>
                </a:solidFill>
                <a:effectLst/>
                <a:latin typeface="-apple-system"/>
              </a:rPr>
            </a:br>
            <a:r>
              <a:rPr lang="en-US" b="1" i="0" dirty="0">
                <a:solidFill>
                  <a:srgbClr val="0000FF"/>
                </a:solidFill>
                <a:effectLst/>
                <a:latin typeface="-apple-system"/>
              </a:rPr>
              <a:t>Symbol Rate</a:t>
            </a:r>
            <a:r>
              <a:rPr lang="en-US" b="0" i="0" dirty="0">
                <a:solidFill>
                  <a:srgbClr val="303030"/>
                </a:solidFill>
                <a:effectLst/>
                <a:latin typeface="-apple-system"/>
              </a:rPr>
              <a:t> We have seen above how transmission time for each of the </a:t>
            </a:r>
            <a:r>
              <a:rPr lang="en-US" b="0" i="0" dirty="0">
                <a:solidFill>
                  <a:srgbClr val="303030"/>
                </a:solidFill>
                <a:effectLst/>
                <a:latin typeface="MJXc-TeX-math-I"/>
              </a:rPr>
              <a:t>M</a:t>
            </a:r>
            <a:r>
              <a:rPr lang="en-US" b="0" i="0" dirty="0">
                <a:solidFill>
                  <a:srgbClr val="303030"/>
                </a:solidFill>
                <a:effectLst/>
                <a:latin typeface="-apple-system"/>
              </a:rPr>
              <a:t> possible signals is </a:t>
            </a:r>
            <a:r>
              <a:rPr lang="en-US" b="0" i="0" dirty="0">
                <a:solidFill>
                  <a:srgbClr val="303030"/>
                </a:solidFill>
                <a:effectLst/>
                <a:latin typeface="MJXc-TeX-math-I"/>
              </a:rPr>
              <a:t>TM</a:t>
            </a:r>
            <a:r>
              <a:rPr lang="en-US" b="0" i="0" dirty="0">
                <a:solidFill>
                  <a:srgbClr val="303030"/>
                </a:solidFill>
                <a:effectLst/>
                <a:latin typeface="-apple-system"/>
              </a:rPr>
              <a:t> seconds. Inverse of this symbol time is the symbol rate given by</a:t>
            </a:r>
            <a:endParaRPr lang="fa-IR" b="0" i="0" dirty="0">
              <a:solidFill>
                <a:srgbClr val="303030"/>
              </a:solidFill>
              <a:effectLst/>
              <a:latin typeface="-apple-system"/>
            </a:endParaRPr>
          </a:p>
          <a:p>
            <a:pPr algn="l"/>
            <a:br>
              <a:rPr lang="en-US" b="0" i="0" dirty="0">
                <a:solidFill>
                  <a:srgbClr val="303030"/>
                </a:solidFill>
                <a:effectLst/>
                <a:latin typeface="-apple-system"/>
              </a:rPr>
            </a:br>
            <a:r>
              <a:rPr lang="en-US" b="0" i="0" dirty="0">
                <a:solidFill>
                  <a:srgbClr val="303030"/>
                </a:solidFill>
                <a:effectLst/>
                <a:latin typeface="MJXc-TeX-math-I"/>
              </a:rPr>
              <a:t>R</a:t>
            </a:r>
            <a:r>
              <a:rPr lang="fa-IR" b="0" i="0" dirty="0">
                <a:solidFill>
                  <a:srgbClr val="303030"/>
                </a:solidFill>
                <a:effectLst/>
                <a:latin typeface="MJXc-TeX-math-I"/>
              </a:rPr>
              <a:t>_</a:t>
            </a:r>
            <a:r>
              <a:rPr lang="en-US" b="0" i="0" dirty="0">
                <a:solidFill>
                  <a:srgbClr val="303030"/>
                </a:solidFill>
                <a:effectLst/>
                <a:latin typeface="MJXc-TeX-math-I"/>
              </a:rPr>
              <a:t>M</a:t>
            </a:r>
            <a:r>
              <a:rPr lang="en-US" b="0" i="0" dirty="0">
                <a:solidFill>
                  <a:srgbClr val="303030"/>
                </a:solidFill>
                <a:effectLst/>
                <a:latin typeface="MJXc-TeX-main-R"/>
              </a:rPr>
              <a:t>=1</a:t>
            </a:r>
            <a:r>
              <a:rPr lang="fa-IR" b="0" i="0" dirty="0">
                <a:solidFill>
                  <a:srgbClr val="303030"/>
                </a:solidFill>
                <a:effectLst/>
                <a:latin typeface="MJXc-TeX-main-R"/>
              </a:rPr>
              <a:t>/</a:t>
            </a:r>
            <a:r>
              <a:rPr lang="en-US" b="0" i="0" dirty="0">
                <a:solidFill>
                  <a:srgbClr val="303030"/>
                </a:solidFill>
                <a:effectLst/>
                <a:latin typeface="MJXc-TeX-math-I"/>
              </a:rPr>
              <a:t>T</a:t>
            </a:r>
            <a:r>
              <a:rPr lang="fa-IR" b="0" i="0" dirty="0">
                <a:solidFill>
                  <a:srgbClr val="303030"/>
                </a:solidFill>
                <a:effectLst/>
                <a:latin typeface="MJXc-TeX-math-I"/>
              </a:rPr>
              <a:t>_</a:t>
            </a:r>
            <a:r>
              <a:rPr lang="en-US" b="0" i="0" dirty="0">
                <a:solidFill>
                  <a:srgbClr val="303030"/>
                </a:solidFill>
                <a:effectLst/>
                <a:latin typeface="MJXc-TeX-math-I"/>
              </a:rPr>
              <a:t>M</a:t>
            </a:r>
            <a:endParaRPr lang="en-US" b="0" i="0" dirty="0">
              <a:solidFill>
                <a:srgbClr val="303030"/>
              </a:solidFill>
              <a:effectLst/>
              <a:latin typeface="-apple-system"/>
            </a:endParaRPr>
          </a:p>
          <a:p>
            <a:endParaRPr lang="fa-IR" dirty="0"/>
          </a:p>
          <a:p>
            <a:r>
              <a:rPr lang="en-US" b="1" i="0" dirty="0">
                <a:solidFill>
                  <a:srgbClr val="0000FF"/>
                </a:solidFill>
                <a:effectLst/>
                <a:latin typeface="-apple-system"/>
              </a:rPr>
              <a:t>Chirp Rate</a:t>
            </a:r>
            <a:r>
              <a:rPr lang="en-US" b="0" i="0" dirty="0">
                <a:solidFill>
                  <a:srgbClr val="303030"/>
                </a:solidFill>
                <a:effectLst/>
                <a:latin typeface="-apple-system"/>
              </a:rPr>
              <a:t> As far as the chirp rate </a:t>
            </a:r>
            <a:r>
              <a:rPr lang="en-US" b="0" i="0" dirty="0">
                <a:solidFill>
                  <a:srgbClr val="303030"/>
                </a:solidFill>
                <a:effectLst/>
                <a:latin typeface="MJXc-TeX-math-I"/>
              </a:rPr>
              <a:t>μ</a:t>
            </a:r>
            <a:r>
              <a:rPr lang="en-US" b="0" i="0" dirty="0">
                <a:solidFill>
                  <a:srgbClr val="303030"/>
                </a:solidFill>
                <a:effectLst/>
                <a:latin typeface="-apple-system"/>
              </a:rPr>
              <a:t> is concerned, it should be chosen from the figure on LoRa symbols such that each curve spans a time duration </a:t>
            </a:r>
            <a:r>
              <a:rPr lang="en-US" b="0" i="0" dirty="0">
                <a:solidFill>
                  <a:srgbClr val="303030"/>
                </a:solidFill>
                <a:effectLst/>
                <a:latin typeface="MJXc-TeX-math-I"/>
              </a:rPr>
              <a:t>TM</a:t>
            </a:r>
            <a:r>
              <a:rPr lang="en-US" b="0" i="0" dirty="0">
                <a:solidFill>
                  <a:srgbClr val="303030"/>
                </a:solidFill>
                <a:effectLst/>
                <a:latin typeface="-apple-system"/>
              </a:rPr>
              <a:t> over a bandwidth </a:t>
            </a:r>
            <a:r>
              <a:rPr lang="en-US" b="0" i="0" dirty="0">
                <a:solidFill>
                  <a:srgbClr val="303030"/>
                </a:solidFill>
                <a:effectLst/>
                <a:latin typeface="MJXc-TeX-math-I"/>
              </a:rPr>
              <a:t>B</a:t>
            </a:r>
            <a:r>
              <a:rPr lang="en-US" b="0" i="0" dirty="0">
                <a:solidFill>
                  <a:srgbClr val="303030"/>
                </a:solidFill>
                <a:effectLst/>
                <a:latin typeface="-apple-system"/>
              </a:rPr>
              <a:t> and returns to the same frequency where it starts.</a:t>
            </a:r>
            <a:br>
              <a:rPr lang="en-US" dirty="0"/>
            </a:br>
            <a:endParaRPr lang="fa-IR" dirty="0"/>
          </a:p>
          <a:p>
            <a:r>
              <a:rPr lang="en-US" b="1" i="0" dirty="0">
                <a:solidFill>
                  <a:srgbClr val="0000FF"/>
                </a:solidFill>
                <a:effectLst/>
                <a:latin typeface="-apple-system"/>
              </a:rPr>
              <a:t>Chip Rate</a:t>
            </a:r>
            <a:r>
              <a:rPr lang="en-US" b="0" i="0" dirty="0">
                <a:solidFill>
                  <a:srgbClr val="303030"/>
                </a:solidFill>
                <a:effectLst/>
                <a:latin typeface="-apple-system"/>
              </a:rPr>
              <a:t> In spread spectrum systems, the chip rate </a:t>
            </a:r>
            <a:r>
              <a:rPr lang="en-US" b="0" i="0" dirty="0" err="1">
                <a:solidFill>
                  <a:srgbClr val="303030"/>
                </a:solidFill>
                <a:effectLst/>
                <a:latin typeface="MJXc-TeX-math-I"/>
              </a:rPr>
              <a:t>Rc</a:t>
            </a:r>
            <a:r>
              <a:rPr lang="en-US" b="0" i="0" dirty="0">
                <a:solidFill>
                  <a:srgbClr val="303030"/>
                </a:solidFill>
                <a:effectLst/>
                <a:latin typeface="-apple-system"/>
              </a:rPr>
              <a:t> is defined as the symbol rate scaled by the spreading factor that ultimately determines the signal bandwidth </a:t>
            </a:r>
            <a:r>
              <a:rPr lang="en-US" b="0" i="0" dirty="0">
                <a:solidFill>
                  <a:srgbClr val="303030"/>
                </a:solidFill>
                <a:effectLst/>
                <a:latin typeface="MJXc-TeX-math-I"/>
              </a:rPr>
              <a:t>B</a:t>
            </a:r>
            <a:r>
              <a:rPr lang="en-US" b="0" i="0" dirty="0">
                <a:solidFill>
                  <a:srgbClr val="303030"/>
                </a:solidFill>
                <a:effectLst/>
                <a:latin typeface="-apple-system"/>
              </a:rPr>
              <a:t>.</a:t>
            </a:r>
            <a:endParaRPr lang="en-US" dirty="0"/>
          </a:p>
        </p:txBody>
      </p:sp>
      <p:sp>
        <p:nvSpPr>
          <p:cNvPr id="4" name="Slide Number Placeholder 3">
            <a:extLst>
              <a:ext uri="{FF2B5EF4-FFF2-40B4-BE49-F238E27FC236}">
                <a16:creationId xmlns:a16="http://schemas.microsoft.com/office/drawing/2014/main" id="{AAD6D707-1C9A-C1C5-2DA0-508F546691A6}"/>
              </a:ext>
            </a:extLst>
          </p:cNvPr>
          <p:cNvSpPr>
            <a:spLocks noGrp="1"/>
          </p:cNvSpPr>
          <p:nvPr>
            <p:ph type="sldNum" sz="quarter" idx="5"/>
          </p:nvPr>
        </p:nvSpPr>
        <p:spPr/>
        <p:txBody>
          <a:bodyPr/>
          <a:lstStyle/>
          <a:p>
            <a:fld id="{652F1279-6CE4-4169-83D3-4483097B6907}" type="slidenum">
              <a:rPr lang="en-US" smtClean="0"/>
              <a:t>14</a:t>
            </a:fld>
            <a:endParaRPr lang="en-US"/>
          </a:p>
        </p:txBody>
      </p:sp>
    </p:spTree>
    <p:extLst>
      <p:ext uri="{BB962C8B-B14F-4D97-AF65-F5344CB8AC3E}">
        <p14:creationId xmlns:p14="http://schemas.microsoft.com/office/powerpoint/2010/main" val="41696095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None/>
            </a:pPr>
            <a:r>
              <a:rPr lang="en-US" b="0" i="0" dirty="0">
                <a:solidFill>
                  <a:srgbClr val="4A4A4A"/>
                </a:solidFill>
                <a:effectLst/>
                <a:latin typeface="lato" panose="020F0502020204030203" pitchFamily="34" charset="0"/>
              </a:rPr>
              <a:t>LoRa uses two types of packet formats for data transmission: explicit and implicit.</a:t>
            </a:r>
            <a:endParaRPr lang="fa-IR" b="0" i="0" dirty="0">
              <a:solidFill>
                <a:srgbClr val="4A4A4A"/>
              </a:solidFill>
              <a:effectLst/>
              <a:latin typeface="lato" panose="020F0502020204030203" pitchFamily="34" charset="0"/>
            </a:endParaRPr>
          </a:p>
          <a:p>
            <a:pPr algn="l">
              <a:buFont typeface="Arial" panose="020B0604020202020204" pitchFamily="34" charset="0"/>
              <a:buNone/>
            </a:pPr>
            <a:endParaRPr lang="fa-IR" b="0" i="0" dirty="0">
              <a:solidFill>
                <a:srgbClr val="4A4A4A"/>
              </a:solidFill>
              <a:effectLst/>
              <a:latin typeface="lato" panose="020F0502020204030203" pitchFamily="34" charset="0"/>
            </a:endParaRPr>
          </a:p>
          <a:p>
            <a:pPr algn="l">
              <a:buFont typeface="Arial" panose="020B0604020202020204" pitchFamily="34" charset="0"/>
              <a:buNone/>
            </a:pPr>
            <a:r>
              <a:rPr lang="en-US" sz="4000" b="1" i="0" dirty="0">
                <a:solidFill>
                  <a:srgbClr val="363636"/>
                </a:solidFill>
                <a:effectLst/>
                <a:latin typeface="lato" panose="020F0502020204030203" pitchFamily="34" charset="0"/>
              </a:rPr>
              <a:t>explicit</a:t>
            </a:r>
            <a:r>
              <a:rPr lang="en-US" sz="4000" b="0" i="0" dirty="0">
                <a:solidFill>
                  <a:srgbClr val="4A4A4A"/>
                </a:solidFill>
                <a:effectLst/>
                <a:latin typeface="lato" panose="020F0502020204030203" pitchFamily="34" charset="0"/>
              </a:rPr>
              <a:t> </a:t>
            </a:r>
            <a:endParaRPr lang="fa-IR" sz="3200" b="1" i="0" dirty="0">
              <a:solidFill>
                <a:srgbClr val="363636"/>
              </a:solidFill>
              <a:effectLst/>
              <a:latin typeface="lato" panose="020F0502020204030203" pitchFamily="34" charset="0"/>
            </a:endParaRPr>
          </a:p>
          <a:p>
            <a:pPr algn="l">
              <a:buFont typeface="Arial" panose="020B0604020202020204" pitchFamily="34" charset="0"/>
              <a:buChar char="•"/>
            </a:pPr>
            <a:endParaRPr lang="fa-IR" b="1" i="0" dirty="0">
              <a:solidFill>
                <a:srgbClr val="363636"/>
              </a:solidFill>
              <a:effectLst/>
              <a:latin typeface="lato" panose="020F0502020204030203" pitchFamily="34" charset="0"/>
            </a:endParaRPr>
          </a:p>
          <a:p>
            <a:pPr algn="l">
              <a:buFont typeface="Arial" panose="020B0604020202020204" pitchFamily="34" charset="0"/>
              <a:buChar char="•"/>
            </a:pPr>
            <a:r>
              <a:rPr lang="en-US" b="1" i="0" dirty="0">
                <a:solidFill>
                  <a:srgbClr val="363636"/>
                </a:solidFill>
                <a:effectLst/>
                <a:latin typeface="lato" panose="020F0502020204030203" pitchFamily="34" charset="0"/>
              </a:rPr>
              <a:t>Preamble</a:t>
            </a:r>
            <a:r>
              <a:rPr lang="en-US" b="0" i="0" dirty="0">
                <a:solidFill>
                  <a:srgbClr val="4A4A4A"/>
                </a:solidFill>
                <a:effectLst/>
                <a:latin typeface="lato" panose="020F0502020204030203" pitchFamily="34" charset="0"/>
              </a:rPr>
              <a:t> is used to synchronize the receiver with the transmitter. It MUST consist of 8 symbols for all regions as mentioned in the LoRaWAN Regional Parameters document. However, the radio transmitter will add another 4.25 symbols resulting in a final preamble length of 8 + 4.25 = 12.25 symbols.</a:t>
            </a:r>
          </a:p>
          <a:p>
            <a:pPr algn="l">
              <a:buFont typeface="Arial" panose="020B0604020202020204" pitchFamily="34" charset="0"/>
              <a:buChar char="•"/>
            </a:pPr>
            <a:r>
              <a:rPr lang="en-US" b="1" i="0" dirty="0">
                <a:solidFill>
                  <a:srgbClr val="363636"/>
                </a:solidFill>
                <a:effectLst/>
                <a:latin typeface="lato" panose="020F0502020204030203" pitchFamily="34" charset="0"/>
              </a:rPr>
              <a:t>PHDR (Physical Header)</a:t>
            </a:r>
            <a:r>
              <a:rPr lang="en-US" b="0" i="0" dirty="0">
                <a:solidFill>
                  <a:srgbClr val="4A4A4A"/>
                </a:solidFill>
                <a:effectLst/>
                <a:latin typeface="lato" panose="020F0502020204030203" pitchFamily="34" charset="0"/>
              </a:rPr>
              <a:t> is an optional element only present in the explicit mode that contains information about payload size and CRC (Cyclic Redundancy Check).</a:t>
            </a:r>
          </a:p>
          <a:p>
            <a:pPr algn="l">
              <a:buFont typeface="Arial" panose="020B0604020202020204" pitchFamily="34" charset="0"/>
              <a:buChar char="•"/>
            </a:pPr>
            <a:r>
              <a:rPr lang="en-US" b="1" i="0" dirty="0">
                <a:solidFill>
                  <a:srgbClr val="363636"/>
                </a:solidFill>
                <a:effectLst/>
                <a:latin typeface="lato" panose="020F0502020204030203" pitchFamily="34" charset="0"/>
              </a:rPr>
              <a:t>PHDR_CRC (Header CRC)</a:t>
            </a:r>
            <a:r>
              <a:rPr lang="en-US" b="0" i="0" dirty="0">
                <a:solidFill>
                  <a:srgbClr val="4A4A4A"/>
                </a:solidFill>
                <a:effectLst/>
                <a:latin typeface="lato" panose="020F0502020204030203" pitchFamily="34" charset="0"/>
              </a:rPr>
              <a:t> is an optional field that contains an error detecting code for correcting errors in header.</a:t>
            </a:r>
          </a:p>
          <a:p>
            <a:pPr algn="l"/>
            <a:r>
              <a:rPr lang="en-US" b="0" i="0" dirty="0">
                <a:solidFill>
                  <a:srgbClr val="4A4A4A"/>
                </a:solidFill>
                <a:effectLst/>
                <a:latin typeface="lato" panose="020F0502020204030203" pitchFamily="34" charset="0"/>
              </a:rPr>
              <a:t>The PHDR and PHDR_CRC are encoded with the Coding Rate of 4/8.</a:t>
            </a:r>
          </a:p>
          <a:p>
            <a:pPr algn="l">
              <a:buFont typeface="Arial" panose="020B0604020202020204" pitchFamily="34" charset="0"/>
              <a:buChar char="•"/>
            </a:pPr>
            <a:r>
              <a:rPr lang="en-US" b="1" i="0" dirty="0" err="1">
                <a:solidFill>
                  <a:srgbClr val="363636"/>
                </a:solidFill>
                <a:effectLst/>
                <a:latin typeface="lato" panose="020F0502020204030203" pitchFamily="34" charset="0"/>
              </a:rPr>
              <a:t>PHYPayload</a:t>
            </a:r>
            <a:r>
              <a:rPr lang="en-US" b="0" i="0" dirty="0">
                <a:solidFill>
                  <a:srgbClr val="4A4A4A"/>
                </a:solidFill>
                <a:effectLst/>
                <a:latin typeface="lato" panose="020F0502020204030203" pitchFamily="34" charset="0"/>
              </a:rPr>
              <a:t> contains the complete frame generated by the MAC layer. The maximum payload size varies by DR (Data Rate) and is region-specific.</a:t>
            </a:r>
          </a:p>
          <a:p>
            <a:pPr algn="l">
              <a:buFont typeface="Arial" panose="020B0604020202020204" pitchFamily="34" charset="0"/>
              <a:buChar char="•"/>
            </a:pPr>
            <a:r>
              <a:rPr lang="en-US" b="1" i="0" dirty="0">
                <a:solidFill>
                  <a:srgbClr val="363636"/>
                </a:solidFill>
                <a:effectLst/>
                <a:latin typeface="lato" panose="020F0502020204030203" pitchFamily="34" charset="0"/>
              </a:rPr>
              <a:t>CRC</a:t>
            </a:r>
            <a:r>
              <a:rPr lang="en-US" b="0" i="0" dirty="0">
                <a:solidFill>
                  <a:srgbClr val="4A4A4A"/>
                </a:solidFill>
                <a:effectLst/>
                <a:latin typeface="lato" panose="020F0502020204030203" pitchFamily="34" charset="0"/>
              </a:rPr>
              <a:t> is an optional field that contains an error detecting code for correcting errors in the payload of uplink messages.</a:t>
            </a:r>
          </a:p>
          <a:p>
            <a:r>
              <a:rPr lang="en-US" b="0" i="0" dirty="0">
                <a:solidFill>
                  <a:srgbClr val="4A4A4A"/>
                </a:solidFill>
                <a:effectLst/>
                <a:latin typeface="lato" panose="020F0502020204030203" pitchFamily="34" charset="0"/>
              </a:rPr>
              <a:t>The </a:t>
            </a:r>
            <a:r>
              <a:rPr lang="en-US" b="0" i="0" dirty="0" err="1">
                <a:solidFill>
                  <a:srgbClr val="4A4A4A"/>
                </a:solidFill>
                <a:effectLst/>
                <a:latin typeface="lato" panose="020F0502020204030203" pitchFamily="34" charset="0"/>
              </a:rPr>
              <a:t>PHYPayload</a:t>
            </a:r>
            <a:r>
              <a:rPr lang="en-US" b="0" i="0" dirty="0">
                <a:solidFill>
                  <a:srgbClr val="4A4A4A"/>
                </a:solidFill>
                <a:effectLst/>
                <a:latin typeface="lato" panose="020F0502020204030203" pitchFamily="34" charset="0"/>
              </a:rPr>
              <a:t> and CRC are encoded with one of the Coding Rates (4/5, 4/6, 4/7, or 4/8). The complete frame is then sent using one of the Spreading Factors (SF = 7 to 12).</a:t>
            </a:r>
          </a:p>
          <a:p>
            <a:endParaRPr lang="en-US" b="0" i="0" dirty="0">
              <a:solidFill>
                <a:srgbClr val="4A4A4A"/>
              </a:solidFill>
              <a:effectLst/>
              <a:latin typeface="lato" panose="020F0502020204030203" pitchFamily="34" charset="0"/>
            </a:endParaRPr>
          </a:p>
          <a:p>
            <a:pPr algn="l"/>
            <a:r>
              <a:rPr lang="en-US" b="0" i="0" dirty="0">
                <a:solidFill>
                  <a:srgbClr val="4A4A4A"/>
                </a:solidFill>
                <a:effectLst/>
                <a:latin typeface="lato" panose="020F0502020204030203" pitchFamily="34" charset="0"/>
              </a:rPr>
              <a:t>In </a:t>
            </a:r>
            <a:r>
              <a:rPr lang="en-US" b="1" i="0" dirty="0">
                <a:solidFill>
                  <a:srgbClr val="363636"/>
                </a:solidFill>
                <a:effectLst/>
                <a:latin typeface="lato" panose="020F0502020204030203" pitchFamily="34" charset="0"/>
              </a:rPr>
              <a:t>implicit</a:t>
            </a:r>
            <a:r>
              <a:rPr lang="en-US" b="0" i="0" dirty="0">
                <a:solidFill>
                  <a:srgbClr val="4A4A4A"/>
                </a:solidFill>
                <a:effectLst/>
                <a:latin typeface="lato" panose="020F0502020204030203" pitchFamily="34" charset="0"/>
              </a:rPr>
              <a:t> mode, the header is removed from the packet where the payload size and Coding Rate are fixed or known in advance.</a:t>
            </a:r>
          </a:p>
          <a:p>
            <a:pPr algn="l"/>
            <a:r>
              <a:rPr lang="en-US" b="0" i="0" dirty="0">
                <a:solidFill>
                  <a:srgbClr val="4A4A4A"/>
                </a:solidFill>
                <a:effectLst/>
                <a:latin typeface="lato" panose="020F0502020204030203" pitchFamily="34" charset="0"/>
              </a:rPr>
              <a:t>Beacons use LoRa radio packet implicit mode for sending time synchronizing information from gateways to the end devices.</a:t>
            </a:r>
          </a:p>
          <a:p>
            <a:endParaRPr lang="en-US" dirty="0"/>
          </a:p>
        </p:txBody>
      </p:sp>
      <p:sp>
        <p:nvSpPr>
          <p:cNvPr id="4" name="Slide Number Placeholder 3"/>
          <p:cNvSpPr>
            <a:spLocks noGrp="1"/>
          </p:cNvSpPr>
          <p:nvPr>
            <p:ph type="sldNum" sz="quarter" idx="5"/>
          </p:nvPr>
        </p:nvSpPr>
        <p:spPr/>
        <p:txBody>
          <a:bodyPr/>
          <a:lstStyle/>
          <a:p>
            <a:fld id="{652F1279-6CE4-4169-83D3-4483097B6907}" type="slidenum">
              <a:rPr lang="en-US" smtClean="0"/>
              <a:t>15</a:t>
            </a:fld>
            <a:endParaRPr lang="en-US"/>
          </a:p>
        </p:txBody>
      </p:sp>
    </p:spTree>
    <p:extLst>
      <p:ext uri="{BB962C8B-B14F-4D97-AF65-F5344CB8AC3E}">
        <p14:creationId xmlns:p14="http://schemas.microsoft.com/office/powerpoint/2010/main" val="26953137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555555"/>
                </a:solidFill>
                <a:effectLst/>
                <a:latin typeface="Poppins" panose="020B0502040204020203" pitchFamily="2" charset="0"/>
              </a:rPr>
              <a:t>LoRaWAN, governed by the LoRa Alliance, is characterized by its open standard network layer with support from a diverse industry alliance. Operating on the LoRa chip, it excels in uplink only applications through the efficient distribution of coded packets, reducing collision and interference. Despite being open standard, </a:t>
            </a:r>
            <a:r>
              <a:rPr lang="en-US" b="0" i="0" dirty="0" err="1">
                <a:solidFill>
                  <a:srgbClr val="555555"/>
                </a:solidFill>
                <a:effectLst/>
                <a:latin typeface="Poppins" panose="020B0502040204020203" pitchFamily="2" charset="0"/>
              </a:rPr>
              <a:t>LoRaWAN’s</a:t>
            </a:r>
            <a:r>
              <a:rPr lang="en-US" b="0" i="0" dirty="0">
                <a:solidFill>
                  <a:srgbClr val="555555"/>
                </a:solidFill>
                <a:effectLst/>
                <a:latin typeface="Poppins" panose="020B0502040204020203" pitchFamily="2" charset="0"/>
              </a:rPr>
              <a:t> dependence on </a:t>
            </a:r>
            <a:r>
              <a:rPr lang="en-US" b="0" i="0" dirty="0" err="1">
                <a:solidFill>
                  <a:srgbClr val="555555"/>
                </a:solidFill>
                <a:effectLst/>
                <a:latin typeface="Poppins" panose="020B0502040204020203" pitchFamily="2" charset="0"/>
              </a:rPr>
              <a:t>Semtech’s</a:t>
            </a:r>
            <a:r>
              <a:rPr lang="en-US" b="0" i="0" dirty="0">
                <a:solidFill>
                  <a:srgbClr val="555555"/>
                </a:solidFill>
                <a:effectLst/>
                <a:latin typeface="Poppins" panose="020B0502040204020203" pitchFamily="2" charset="0"/>
              </a:rPr>
              <a:t> chips for full stack implementation adds a layer of exclusivity.</a:t>
            </a:r>
            <a:endParaRPr lang="en-US" b="1" i="0" dirty="0">
              <a:solidFill>
                <a:srgbClr val="555555"/>
              </a:solidFill>
              <a:effectLst/>
              <a:latin typeface="Poppins" panose="020B0502040204020203" pitchFamily="2" charset="0"/>
            </a:endParaRPr>
          </a:p>
          <a:p>
            <a:pPr algn="l"/>
            <a:endParaRPr lang="en-US" b="1" i="0" dirty="0">
              <a:solidFill>
                <a:srgbClr val="555555"/>
              </a:solidFill>
              <a:effectLst/>
              <a:latin typeface="Poppins" panose="020B0502040204020203" pitchFamily="2" charset="0"/>
            </a:endParaRPr>
          </a:p>
          <a:p>
            <a:pPr algn="l"/>
            <a:r>
              <a:rPr lang="en-US" b="0" i="0" dirty="0">
                <a:solidFill>
                  <a:srgbClr val="555555"/>
                </a:solidFill>
                <a:effectLst/>
                <a:latin typeface="Poppins" panose="020B0502040204020203" pitchFamily="2" charset="0"/>
              </a:rPr>
              <a:t>Up to 3km in urban areas and 15km in rural areas</a:t>
            </a:r>
          </a:p>
          <a:p>
            <a:pPr algn="l"/>
            <a:endParaRPr lang="en-US" b="1" i="0" dirty="0">
              <a:solidFill>
                <a:srgbClr val="555555"/>
              </a:solidFill>
              <a:effectLst/>
              <a:latin typeface="Poppins" panose="020B0502040204020203" pitchFamily="2" charset="0"/>
            </a:endParaRPr>
          </a:p>
          <a:p>
            <a:pPr algn="l"/>
            <a:r>
              <a:rPr lang="en-US" b="1" i="0" dirty="0">
                <a:solidFill>
                  <a:srgbClr val="555555"/>
                </a:solidFill>
                <a:effectLst/>
                <a:latin typeface="Poppins" panose="020B0502040204020203" pitchFamily="2" charset="0"/>
              </a:rPr>
              <a:t>How LoRaWAN technology works</a:t>
            </a:r>
            <a:endParaRPr lang="en-US" b="0" i="0" dirty="0">
              <a:solidFill>
                <a:srgbClr val="555555"/>
              </a:solidFill>
              <a:effectLst/>
              <a:latin typeface="Poppins" panose="020B0502040204020203" pitchFamily="2" charset="0"/>
            </a:endParaRPr>
          </a:p>
          <a:p>
            <a:pPr algn="l"/>
            <a:r>
              <a:rPr lang="en-US" b="0" i="0" dirty="0">
                <a:solidFill>
                  <a:srgbClr val="555555"/>
                </a:solidFill>
                <a:effectLst/>
                <a:latin typeface="Poppins" panose="020B0502040204020203" pitchFamily="2" charset="0"/>
              </a:rPr>
              <a:t>The LoRaWAN architecture includes end-devices/nodes with sensors, gateways, network server, and application server.</a:t>
            </a:r>
          </a:p>
          <a:p>
            <a:pPr algn="l"/>
            <a:r>
              <a:rPr lang="en-US" b="0" i="0" dirty="0">
                <a:solidFill>
                  <a:srgbClr val="555555"/>
                </a:solidFill>
                <a:effectLst/>
                <a:latin typeface="Poppins" panose="020B0502040204020203" pitchFamily="2" charset="0"/>
              </a:rPr>
              <a:t>Endpoints connect over LoRa links with gateways deployed outdoors like on buildings, towers, etc. Gateways interface backhaul connectivity like </a:t>
            </a:r>
            <a:r>
              <a:rPr lang="en-US" b="0" i="0" dirty="0" err="1">
                <a:solidFill>
                  <a:srgbClr val="555555"/>
                </a:solidFill>
                <a:effectLst/>
                <a:latin typeface="Poppins" panose="020B0502040204020203" pitchFamily="2" charset="0"/>
              </a:rPr>
              <a:t>WiFi</a:t>
            </a:r>
            <a:r>
              <a:rPr lang="en-US" b="0" i="0" dirty="0">
                <a:solidFill>
                  <a:srgbClr val="555555"/>
                </a:solidFill>
                <a:effectLst/>
                <a:latin typeface="Poppins" panose="020B0502040204020203" pitchFamily="2" charset="0"/>
              </a:rPr>
              <a:t>, Ethernet or Cellular. They can cover miles long range with data rates that adapt between 0.3kbps to 50kbps.</a:t>
            </a:r>
          </a:p>
          <a:p>
            <a:pPr algn="l"/>
            <a:r>
              <a:rPr lang="en-US" b="0" i="0" dirty="0">
                <a:solidFill>
                  <a:srgbClr val="555555"/>
                </a:solidFill>
                <a:effectLst/>
                <a:latin typeface="Poppins" panose="020B0502040204020203" pitchFamily="2" charset="0"/>
              </a:rPr>
              <a:t>Gateways forward messages from potentially millions of devices back to a central network server. It manages essential functions like security, addressing, device profiles, rules, data rate adaption etc. It also de-duplicates messages and controls confirmed delivery between applications and devices.</a:t>
            </a:r>
          </a:p>
          <a:p>
            <a:pPr algn="l"/>
            <a:r>
              <a:rPr lang="en-US" b="0" i="0" dirty="0">
                <a:solidFill>
                  <a:srgbClr val="555555"/>
                </a:solidFill>
                <a:effectLst/>
                <a:latin typeface="Poppins" panose="020B0502040204020203" pitchFamily="2" charset="0"/>
              </a:rPr>
              <a:t>The network server hands off data through IP connections to an application server. This is where the IoT application and business logic resides, to decode sensor data and connect it with dashboards, analytics, cloud services etc.</a:t>
            </a:r>
          </a:p>
          <a:p>
            <a:endParaRPr lang="en-US" dirty="0"/>
          </a:p>
        </p:txBody>
      </p:sp>
      <p:sp>
        <p:nvSpPr>
          <p:cNvPr id="4" name="Slide Number Placeholder 3"/>
          <p:cNvSpPr>
            <a:spLocks noGrp="1"/>
          </p:cNvSpPr>
          <p:nvPr>
            <p:ph type="sldNum" sz="quarter" idx="5"/>
          </p:nvPr>
        </p:nvSpPr>
        <p:spPr/>
        <p:txBody>
          <a:bodyPr/>
          <a:lstStyle/>
          <a:p>
            <a:fld id="{652F1279-6CE4-4169-83D3-4483097B6907}" type="slidenum">
              <a:rPr lang="en-US" smtClean="0"/>
              <a:t>17</a:t>
            </a:fld>
            <a:endParaRPr lang="en-US"/>
          </a:p>
        </p:txBody>
      </p:sp>
    </p:spTree>
    <p:extLst>
      <p:ext uri="{BB962C8B-B14F-4D97-AF65-F5344CB8AC3E}">
        <p14:creationId xmlns:p14="http://schemas.microsoft.com/office/powerpoint/2010/main" val="19795211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555555"/>
                </a:solidFill>
                <a:effectLst/>
                <a:latin typeface="Poppins" panose="020B0502040204020203" pitchFamily="2" charset="0"/>
              </a:rPr>
              <a:t>LoRaWAN device classes A, B, &amp; C</a:t>
            </a:r>
            <a:endParaRPr lang="en-US" b="0" i="0" dirty="0">
              <a:solidFill>
                <a:srgbClr val="555555"/>
              </a:solidFill>
              <a:effectLst/>
              <a:latin typeface="Poppins" panose="020B0502040204020203" pitchFamily="2" charset="0"/>
            </a:endParaRPr>
          </a:p>
          <a:p>
            <a:pPr algn="l"/>
            <a:r>
              <a:rPr lang="en-US" b="0" i="0" dirty="0">
                <a:solidFill>
                  <a:srgbClr val="555555"/>
                </a:solidFill>
                <a:effectLst/>
                <a:latin typeface="Poppins" panose="020B0502040204020203" pitchFamily="2" charset="0"/>
              </a:rPr>
              <a:t>LoRaWAN contains three different types of end devices to meet the different needs that arise in a wide range of applications:</a:t>
            </a:r>
          </a:p>
          <a:p>
            <a:pPr algn="l"/>
            <a:r>
              <a:rPr lang="en-US" b="1" i="0" dirty="0">
                <a:solidFill>
                  <a:srgbClr val="555555"/>
                </a:solidFill>
                <a:effectLst/>
                <a:latin typeface="Poppins" panose="020B0502040204020203" pitchFamily="2" charset="0"/>
              </a:rPr>
              <a:t>Class A: Lowest power, and bidirectional end device</a:t>
            </a:r>
            <a:endParaRPr lang="en-US" b="0" i="0" dirty="0">
              <a:solidFill>
                <a:srgbClr val="555555"/>
              </a:solidFill>
              <a:effectLst/>
              <a:latin typeface="Poppins" panose="020B0502040204020203" pitchFamily="2" charset="0"/>
            </a:endParaRPr>
          </a:p>
          <a:p>
            <a:pPr algn="l"/>
            <a:r>
              <a:rPr lang="en-US" b="0" i="0" dirty="0">
                <a:solidFill>
                  <a:srgbClr val="555555"/>
                </a:solidFill>
                <a:effectLst/>
                <a:latin typeface="Poppins" panose="020B0502040204020203" pitchFamily="2" charset="0"/>
              </a:rPr>
              <a:t>This is the default class that lets endpoints transmit uplink at any time, followed by two short downlink receive windows. As uplink communication is asynchronous and downlink follows uplink timing, devices can sleep maximizing battery life. Downlink messages get buffered on the server.</a:t>
            </a:r>
          </a:p>
          <a:p>
            <a:pPr algn="l"/>
            <a:r>
              <a:rPr lang="en-US" b="1" i="0" dirty="0">
                <a:solidFill>
                  <a:srgbClr val="555555"/>
                </a:solidFill>
                <a:effectLst/>
                <a:latin typeface="Poppins" panose="020B0502040204020203" pitchFamily="2" charset="0"/>
              </a:rPr>
              <a:t>Class B:  A bidirectional terminal device with deterministic downlink delay</a:t>
            </a:r>
            <a:endParaRPr lang="en-US" b="0" i="0" dirty="0">
              <a:solidFill>
                <a:srgbClr val="555555"/>
              </a:solidFill>
              <a:effectLst/>
              <a:latin typeface="Poppins" panose="020B0502040204020203" pitchFamily="2" charset="0"/>
            </a:endParaRPr>
          </a:p>
          <a:p>
            <a:pPr algn="l"/>
            <a:r>
              <a:rPr lang="en-US" b="0" i="0" dirty="0">
                <a:solidFill>
                  <a:srgbClr val="555555"/>
                </a:solidFill>
                <a:effectLst/>
                <a:latin typeface="Poppins" panose="020B0502040204020203" pitchFamily="2" charset="0"/>
              </a:rPr>
              <a:t>Class B devices open additional receive windows at scheduled intervals synchronized with the network. This allows lower downlink latency at the cost of higher power consumption. The deterministic delay is programmable over 128 secs making it suitable for battery operation.</a:t>
            </a:r>
          </a:p>
          <a:p>
            <a:pPr algn="l"/>
            <a:r>
              <a:rPr lang="en-US" b="1" i="0" dirty="0">
                <a:solidFill>
                  <a:srgbClr val="555555"/>
                </a:solidFill>
                <a:effectLst/>
                <a:latin typeface="Poppins" panose="020B0502040204020203" pitchFamily="2" charset="0"/>
              </a:rPr>
              <a:t>Class C: Minimum delay, bidirectional terminal equipment</a:t>
            </a:r>
            <a:endParaRPr lang="en-US" b="0" i="0" dirty="0">
              <a:solidFill>
                <a:srgbClr val="555555"/>
              </a:solidFill>
              <a:effectLst/>
              <a:latin typeface="Poppins" panose="020B0502040204020203" pitchFamily="2" charset="0"/>
            </a:endParaRPr>
          </a:p>
          <a:p>
            <a:pPr algn="l"/>
            <a:r>
              <a:rPr lang="en-US" b="0" i="0" dirty="0">
                <a:solidFill>
                  <a:srgbClr val="555555"/>
                </a:solidFill>
                <a:effectLst/>
                <a:latin typeface="Poppins" panose="020B0502040204020203" pitchFamily="2" charset="0"/>
              </a:rPr>
              <a:t>Building on Class A, Class C keeps the receiver open continuously unless transmitting. This allows the server to downlink anytime with near zero delay. However, continuous listening can consume over 50mW, so Class C suits mains-powered applications. Temporary switching is possible.</a:t>
            </a:r>
          </a:p>
          <a:p>
            <a:endParaRPr lang="en-US" dirty="0"/>
          </a:p>
        </p:txBody>
      </p:sp>
      <p:sp>
        <p:nvSpPr>
          <p:cNvPr id="4" name="Slide Number Placeholder 3"/>
          <p:cNvSpPr>
            <a:spLocks noGrp="1"/>
          </p:cNvSpPr>
          <p:nvPr>
            <p:ph type="sldNum" sz="quarter" idx="5"/>
          </p:nvPr>
        </p:nvSpPr>
        <p:spPr/>
        <p:txBody>
          <a:bodyPr/>
          <a:lstStyle/>
          <a:p>
            <a:fld id="{652F1279-6CE4-4169-83D3-4483097B6907}" type="slidenum">
              <a:rPr lang="en-US" smtClean="0"/>
              <a:t>18</a:t>
            </a:fld>
            <a:endParaRPr lang="en-US"/>
          </a:p>
        </p:txBody>
      </p:sp>
    </p:spTree>
    <p:extLst>
      <p:ext uri="{BB962C8B-B14F-4D97-AF65-F5344CB8AC3E}">
        <p14:creationId xmlns:p14="http://schemas.microsoft.com/office/powerpoint/2010/main" val="10584634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err="1">
                <a:solidFill>
                  <a:srgbClr val="555555"/>
                </a:solidFill>
                <a:effectLst/>
                <a:latin typeface="Poppins" panose="020B0502040204020203" pitchFamily="2" charset="0"/>
              </a:rPr>
              <a:t>MOKOSmart</a:t>
            </a:r>
            <a:r>
              <a:rPr lang="en-US" b="1" i="0" dirty="0">
                <a:solidFill>
                  <a:srgbClr val="555555"/>
                </a:solidFill>
                <a:effectLst/>
                <a:latin typeface="Poppins" panose="020B0502040204020203" pitchFamily="2" charset="0"/>
              </a:rPr>
              <a:t> LoRaWAN sensors for your application</a:t>
            </a:r>
            <a:endParaRPr lang="en-US" b="0" i="0" dirty="0">
              <a:solidFill>
                <a:srgbClr val="555555"/>
              </a:solidFill>
              <a:effectLst/>
              <a:latin typeface="Poppins" panose="020B0502040204020203" pitchFamily="2" charset="0"/>
            </a:endParaRPr>
          </a:p>
          <a:p>
            <a:pPr algn="l"/>
            <a:r>
              <a:rPr lang="en-US" b="0" i="0" dirty="0" err="1">
                <a:solidFill>
                  <a:srgbClr val="555555"/>
                </a:solidFill>
                <a:effectLst/>
                <a:latin typeface="Poppins" panose="020B0502040204020203" pitchFamily="2" charset="0"/>
              </a:rPr>
              <a:t>MOKOSmart</a:t>
            </a:r>
            <a:r>
              <a:rPr lang="en-US" b="0" i="0" dirty="0">
                <a:solidFill>
                  <a:srgbClr val="555555"/>
                </a:solidFill>
                <a:effectLst/>
                <a:latin typeface="Poppins" panose="020B0502040204020203" pitchFamily="2" charset="0"/>
              </a:rPr>
              <a:t> offers a variety of </a:t>
            </a:r>
            <a:r>
              <a:rPr lang="en-US" b="0" i="0" dirty="0" err="1">
                <a:solidFill>
                  <a:srgbClr val="555555"/>
                </a:solidFill>
                <a:effectLst/>
                <a:latin typeface="Poppins" panose="020B0502040204020203" pitchFamily="2" charset="0"/>
              </a:rPr>
              <a:t>LoRaWAN</a:t>
            </a:r>
            <a:r>
              <a:rPr lang="en-US" b="0" i="0" dirty="0">
                <a:solidFill>
                  <a:srgbClr val="555555"/>
                </a:solidFill>
                <a:effectLst/>
                <a:latin typeface="Poppins" panose="020B0502040204020203" pitchFamily="2" charset="0"/>
              </a:rPr>
              <a:t>-enabled sensors that are perfect for many long-range low-power IoT applications. Some of the </a:t>
            </a:r>
            <a:r>
              <a:rPr lang="en-US" b="0" i="0" dirty="0" err="1">
                <a:solidFill>
                  <a:srgbClr val="555555"/>
                </a:solidFill>
                <a:effectLst/>
                <a:latin typeface="Poppins" panose="020B0502040204020203" pitchFamily="2" charset="0"/>
              </a:rPr>
              <a:t>MOKOSmart</a:t>
            </a:r>
            <a:r>
              <a:rPr lang="en-US" b="0" i="0" dirty="0">
                <a:solidFill>
                  <a:srgbClr val="555555"/>
                </a:solidFill>
                <a:effectLst/>
                <a:latin typeface="Poppins" panose="020B0502040204020203" pitchFamily="2" charset="0"/>
              </a:rPr>
              <a:t> LoRaWAN sensors that may be useful include:</a:t>
            </a:r>
          </a:p>
          <a:p>
            <a:pPr algn="l"/>
            <a:r>
              <a:rPr lang="en-US" b="1" i="0" dirty="0">
                <a:solidFill>
                  <a:srgbClr val="555555"/>
                </a:solidFill>
                <a:effectLst/>
                <a:latin typeface="Poppins" panose="020B0502040204020203" pitchFamily="2" charset="0"/>
              </a:rPr>
              <a:t>LoRaWAN PIR Motion Sensor</a:t>
            </a:r>
            <a:r>
              <a:rPr lang="en-US" b="0" i="0" dirty="0">
                <a:solidFill>
                  <a:srgbClr val="555555"/>
                </a:solidFill>
                <a:effectLst/>
                <a:latin typeface="Poppins" panose="020B0502040204020203" pitchFamily="2" charset="0"/>
              </a:rPr>
              <a:t>: Detects motion and can be used for occupancy monitoring, intruder alerts, automation triggers, and more.</a:t>
            </a:r>
          </a:p>
          <a:p>
            <a:pPr algn="l"/>
            <a:r>
              <a:rPr lang="en-US" b="1" i="0" u="none" strike="noStrike" dirty="0">
                <a:solidFill>
                  <a:srgbClr val="00BCEB"/>
                </a:solidFill>
                <a:effectLst/>
                <a:latin typeface="Poppins" panose="020B0502040204020203" pitchFamily="2" charset="0"/>
                <a:hlinkClick r:id="rId3"/>
              </a:rPr>
              <a:t>LoRaWAN GPS Tracker</a:t>
            </a:r>
            <a:r>
              <a:rPr lang="en-US" b="0" i="0" dirty="0">
                <a:solidFill>
                  <a:srgbClr val="555555"/>
                </a:solidFill>
                <a:effectLst/>
                <a:latin typeface="Poppins" panose="020B0502040204020203" pitchFamily="2" charset="0"/>
              </a:rPr>
              <a:t>: Tracks the real-time location of assets and can also monitor temperature and movement. Useful for fleet management, asset tracking, and theft prevention.</a:t>
            </a:r>
          </a:p>
          <a:p>
            <a:pPr algn="l"/>
            <a:r>
              <a:rPr lang="en-US" b="1" i="0" dirty="0">
                <a:solidFill>
                  <a:srgbClr val="555555"/>
                </a:solidFill>
                <a:effectLst/>
                <a:latin typeface="Poppins" panose="020B0502040204020203" pitchFamily="2" charset="0"/>
              </a:rPr>
              <a:t>LoRaWAN Temperature Humidity Sensor</a:t>
            </a:r>
            <a:r>
              <a:rPr lang="en-US" b="0" i="0" dirty="0">
                <a:solidFill>
                  <a:srgbClr val="555555"/>
                </a:solidFill>
                <a:effectLst/>
                <a:latin typeface="Poppins" panose="020B0502040204020203" pitchFamily="2" charset="0"/>
              </a:rPr>
              <a:t>: Monitors ambient temperature and humidity levels. Great for cold chain logistics, HVAC monitoring, storage unit tracking, and environmental analytics.</a:t>
            </a:r>
          </a:p>
          <a:p>
            <a:pPr algn="l"/>
            <a:r>
              <a:rPr lang="en-US" b="1" i="0" dirty="0">
                <a:solidFill>
                  <a:srgbClr val="555555"/>
                </a:solidFill>
                <a:effectLst/>
                <a:latin typeface="Poppins" panose="020B0502040204020203" pitchFamily="2" charset="0"/>
              </a:rPr>
              <a:t>LoRaWAN Panic Button</a:t>
            </a:r>
            <a:r>
              <a:rPr lang="en-US" b="0" i="0" dirty="0">
                <a:solidFill>
                  <a:srgbClr val="555555"/>
                </a:solidFill>
                <a:effectLst/>
                <a:latin typeface="Poppins" panose="020B0502040204020203" pitchFamily="2" charset="0"/>
              </a:rPr>
              <a:t>: An emergency alert button that can notify personnel of issues or activate emergency response systems when pressed.</a:t>
            </a:r>
          </a:p>
          <a:p>
            <a:pPr algn="l"/>
            <a:r>
              <a:rPr lang="en-US" b="1" i="0" u="none" strike="noStrike" dirty="0">
                <a:solidFill>
                  <a:srgbClr val="00BCEB"/>
                </a:solidFill>
                <a:effectLst/>
                <a:latin typeface="Poppins" panose="020B0502040204020203" pitchFamily="2" charset="0"/>
                <a:hlinkClick r:id="rId4"/>
              </a:rPr>
              <a:t>LoRaWAN Parking Sensor</a:t>
            </a:r>
            <a:r>
              <a:rPr lang="en-US" b="0" i="0" dirty="0">
                <a:solidFill>
                  <a:srgbClr val="555555"/>
                </a:solidFill>
                <a:effectLst/>
                <a:latin typeface="Poppins" panose="020B0502040204020203" pitchFamily="2" charset="0"/>
              </a:rPr>
              <a:t>: Detects vehicle presence in a parking space. Enables smart parking applications and analytics.</a:t>
            </a:r>
          </a:p>
          <a:p>
            <a:pPr algn="l"/>
            <a:r>
              <a:rPr lang="en-US" b="1" i="0" dirty="0">
                <a:solidFill>
                  <a:srgbClr val="555555"/>
                </a:solidFill>
                <a:effectLst/>
                <a:latin typeface="Poppins" panose="020B0502040204020203" pitchFamily="2" charset="0"/>
              </a:rPr>
              <a:t>LoRaWAN Smart Badge</a:t>
            </a:r>
            <a:r>
              <a:rPr lang="en-US" b="0" i="0" dirty="0">
                <a:solidFill>
                  <a:srgbClr val="555555"/>
                </a:solidFill>
                <a:effectLst/>
                <a:latin typeface="Poppins" panose="020B0502040204020203" pitchFamily="2" charset="0"/>
              </a:rPr>
              <a:t>: Tracks real-time location of personnel and can also act as a panic button for sending alerts. Great for workforce management, access control, and safety applications.</a:t>
            </a:r>
          </a:p>
          <a:p>
            <a:endParaRPr lang="en-US" dirty="0"/>
          </a:p>
        </p:txBody>
      </p:sp>
      <p:sp>
        <p:nvSpPr>
          <p:cNvPr id="4" name="Slide Number Placeholder 3"/>
          <p:cNvSpPr>
            <a:spLocks noGrp="1"/>
          </p:cNvSpPr>
          <p:nvPr>
            <p:ph type="sldNum" sz="quarter" idx="5"/>
          </p:nvPr>
        </p:nvSpPr>
        <p:spPr/>
        <p:txBody>
          <a:bodyPr/>
          <a:lstStyle/>
          <a:p>
            <a:fld id="{652F1279-6CE4-4169-83D3-4483097B6907}" type="slidenum">
              <a:rPr lang="en-US" smtClean="0"/>
              <a:t>19</a:t>
            </a:fld>
            <a:endParaRPr lang="en-US"/>
          </a:p>
        </p:txBody>
      </p:sp>
    </p:spTree>
    <p:extLst>
      <p:ext uri="{BB962C8B-B14F-4D97-AF65-F5344CB8AC3E}">
        <p14:creationId xmlns:p14="http://schemas.microsoft.com/office/powerpoint/2010/main" val="16548608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Protocol Aims </a:t>
            </a:r>
            <a:r>
              <a:rPr lang="en-US" dirty="0" err="1"/>
              <a:t>LoRaBlink</a:t>
            </a:r>
            <a:r>
              <a:rPr lang="en-US" dirty="0"/>
              <a:t> aims to address a number of aspects necessary for deployment of IoT applications and which are not covered by currently defined LoRa protocols. These are: • Multi-Hop: The protocol should support communication over multiple hops. • Low-Energy: Nodes should be able to duty-cycle to conserve energy and enable battery powered operations over long time spans. • Resilience: The protocol should be resilient and enable high message delivery probability. • Low-Latency: The protocol should enable low-latency communication.</a:t>
            </a:r>
            <a:endParaRPr lang="fa-IR" dirty="0"/>
          </a:p>
          <a:p>
            <a:r>
              <a:rPr lang="en-US" dirty="0"/>
              <a:t>Time </a:t>
            </a:r>
            <a:r>
              <a:rPr lang="en-US" dirty="0" err="1"/>
              <a:t>synchronisation</a:t>
            </a:r>
            <a:r>
              <a:rPr lang="en-US" dirty="0"/>
              <a:t> among nodes is used to define slotted channel access.</a:t>
            </a:r>
          </a:p>
          <a:p>
            <a:endParaRPr lang="fa-IR" dirty="0"/>
          </a:p>
          <a:p>
            <a:r>
              <a:rPr lang="en-US" dirty="0"/>
              <a:t>A node will aim to select its position based on minimal distance to the sink. In the example in Figure 4 the sink transmits a beacon received by node 1 and node 2. Both nodes use the beacon to determine epoch start and their distance to the sink (1 hop). In the next beacon slot node 1 and 2 transmit their beacon concurrently. Due to properties of the LoRa physical layer either one of these (depending on transmission time difference and perceived signal strength at node 3) is received at node 3. Node 3 updates its hop distance to the sink as 2 and transmits its own beacon in the next beacon slot. This beacon is received by node 2 (we assume node 1 would not receive) which discards the message as its hop count is less than 2. The number of beacon slots NB determines the maximum depth the network can have.</a:t>
            </a:r>
          </a:p>
          <a:p>
            <a:endParaRPr lang="en-US" dirty="0"/>
          </a:p>
          <a:p>
            <a:r>
              <a:rPr lang="en-US" dirty="0"/>
              <a:t>Following the beacon slots are ND data slots. A node that has data to transmit selects the next available data slot and transmits. After transmission a node listens for an Acknowledgement (ACK) (an optional protocol feature; the ACK is not shown in Figure 4). Two nodes may transmit in the same slot with the result that at least one message is decoded by one receiver, with a chance that two different nodes in the network decode one of each transmission. If a node has a lower hop count to the sink than the source node it will relay the message in the next slot. Multiple nodes may forward which introduces redundancy.</a:t>
            </a:r>
          </a:p>
        </p:txBody>
      </p:sp>
      <p:sp>
        <p:nvSpPr>
          <p:cNvPr id="4" name="Slide Number Placeholder 3"/>
          <p:cNvSpPr>
            <a:spLocks noGrp="1"/>
          </p:cNvSpPr>
          <p:nvPr>
            <p:ph type="sldNum" sz="quarter" idx="5"/>
          </p:nvPr>
        </p:nvSpPr>
        <p:spPr/>
        <p:txBody>
          <a:bodyPr/>
          <a:lstStyle/>
          <a:p>
            <a:fld id="{652F1279-6CE4-4169-83D3-4483097B6907}" type="slidenum">
              <a:rPr lang="en-US" smtClean="0"/>
              <a:t>21</a:t>
            </a:fld>
            <a:endParaRPr lang="en-US"/>
          </a:p>
        </p:txBody>
      </p:sp>
    </p:spTree>
    <p:extLst>
      <p:ext uri="{BB962C8B-B14F-4D97-AF65-F5344CB8AC3E}">
        <p14:creationId xmlns:p14="http://schemas.microsoft.com/office/powerpoint/2010/main" val="41873148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52F1279-6CE4-4169-83D3-4483097B6907}" type="slidenum">
              <a:rPr lang="en-US" smtClean="0"/>
              <a:t>2</a:t>
            </a:fld>
            <a:endParaRPr lang="en-US"/>
          </a:p>
        </p:txBody>
      </p:sp>
    </p:spTree>
    <p:extLst>
      <p:ext uri="{BB962C8B-B14F-4D97-AF65-F5344CB8AC3E}">
        <p14:creationId xmlns:p14="http://schemas.microsoft.com/office/powerpoint/2010/main" val="119331131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a-IR" dirty="0"/>
          </a:p>
          <a:p>
            <a:endParaRPr lang="fa-IR" dirty="0"/>
          </a:p>
          <a:p>
            <a:r>
              <a:rPr lang="en-US" dirty="0"/>
              <a:t>Figure 4 shows an operation example of </a:t>
            </a:r>
            <a:r>
              <a:rPr lang="en-US" dirty="0" err="1"/>
              <a:t>LoRaBlink</a:t>
            </a:r>
            <a:r>
              <a:rPr lang="en-US" dirty="0"/>
              <a:t> in a network containing 3 nodes and a sink. Node 1 and 2 are in communication range of the sink. Node 3 cannot be directly reached by the sink but is in range of node 1 and 2. Each node powering up will remain in listen mode until a beacon is received. Beacons are used for time </a:t>
            </a:r>
            <a:r>
              <a:rPr lang="en-US" dirty="0" err="1"/>
              <a:t>synchronisation</a:t>
            </a:r>
            <a:r>
              <a:rPr lang="en-US" dirty="0"/>
              <a:t> and mark the start of an epoch. Each epoch contains N slots. The first NB slots of an epoch are used for beacon transmissions. A beacon message contains the hop distance to the sink and upon receiving a beacon a node will transmit its own beacon according to its distance to the sink.</a:t>
            </a:r>
            <a:endParaRPr lang="fa-IR" dirty="0"/>
          </a:p>
          <a:p>
            <a:endParaRPr lang="en-US" dirty="0"/>
          </a:p>
          <a:p>
            <a:endParaRPr lang="en-US" dirty="0"/>
          </a:p>
          <a:p>
            <a:r>
              <a:rPr lang="en-US" dirty="0"/>
              <a:t>To improve energy consumption of the system beacon messages are sent infrequent (a long epoch is used) and the CAD is used within slots to detect incoming transmissions. Infrequent beacon transmission is possible as tight time </a:t>
            </a:r>
            <a:r>
              <a:rPr lang="en-US" dirty="0" err="1"/>
              <a:t>synchronisation</a:t>
            </a:r>
            <a:r>
              <a:rPr lang="en-US" dirty="0"/>
              <a:t> in the network is not necessary.</a:t>
            </a:r>
          </a:p>
          <a:p>
            <a:endParaRPr lang="en-US" dirty="0"/>
          </a:p>
          <a:p>
            <a:r>
              <a:rPr lang="en-US" dirty="0"/>
              <a:t>Epoch length and NB and ND determine energy consumption and data transport delay in the network. While not the most energy efficient protocol, the additional range may be a benefit to low-node-density deployments, requiring far fewer forwarding nodes to cover the same area. The transceiver settings described in Section 3 and an epoch length of 15 min with NB = 3 and ND = 177 (5 second slot) we obtain a maximum node lifetime of 2 years with two AA batteries (5400 mA h) – assuming that one beacon is transmitted and two are received and all other slots in the epoch contain one CAD. </a:t>
            </a:r>
          </a:p>
          <a:p>
            <a:endParaRPr lang="en-US" dirty="0"/>
          </a:p>
        </p:txBody>
      </p:sp>
      <p:sp>
        <p:nvSpPr>
          <p:cNvPr id="4" name="Slide Number Placeholder 3"/>
          <p:cNvSpPr>
            <a:spLocks noGrp="1"/>
          </p:cNvSpPr>
          <p:nvPr>
            <p:ph type="sldNum" sz="quarter" idx="5"/>
          </p:nvPr>
        </p:nvSpPr>
        <p:spPr/>
        <p:txBody>
          <a:bodyPr/>
          <a:lstStyle/>
          <a:p>
            <a:fld id="{652F1279-6CE4-4169-83D3-4483097B6907}" type="slidenum">
              <a:rPr lang="en-US" smtClean="0"/>
              <a:t>22</a:t>
            </a:fld>
            <a:endParaRPr lang="en-US"/>
          </a:p>
        </p:txBody>
      </p:sp>
    </p:spTree>
    <p:extLst>
      <p:ext uri="{BB962C8B-B14F-4D97-AF65-F5344CB8AC3E}">
        <p14:creationId xmlns:p14="http://schemas.microsoft.com/office/powerpoint/2010/main" val="3622479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0F75C7-9C14-953A-52E0-93148FD1789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48A8EBC-29E6-FCF4-C64E-C913DBF2484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94DC76E-5180-C3B4-FA66-28EC687FD586}"/>
              </a:ext>
            </a:extLst>
          </p:cNvPr>
          <p:cNvSpPr>
            <a:spLocks noGrp="1"/>
          </p:cNvSpPr>
          <p:nvPr>
            <p:ph type="body" idx="1"/>
          </p:nvPr>
        </p:nvSpPr>
        <p:spPr/>
        <p:txBody>
          <a:bodyPr/>
          <a:lstStyle/>
          <a:p>
            <a:endParaRPr lang="fa-IR" dirty="0"/>
          </a:p>
          <a:p>
            <a:endParaRPr lang="fa-IR" dirty="0"/>
          </a:p>
          <a:p>
            <a:r>
              <a:rPr lang="en-US" dirty="0"/>
              <a:t>Figure 4 shows an operation example of </a:t>
            </a:r>
            <a:r>
              <a:rPr lang="en-US" dirty="0" err="1"/>
              <a:t>LoRaBlink</a:t>
            </a:r>
            <a:r>
              <a:rPr lang="en-US" dirty="0"/>
              <a:t> in a network containing 3 nodes and a sink. Node 1 and 2 are in communication range of the sink. Node 3 cannot be directly reached by the sink but is in range of node 1 and 2. Each node powering up will remain in listen mode until a beacon is received. Beacons are used for time </a:t>
            </a:r>
            <a:r>
              <a:rPr lang="en-US" dirty="0" err="1"/>
              <a:t>synchronisation</a:t>
            </a:r>
            <a:r>
              <a:rPr lang="en-US" dirty="0"/>
              <a:t> and mark the start of an epoch. Each epoch contains N slots. The first NB slots of an epoch are used for beacon transmissions. A beacon message contains the hop distance to the sink and upon receiving a beacon a node will transmit its own beacon according to its distance to the sink.</a:t>
            </a:r>
            <a:endParaRPr lang="fa-IR" dirty="0"/>
          </a:p>
          <a:p>
            <a:endParaRPr lang="en-US" dirty="0"/>
          </a:p>
          <a:p>
            <a:endParaRPr lang="en-US" dirty="0"/>
          </a:p>
          <a:p>
            <a:r>
              <a:rPr lang="en-US" dirty="0"/>
              <a:t>To improve energy consumption of the system beacon messages are sent infrequent (a long epoch is used) and the CAD is used within slots to detect incoming transmissions. Infrequent beacon transmission is possible as tight time </a:t>
            </a:r>
            <a:r>
              <a:rPr lang="en-US" dirty="0" err="1"/>
              <a:t>synchronisation</a:t>
            </a:r>
            <a:r>
              <a:rPr lang="en-US" dirty="0"/>
              <a:t> in the network is not necessary.</a:t>
            </a:r>
          </a:p>
          <a:p>
            <a:endParaRPr lang="en-US" dirty="0"/>
          </a:p>
          <a:p>
            <a:r>
              <a:rPr lang="en-US" dirty="0"/>
              <a:t>Epoch length and NB and ND determine energy consumption and data transport delay in the network. While not the most energy efficient protocol, the additional range may be a benefit to low-node-density deployments, requiring far fewer forwarding nodes to cover the same area. The transceiver settings described in Section 3 and an epoch length of 15 min with NB = 3 and ND = 177 (5 second slot) we obtain a maximum node lifetime of 2 years with two AA batteries (5400 mA h) – assuming that one beacon is transmitted and two are received and all other slots in the epoch contain one CAD. </a:t>
            </a:r>
          </a:p>
          <a:p>
            <a:endParaRPr lang="en-US" dirty="0"/>
          </a:p>
        </p:txBody>
      </p:sp>
      <p:sp>
        <p:nvSpPr>
          <p:cNvPr id="4" name="Slide Number Placeholder 3">
            <a:extLst>
              <a:ext uri="{FF2B5EF4-FFF2-40B4-BE49-F238E27FC236}">
                <a16:creationId xmlns:a16="http://schemas.microsoft.com/office/drawing/2014/main" id="{FF1E590D-73F9-F3F6-15D4-E108E4FDF861}"/>
              </a:ext>
            </a:extLst>
          </p:cNvPr>
          <p:cNvSpPr>
            <a:spLocks noGrp="1"/>
          </p:cNvSpPr>
          <p:nvPr>
            <p:ph type="sldNum" sz="quarter" idx="5"/>
          </p:nvPr>
        </p:nvSpPr>
        <p:spPr/>
        <p:txBody>
          <a:bodyPr/>
          <a:lstStyle/>
          <a:p>
            <a:fld id="{652F1279-6CE4-4169-83D3-4483097B6907}" type="slidenum">
              <a:rPr lang="en-US" smtClean="0"/>
              <a:t>23</a:t>
            </a:fld>
            <a:endParaRPr lang="en-US"/>
          </a:p>
        </p:txBody>
      </p:sp>
    </p:spTree>
    <p:extLst>
      <p:ext uri="{BB962C8B-B14F-4D97-AF65-F5344CB8AC3E}">
        <p14:creationId xmlns:p14="http://schemas.microsoft.com/office/powerpoint/2010/main" val="145056357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833EA0-2620-5CE0-351F-C9610408D81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A4B89D7-A13D-D69C-84C3-FFFF8BE05C9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2BC0971-AB74-15DD-EF6A-91F6C8F7E36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9DF7A9C-8B78-4621-EEAF-1B776EE0C264}"/>
              </a:ext>
            </a:extLst>
          </p:cNvPr>
          <p:cNvSpPr>
            <a:spLocks noGrp="1"/>
          </p:cNvSpPr>
          <p:nvPr>
            <p:ph type="sldNum" sz="quarter" idx="5"/>
          </p:nvPr>
        </p:nvSpPr>
        <p:spPr/>
        <p:txBody>
          <a:bodyPr/>
          <a:lstStyle/>
          <a:p>
            <a:fld id="{652F1279-6CE4-4169-83D3-4483097B6907}" type="slidenum">
              <a:rPr lang="en-US" smtClean="0"/>
              <a:t>24</a:t>
            </a:fld>
            <a:endParaRPr lang="en-US"/>
          </a:p>
        </p:txBody>
      </p:sp>
    </p:spTree>
    <p:extLst>
      <p:ext uri="{BB962C8B-B14F-4D97-AF65-F5344CB8AC3E}">
        <p14:creationId xmlns:p14="http://schemas.microsoft.com/office/powerpoint/2010/main" val="23567150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52F1279-6CE4-4169-83D3-4483097B6907}" type="slidenum">
              <a:rPr lang="en-US" smtClean="0"/>
              <a:t>25</a:t>
            </a:fld>
            <a:endParaRPr lang="en-US"/>
          </a:p>
        </p:txBody>
      </p:sp>
    </p:spTree>
    <p:extLst>
      <p:ext uri="{BB962C8B-B14F-4D97-AF65-F5344CB8AC3E}">
        <p14:creationId xmlns:p14="http://schemas.microsoft.com/office/powerpoint/2010/main" val="34752303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a:t>
            </a:r>
          </a:p>
          <a:p>
            <a:r>
              <a:rPr lang="en-US" dirty="0"/>
              <a:t>https://www.iotforall.com/lorawan-most-common-applications-and-use-cases</a:t>
            </a:r>
          </a:p>
          <a:p>
            <a:r>
              <a:rPr lang="en-US" dirty="0"/>
              <a:t>https://docs.arduino.cc/learn/communication/low-power-wide-area-networks-101/</a:t>
            </a:r>
          </a:p>
        </p:txBody>
      </p:sp>
      <p:sp>
        <p:nvSpPr>
          <p:cNvPr id="4" name="Slide Number Placeholder 3"/>
          <p:cNvSpPr>
            <a:spLocks noGrp="1"/>
          </p:cNvSpPr>
          <p:nvPr>
            <p:ph type="sldNum" sz="quarter" idx="5"/>
          </p:nvPr>
        </p:nvSpPr>
        <p:spPr/>
        <p:txBody>
          <a:bodyPr/>
          <a:lstStyle/>
          <a:p>
            <a:fld id="{652F1279-6CE4-4169-83D3-4483097B6907}" type="slidenum">
              <a:rPr lang="en-US" smtClean="0"/>
              <a:t>3</a:t>
            </a:fld>
            <a:endParaRPr lang="en-US"/>
          </a:p>
        </p:txBody>
      </p:sp>
    </p:spTree>
    <p:extLst>
      <p:ext uri="{BB962C8B-B14F-4D97-AF65-F5344CB8AC3E}">
        <p14:creationId xmlns:p14="http://schemas.microsoft.com/office/powerpoint/2010/main" val="10929389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74146"/>
                </a:solidFill>
                <a:effectLst/>
                <a:latin typeface="Open Sans" panose="020B0606030504020204" pitchFamily="34" charset="0"/>
              </a:rPr>
              <a:t>The exponential growth of the Internet of Things (IoT) and machine-to-machine (M2M) communications in the last few years has had an impact on almost every aspect of our daily lives. It is expected that </a:t>
            </a:r>
            <a:r>
              <a:rPr lang="en-US" b="1" i="0" dirty="0">
                <a:solidFill>
                  <a:srgbClr val="374146"/>
                </a:solidFill>
                <a:effectLst/>
                <a:latin typeface="Open Sans" panose="020B0606030504020204" pitchFamily="34" charset="0"/>
              </a:rPr>
              <a:t>by 2025 more than 75 billion IoT devices will be connected and working around the world</a:t>
            </a:r>
            <a:r>
              <a:rPr lang="en-US" b="0" i="0" dirty="0">
                <a:solidFill>
                  <a:srgbClr val="374146"/>
                </a:solidFill>
                <a:effectLst/>
                <a:latin typeface="Open Sans" panose="020B0606030504020204" pitchFamily="34" charset="0"/>
              </a:rPr>
              <a:t>.</a:t>
            </a:r>
          </a:p>
          <a:p>
            <a:endParaRPr lang="fa-IR" b="0" i="0" dirty="0">
              <a:solidFill>
                <a:srgbClr val="374146"/>
              </a:solidFill>
              <a:effectLst/>
              <a:latin typeface="Open Sans" panose="020B0606030504020204" pitchFamily="34" charset="0"/>
            </a:endParaRPr>
          </a:p>
          <a:p>
            <a:r>
              <a:rPr lang="en-US" b="0" i="0" dirty="0">
                <a:solidFill>
                  <a:srgbClr val="374146"/>
                </a:solidFill>
                <a:effectLst/>
                <a:latin typeface="Open Sans" panose="020B0606030504020204" pitchFamily="34" charset="0"/>
              </a:rPr>
              <a:t>The term </a:t>
            </a:r>
            <a:r>
              <a:rPr lang="en-US" b="1" i="0" dirty="0">
                <a:solidFill>
                  <a:srgbClr val="374146"/>
                </a:solidFill>
                <a:effectLst/>
                <a:latin typeface="Open Sans" panose="020B0606030504020204" pitchFamily="34" charset="0"/>
              </a:rPr>
              <a:t>LPWAN</a:t>
            </a:r>
            <a:r>
              <a:rPr lang="en-US" b="0" i="0" dirty="0">
                <a:solidFill>
                  <a:srgbClr val="374146"/>
                </a:solidFill>
                <a:effectLst/>
                <a:latin typeface="Open Sans" panose="020B0606030504020204" pitchFamily="34" charset="0"/>
              </a:rPr>
              <a:t>, which emerged in 2013, stands for low-power wide-area network. This is a </a:t>
            </a:r>
            <a:r>
              <a:rPr lang="en-US" b="0" i="1" dirty="0">
                <a:solidFill>
                  <a:srgbClr val="374146"/>
                </a:solidFill>
                <a:effectLst/>
                <a:latin typeface="Open Sans" panose="020B0606030504020204" pitchFamily="34" charset="0"/>
              </a:rPr>
              <a:t>generic</a:t>
            </a:r>
            <a:r>
              <a:rPr lang="en-US" b="0" i="0" dirty="0">
                <a:solidFill>
                  <a:srgbClr val="374146"/>
                </a:solidFill>
                <a:effectLst/>
                <a:latin typeface="Open Sans" panose="020B0606030504020204" pitchFamily="34" charset="0"/>
              </a:rPr>
              <a:t> term that describes a group of </a:t>
            </a:r>
            <a:r>
              <a:rPr lang="en-US" b="1" i="0" dirty="0">
                <a:solidFill>
                  <a:srgbClr val="374146"/>
                </a:solidFill>
                <a:effectLst/>
                <a:latin typeface="Open Sans" panose="020B0606030504020204" pitchFamily="34" charset="0"/>
              </a:rPr>
              <a:t>network technologies designed to communicate small data packets on low transmission data rates wirelessly, over relatively long distances using lower power than common network technologies</a:t>
            </a:r>
            <a:r>
              <a:rPr lang="en-US" b="0" i="0" dirty="0">
                <a:solidFill>
                  <a:srgbClr val="374146"/>
                </a:solidFill>
                <a:effectLst/>
                <a:latin typeface="Open Sans" panose="020B0606030504020204" pitchFamily="34" charset="0"/>
              </a:rPr>
              <a:t> (like WLANs or Bluetooth, for example). </a:t>
            </a:r>
            <a:r>
              <a:rPr lang="en-US" b="1" i="0" dirty="0">
                <a:solidFill>
                  <a:srgbClr val="374146"/>
                </a:solidFill>
                <a:effectLst/>
                <a:latin typeface="Open Sans" panose="020B0606030504020204" pitchFamily="34" charset="0"/>
              </a:rPr>
              <a:t>Transmission of small packets of data</a:t>
            </a:r>
            <a:r>
              <a:rPr lang="en-US" b="0" i="0" dirty="0">
                <a:solidFill>
                  <a:srgbClr val="374146"/>
                </a:solidFill>
                <a:effectLst/>
                <a:latin typeface="Open Sans" panose="020B0606030504020204" pitchFamily="34" charset="0"/>
              </a:rPr>
              <a:t>, </a:t>
            </a:r>
            <a:r>
              <a:rPr lang="en-US" b="1" i="0" dirty="0">
                <a:solidFill>
                  <a:srgbClr val="374146"/>
                </a:solidFill>
                <a:effectLst/>
                <a:latin typeface="Open Sans" panose="020B0606030504020204" pitchFamily="34" charset="0"/>
              </a:rPr>
              <a:t>low-power consumption</a:t>
            </a:r>
            <a:r>
              <a:rPr lang="en-US" b="0" i="0" dirty="0">
                <a:solidFill>
                  <a:srgbClr val="374146"/>
                </a:solidFill>
                <a:effectLst/>
                <a:latin typeface="Open Sans" panose="020B0606030504020204" pitchFamily="34" charset="0"/>
              </a:rPr>
              <a:t>, and </a:t>
            </a:r>
            <a:r>
              <a:rPr lang="en-US" b="1" i="0" dirty="0">
                <a:solidFill>
                  <a:srgbClr val="374146"/>
                </a:solidFill>
                <a:effectLst/>
                <a:latin typeface="Open Sans" panose="020B0606030504020204" pitchFamily="34" charset="0"/>
              </a:rPr>
              <a:t>wide-signal coverage</a:t>
            </a:r>
            <a:r>
              <a:rPr lang="en-US" b="0" i="0" dirty="0">
                <a:solidFill>
                  <a:srgbClr val="374146"/>
                </a:solidFill>
                <a:effectLst/>
                <a:latin typeface="Open Sans" panose="020B0606030504020204" pitchFamily="34" charset="0"/>
              </a:rPr>
              <a:t> are ideal characteristics for IoT and M2M devices and applications.</a:t>
            </a:r>
            <a:endParaRPr lang="fa-IR" b="0" i="0" dirty="0">
              <a:solidFill>
                <a:srgbClr val="374146"/>
              </a:solidFill>
              <a:effectLst/>
              <a:latin typeface="Open Sans" panose="020B0606030504020204" pitchFamily="34" charset="0"/>
            </a:endParaRPr>
          </a:p>
          <a:p>
            <a:endParaRPr lang="fa-IR" b="0" i="0" dirty="0">
              <a:solidFill>
                <a:srgbClr val="374146"/>
              </a:solidFill>
              <a:effectLst/>
              <a:latin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a:solidFill>
                  <a:srgbClr val="374146"/>
                </a:solidFill>
                <a:effectLst/>
                <a:latin typeface="Open Sans" panose="020B0606030504020204" pitchFamily="34" charset="0"/>
              </a:rPr>
              <a:t>Non-cellular-based technologies: Sigfox and LoRaWAN®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a:solidFill>
                  <a:srgbClr val="374146"/>
                </a:solidFill>
                <a:effectLst/>
                <a:latin typeface="Open Sans" panose="020B0606030504020204" pitchFamily="34" charset="0"/>
              </a:rPr>
              <a:t>Cellular-based technologies: LTE-M and NB-IoT</a:t>
            </a:r>
          </a:p>
          <a:p>
            <a:endParaRPr lang="fa-IR" b="0" i="0" dirty="0">
              <a:solidFill>
                <a:srgbClr val="374146"/>
              </a:solidFill>
              <a:effectLst/>
              <a:latin typeface="Open Sans" panose="020B0606030504020204" pitchFamily="34" charset="0"/>
            </a:endParaRPr>
          </a:p>
          <a:p>
            <a:endParaRPr lang="en-US" b="0" i="0" dirty="0">
              <a:solidFill>
                <a:srgbClr val="374146"/>
              </a:solidFill>
              <a:effectLst/>
              <a:latin typeface="Open Sans" panose="020B0606030504020204" pitchFamily="34" charset="0"/>
            </a:endParaRPr>
          </a:p>
          <a:p>
            <a:r>
              <a:rPr lang="en-US" b="0" i="0" dirty="0">
                <a:solidFill>
                  <a:srgbClr val="333333"/>
                </a:solidFill>
                <a:effectLst/>
                <a:latin typeface="HelveticaNeue Regular"/>
              </a:rPr>
              <a:t>Internet of Things (IoT) has revolutionized the traditional Internet where only human-centric services were offered. It has enabled objects to have the ability to connect and communicate through the Internet. IoT has several applications such as smart water management systems. However, they require high energy-efficient sensor nodes that are able to communicate across long distance. This motivates the development of many Low-Power Wide Area Networks (LPWAN) technologies, such as LoRa, to fulfill these requirements.</a:t>
            </a:r>
          </a:p>
          <a:p>
            <a:endParaRPr lang="en-US" b="0" i="0" dirty="0">
              <a:solidFill>
                <a:srgbClr val="333333"/>
              </a:solidFill>
              <a:effectLst/>
              <a:latin typeface="HelveticaNeue Regular"/>
            </a:endParaRPr>
          </a:p>
          <a:p>
            <a:endParaRPr lang="en-US" dirty="0"/>
          </a:p>
          <a:p>
            <a:endParaRPr lang="en-US" dirty="0"/>
          </a:p>
        </p:txBody>
      </p:sp>
      <p:sp>
        <p:nvSpPr>
          <p:cNvPr id="4" name="Slide Number Placeholder 3"/>
          <p:cNvSpPr>
            <a:spLocks noGrp="1"/>
          </p:cNvSpPr>
          <p:nvPr>
            <p:ph type="sldNum" sz="quarter" idx="5"/>
          </p:nvPr>
        </p:nvSpPr>
        <p:spPr/>
        <p:txBody>
          <a:bodyPr/>
          <a:lstStyle/>
          <a:p>
            <a:fld id="{652F1279-6CE4-4169-83D3-4483097B6907}" type="slidenum">
              <a:rPr lang="en-US" smtClean="0"/>
              <a:t>4</a:t>
            </a:fld>
            <a:endParaRPr lang="en-US"/>
          </a:p>
        </p:txBody>
      </p:sp>
    </p:spTree>
    <p:extLst>
      <p:ext uri="{BB962C8B-B14F-4D97-AF65-F5344CB8AC3E}">
        <p14:creationId xmlns:p14="http://schemas.microsoft.com/office/powerpoint/2010/main" val="7741161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u="none" strike="noStrike" dirty="0">
                <a:solidFill>
                  <a:srgbClr val="181E25"/>
                </a:solidFill>
                <a:effectLst/>
                <a:latin typeface="__Inter_03f01d"/>
              </a:rPr>
              <a:t>What Are The Most Common Applications Of LoRaWAN?</a:t>
            </a:r>
          </a:p>
          <a:p>
            <a:pPr algn="l"/>
            <a:r>
              <a:rPr lang="en-US" b="0" i="0" u="none" strike="noStrike" dirty="0">
                <a:solidFill>
                  <a:srgbClr val="394756"/>
                </a:solidFill>
                <a:effectLst/>
                <a:latin typeface="__Inter_03f01d"/>
              </a:rPr>
              <a:t>A LoRaWAN network is compatible with a wide range of IoT applications and has been successfully used in the following Use Cases:</a:t>
            </a:r>
          </a:p>
          <a:p>
            <a:pPr algn="l">
              <a:spcBef>
                <a:spcPts val="2400"/>
              </a:spcBef>
              <a:spcAft>
                <a:spcPts val="1500"/>
              </a:spcAft>
            </a:pPr>
            <a:r>
              <a:rPr lang="en-US" b="1" i="0" u="none" strike="noStrike" dirty="0">
                <a:solidFill>
                  <a:srgbClr val="181E25"/>
                </a:solidFill>
                <a:effectLst/>
                <a:latin typeface="__Inter_03f01d"/>
              </a:rPr>
              <a:t>Smart Cities</a:t>
            </a:r>
          </a:p>
          <a:p>
            <a:pPr algn="l">
              <a:buFont typeface="Arial" panose="020B0604020202020204" pitchFamily="34" charset="0"/>
              <a:buChar char="•"/>
            </a:pPr>
            <a:r>
              <a:rPr lang="en-US" b="0" i="0" dirty="0">
                <a:solidFill>
                  <a:srgbClr val="394756"/>
                </a:solidFill>
                <a:effectLst/>
                <a:latin typeface="__Inter_03f01d"/>
              </a:rPr>
              <a:t>Street Lighting</a:t>
            </a:r>
          </a:p>
          <a:p>
            <a:pPr algn="l">
              <a:buFont typeface="Arial" panose="020B0604020202020204" pitchFamily="34" charset="0"/>
              <a:buChar char="•"/>
            </a:pPr>
            <a:r>
              <a:rPr lang="en-US" b="0" i="0" dirty="0">
                <a:solidFill>
                  <a:srgbClr val="394756"/>
                </a:solidFill>
                <a:effectLst/>
                <a:latin typeface="__Inter_03f01d"/>
              </a:rPr>
              <a:t>Smart Parking</a:t>
            </a:r>
          </a:p>
          <a:p>
            <a:pPr algn="l">
              <a:buFont typeface="Arial" panose="020B0604020202020204" pitchFamily="34" charset="0"/>
              <a:buChar char="•"/>
            </a:pPr>
            <a:r>
              <a:rPr lang="en-US" b="0" i="0" dirty="0">
                <a:solidFill>
                  <a:srgbClr val="394756"/>
                </a:solidFill>
                <a:effectLst/>
                <a:latin typeface="__Inter_03f01d"/>
              </a:rPr>
              <a:t>Waste management</a:t>
            </a:r>
          </a:p>
          <a:p>
            <a:pPr algn="l">
              <a:buFont typeface="Arial" panose="020B0604020202020204" pitchFamily="34" charset="0"/>
              <a:buChar char="•"/>
            </a:pPr>
            <a:r>
              <a:rPr lang="en-US" b="0" i="0" dirty="0">
                <a:solidFill>
                  <a:srgbClr val="394756"/>
                </a:solidFill>
                <a:effectLst/>
                <a:latin typeface="__Inter_03f01d"/>
              </a:rPr>
              <a:t>Water level and flood management</a:t>
            </a:r>
          </a:p>
          <a:p>
            <a:pPr algn="l">
              <a:buFont typeface="Arial" panose="020B0604020202020204" pitchFamily="34" charset="0"/>
              <a:buChar char="•"/>
            </a:pPr>
            <a:r>
              <a:rPr lang="en-US" b="0" i="0" dirty="0">
                <a:solidFill>
                  <a:srgbClr val="394756"/>
                </a:solidFill>
                <a:effectLst/>
                <a:latin typeface="__Inter_03f01d"/>
              </a:rPr>
              <a:t>Smart Public Transit</a:t>
            </a:r>
          </a:p>
          <a:p>
            <a:pPr algn="l">
              <a:buFont typeface="Arial" panose="020B0604020202020204" pitchFamily="34" charset="0"/>
              <a:buChar char="•"/>
            </a:pPr>
            <a:r>
              <a:rPr lang="en-US" b="0" i="0" dirty="0">
                <a:solidFill>
                  <a:srgbClr val="394756"/>
                </a:solidFill>
                <a:effectLst/>
                <a:latin typeface="__Inter_03f01d"/>
              </a:rPr>
              <a:t>Air Quality Control</a:t>
            </a:r>
          </a:p>
          <a:p>
            <a:pPr algn="l">
              <a:buFont typeface="Arial" panose="020B0604020202020204" pitchFamily="34" charset="0"/>
              <a:buChar char="•"/>
            </a:pPr>
            <a:r>
              <a:rPr lang="en-US" b="0" i="0" dirty="0">
                <a:solidFill>
                  <a:srgbClr val="394756"/>
                </a:solidFill>
                <a:effectLst/>
                <a:latin typeface="__Inter_03f01d"/>
              </a:rPr>
              <a:t>Street Cleaning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u="none" strike="noStrike" dirty="0">
                <a:solidFill>
                  <a:srgbClr val="181E25"/>
                </a:solidFill>
                <a:effectLst/>
                <a:latin typeface="__Inter_03f01d"/>
              </a:rPr>
              <a:t>Smart Buildings</a:t>
            </a:r>
          </a:p>
          <a:p>
            <a:pPr algn="l">
              <a:buFont typeface="Arial" panose="020B0604020202020204" pitchFamily="34" charset="0"/>
              <a:buChar char="•"/>
            </a:pPr>
            <a:r>
              <a:rPr lang="en-US" b="0" i="0" dirty="0">
                <a:solidFill>
                  <a:srgbClr val="394756"/>
                </a:solidFill>
                <a:effectLst/>
                <a:latin typeface="__Inter_03f01d"/>
              </a:rPr>
              <a:t>Temperature and Humidity Monitoring</a:t>
            </a:r>
          </a:p>
          <a:p>
            <a:pPr algn="l">
              <a:buFont typeface="Arial" panose="020B0604020202020204" pitchFamily="34" charset="0"/>
              <a:buChar char="•"/>
            </a:pPr>
            <a:r>
              <a:rPr lang="en-US" b="0" i="0" dirty="0">
                <a:solidFill>
                  <a:srgbClr val="394756"/>
                </a:solidFill>
                <a:effectLst/>
                <a:latin typeface="__Inter_03f01d"/>
              </a:rPr>
              <a:t>Room Occupancy</a:t>
            </a:r>
          </a:p>
          <a:p>
            <a:pPr algn="l">
              <a:buFont typeface="Arial" panose="020B0604020202020204" pitchFamily="34" charset="0"/>
              <a:buChar char="•"/>
            </a:pPr>
            <a:r>
              <a:rPr lang="en-US" b="0" i="0" dirty="0">
                <a:solidFill>
                  <a:srgbClr val="394756"/>
                </a:solidFill>
                <a:effectLst/>
                <a:latin typeface="__Inter_03f01d"/>
              </a:rPr>
              <a:t>Motion Detection</a:t>
            </a:r>
          </a:p>
          <a:p>
            <a:pPr algn="l">
              <a:buFont typeface="Arial" panose="020B0604020202020204" pitchFamily="34" charset="0"/>
              <a:buChar char="•"/>
            </a:pPr>
            <a:r>
              <a:rPr lang="en-US" b="0" i="0" dirty="0">
                <a:solidFill>
                  <a:srgbClr val="394756"/>
                </a:solidFill>
                <a:effectLst/>
                <a:latin typeface="__Inter_03f01d"/>
              </a:rPr>
              <a:t>Smart Water Metering</a:t>
            </a:r>
          </a:p>
          <a:p>
            <a:pPr algn="l">
              <a:buFont typeface="Arial" panose="020B0604020202020204" pitchFamily="34" charset="0"/>
              <a:buChar char="•"/>
            </a:pPr>
            <a:r>
              <a:rPr lang="en-US" b="0" i="0" dirty="0">
                <a:solidFill>
                  <a:srgbClr val="394756"/>
                </a:solidFill>
                <a:effectLst/>
                <a:latin typeface="__Inter_03f01d"/>
              </a:rPr>
              <a:t>Fire, flood, CO/CO2 level Monitoring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u="none" strike="noStrike" dirty="0">
                <a:solidFill>
                  <a:srgbClr val="181E25"/>
                </a:solidFill>
                <a:effectLst/>
                <a:latin typeface="__Inter_03f01d"/>
              </a:rPr>
              <a:t>Logistics and Transportation Management</a:t>
            </a:r>
            <a:endParaRPr lang="fa-IR" b="1" i="0" u="none" strike="noStrike" dirty="0">
              <a:solidFill>
                <a:srgbClr val="181E25"/>
              </a:solidFill>
              <a:effectLst/>
              <a:latin typeface="__Inter_03f01d"/>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394756"/>
                </a:solidFill>
                <a:effectLst/>
                <a:latin typeface="__Inter_03f01d"/>
              </a:rPr>
              <a:t>successfully track high-value assets, including those in transit. Vehicles, goods, and other support are conveniently tracked over broad geographic regions and in severe circumstances because of the technology's remarkable range, low power consumption, and GPS-free localization. </a:t>
            </a:r>
            <a:endParaRPr lang="en-US" b="1" i="0" u="none" strike="noStrike" dirty="0">
              <a:solidFill>
                <a:srgbClr val="181E25"/>
              </a:solidFill>
              <a:effectLst/>
              <a:latin typeface="__Inter_03f01d"/>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u="none" strike="noStrike" dirty="0">
                <a:solidFill>
                  <a:srgbClr val="181E25"/>
                </a:solidFill>
                <a:effectLst/>
                <a:latin typeface="__Inter_03f01d"/>
              </a:rPr>
              <a:t>Smart Healthcare</a:t>
            </a:r>
          </a:p>
          <a:p>
            <a:pPr algn="l">
              <a:buFont typeface="Arial" panose="020B0604020202020204" pitchFamily="34" charset="0"/>
              <a:buChar char="•"/>
            </a:pPr>
            <a:r>
              <a:rPr lang="en-US" b="0" i="0" dirty="0">
                <a:solidFill>
                  <a:srgbClr val="394756"/>
                </a:solidFill>
                <a:effectLst/>
                <a:latin typeface="__Inter_03f01d"/>
              </a:rPr>
              <a:t>Hospital Patients</a:t>
            </a:r>
          </a:p>
          <a:p>
            <a:pPr algn="l">
              <a:buFont typeface="Arial" panose="020B0604020202020204" pitchFamily="34" charset="0"/>
              <a:buChar char="•"/>
            </a:pPr>
            <a:r>
              <a:rPr lang="en-US" b="0" i="0" dirty="0">
                <a:solidFill>
                  <a:srgbClr val="394756"/>
                </a:solidFill>
                <a:effectLst/>
                <a:latin typeface="__Inter_03f01d"/>
              </a:rPr>
              <a:t>Seniors Care Residents</a:t>
            </a:r>
          </a:p>
          <a:p>
            <a:pPr algn="l">
              <a:buFont typeface="Arial" panose="020B0604020202020204" pitchFamily="34" charset="0"/>
              <a:buChar char="•"/>
            </a:pPr>
            <a:r>
              <a:rPr lang="en-US" b="0" i="0" dirty="0">
                <a:solidFill>
                  <a:srgbClr val="394756"/>
                </a:solidFill>
                <a:effectLst/>
                <a:latin typeface="__Inter_03f01d"/>
              </a:rPr>
              <a:t>High Performing Athletes</a:t>
            </a:r>
          </a:p>
          <a:p>
            <a:pPr algn="l">
              <a:spcBef>
                <a:spcPts val="2400"/>
              </a:spcBef>
              <a:spcAft>
                <a:spcPts val="1500"/>
              </a:spcAft>
            </a:pPr>
            <a:r>
              <a:rPr lang="en-US" b="1" i="0" u="none" strike="noStrike" dirty="0">
                <a:solidFill>
                  <a:srgbClr val="181E25"/>
                </a:solidFill>
                <a:effectLst/>
                <a:latin typeface="__Inter_03f01d"/>
              </a:rPr>
              <a:t>Public Safety</a:t>
            </a:r>
            <a:br>
              <a:rPr lang="en-US" dirty="0"/>
            </a:br>
            <a:r>
              <a:rPr lang="en-US" b="0" i="0" dirty="0">
                <a:solidFill>
                  <a:srgbClr val="394756"/>
                </a:solidFill>
                <a:effectLst/>
                <a:latin typeface="__Inter_03f01d"/>
              </a:rPr>
              <a:t>a panic button that sends an instant SOS with the user's location information.</a:t>
            </a:r>
            <a:endParaRPr lang="fa-IR" b="0" i="0" dirty="0">
              <a:solidFill>
                <a:srgbClr val="394756"/>
              </a:solidFill>
              <a:effectLst/>
              <a:latin typeface="__Inter_03f01d"/>
            </a:endParaRPr>
          </a:p>
          <a:p>
            <a:pPr marL="0" marR="0" lvl="0" indent="0" algn="l" defTabSz="914400" rtl="0" eaLnBrk="1" fontAlgn="auto" latinLnBrk="0" hangingPunct="1">
              <a:lnSpc>
                <a:spcPct val="100000"/>
              </a:lnSpc>
              <a:spcBef>
                <a:spcPts val="2400"/>
              </a:spcBef>
              <a:spcAft>
                <a:spcPts val="1500"/>
              </a:spcAft>
              <a:buClrTx/>
              <a:buSzTx/>
              <a:buFontTx/>
              <a:buNone/>
              <a:tabLst/>
              <a:defRPr/>
            </a:pPr>
            <a:r>
              <a:rPr lang="en-US" b="1" i="0" u="none" strike="noStrike" dirty="0">
                <a:solidFill>
                  <a:srgbClr val="181E25"/>
                </a:solidFill>
                <a:effectLst/>
                <a:latin typeface="__Inter_03f01d"/>
              </a:rPr>
              <a:t>Space Utilization</a:t>
            </a:r>
          </a:p>
          <a:p>
            <a:pPr algn="l">
              <a:spcBef>
                <a:spcPts val="2400"/>
              </a:spcBef>
              <a:spcAft>
                <a:spcPts val="1500"/>
              </a:spcAft>
            </a:pPr>
            <a:r>
              <a:rPr lang="en-US" b="0" i="0" dirty="0">
                <a:solidFill>
                  <a:srgbClr val="394756"/>
                </a:solidFill>
                <a:effectLst/>
                <a:latin typeface="__Inter_03f01d"/>
              </a:rPr>
              <a:t> For firms, properly using and arranging available space has become a logistical headache.</a:t>
            </a:r>
            <a:endParaRPr lang="fa-IR" b="0" i="0" dirty="0">
              <a:solidFill>
                <a:srgbClr val="394756"/>
              </a:solidFill>
              <a:effectLst/>
              <a:latin typeface="__Inter_03f01d"/>
            </a:endParaRPr>
          </a:p>
          <a:p>
            <a:pPr marL="0" marR="0" lvl="0" indent="0" algn="l" defTabSz="914400" rtl="0" eaLnBrk="1" fontAlgn="auto" latinLnBrk="0" hangingPunct="1">
              <a:lnSpc>
                <a:spcPct val="100000"/>
              </a:lnSpc>
              <a:spcBef>
                <a:spcPts val="2400"/>
              </a:spcBef>
              <a:spcAft>
                <a:spcPts val="1500"/>
              </a:spcAft>
              <a:buClrTx/>
              <a:buSzTx/>
              <a:buFontTx/>
              <a:buNone/>
              <a:tabLst/>
              <a:defRPr/>
            </a:pPr>
            <a:r>
              <a:rPr lang="en-US" b="1" i="0" u="none" strike="noStrike" dirty="0">
                <a:solidFill>
                  <a:srgbClr val="181E25"/>
                </a:solidFill>
                <a:effectLst/>
                <a:latin typeface="__Inter_03f01d"/>
              </a:rPr>
              <a:t>Smart Environment</a:t>
            </a:r>
          </a:p>
          <a:p>
            <a:pPr algn="l">
              <a:spcBef>
                <a:spcPts val="2400"/>
              </a:spcBef>
              <a:spcAft>
                <a:spcPts val="1500"/>
              </a:spcAft>
            </a:pPr>
            <a:r>
              <a:rPr lang="en-US" b="0" i="0" dirty="0">
                <a:solidFill>
                  <a:srgbClr val="394756"/>
                </a:solidFill>
                <a:effectLst/>
                <a:latin typeface="__Inter_03f01d"/>
              </a:rPr>
              <a:t>It is possible to record and publish environmental indicators for data analysis in real time by deploying a network of devices and gateways equipped with LoRaWAN networks over an area.</a:t>
            </a:r>
            <a:endParaRPr lang="fa-IR" b="0" i="0" dirty="0">
              <a:solidFill>
                <a:srgbClr val="394756"/>
              </a:solidFill>
              <a:effectLst/>
              <a:latin typeface="__Inter_03f01d"/>
            </a:endParaRPr>
          </a:p>
          <a:p>
            <a:pPr marL="0" marR="0" lvl="0" indent="0" algn="l" defTabSz="914400" rtl="0" eaLnBrk="1" fontAlgn="auto" latinLnBrk="0" hangingPunct="1">
              <a:lnSpc>
                <a:spcPct val="100000"/>
              </a:lnSpc>
              <a:spcBef>
                <a:spcPts val="2400"/>
              </a:spcBef>
              <a:spcAft>
                <a:spcPts val="1500"/>
              </a:spcAft>
              <a:buClrTx/>
              <a:buSzTx/>
              <a:buFontTx/>
              <a:buNone/>
              <a:tabLst/>
              <a:defRPr/>
            </a:pPr>
            <a:r>
              <a:rPr lang="en-US" b="1" i="0" u="none" strike="noStrike" dirty="0">
                <a:solidFill>
                  <a:srgbClr val="181E25"/>
                </a:solidFill>
                <a:effectLst/>
                <a:latin typeface="__Inter_03f01d"/>
              </a:rPr>
              <a:t>Smart Agriculture</a:t>
            </a:r>
          </a:p>
          <a:p>
            <a:pPr algn="l">
              <a:spcBef>
                <a:spcPts val="2400"/>
              </a:spcBef>
              <a:spcAft>
                <a:spcPts val="1500"/>
              </a:spcAft>
            </a:pPr>
            <a:r>
              <a:rPr lang="en-US" b="0" i="0" dirty="0">
                <a:solidFill>
                  <a:srgbClr val="394756"/>
                </a:solidFill>
                <a:effectLst/>
                <a:latin typeface="__Inter_03f01d"/>
              </a:rPr>
              <a:t>IoT agriculture sensors have a compact size and determine many parameters that give an understanding of the environmental aspects. IoT sensors can be deployed to collect data about sunlight exposure, which can be used to make better decisions about crop placement and help determine if solar integration is a viable option for the farm.</a:t>
            </a:r>
            <a:endParaRPr lang="en-US" dirty="0"/>
          </a:p>
        </p:txBody>
      </p:sp>
      <p:sp>
        <p:nvSpPr>
          <p:cNvPr id="4" name="Slide Number Placeholder 3"/>
          <p:cNvSpPr>
            <a:spLocks noGrp="1"/>
          </p:cNvSpPr>
          <p:nvPr>
            <p:ph type="sldNum" sz="quarter" idx="5"/>
          </p:nvPr>
        </p:nvSpPr>
        <p:spPr/>
        <p:txBody>
          <a:bodyPr/>
          <a:lstStyle/>
          <a:p>
            <a:fld id="{652F1279-6CE4-4169-83D3-4483097B6907}" type="slidenum">
              <a:rPr lang="en-US" smtClean="0"/>
              <a:t>5</a:t>
            </a:fld>
            <a:endParaRPr lang="en-US"/>
          </a:p>
        </p:txBody>
      </p:sp>
    </p:spTree>
    <p:extLst>
      <p:ext uri="{BB962C8B-B14F-4D97-AF65-F5344CB8AC3E}">
        <p14:creationId xmlns:p14="http://schemas.microsoft.com/office/powerpoint/2010/main" val="35363565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2CCE68-0E20-47F7-67CF-84408955929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C4D934C-BEB6-7DAB-6B9A-5C4D083ED81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CE6DB5F-2D7D-BF2E-FCEC-31C1880BC629}"/>
              </a:ext>
            </a:extLst>
          </p:cNvPr>
          <p:cNvSpPr>
            <a:spLocks noGrp="1"/>
          </p:cNvSpPr>
          <p:nvPr>
            <p:ph type="body" idx="1"/>
          </p:nvPr>
        </p:nvSpPr>
        <p:spPr/>
        <p:txBody>
          <a:bodyPr/>
          <a:lstStyle/>
          <a:p>
            <a:pPr algn="l"/>
            <a:r>
              <a:rPr lang="en-US" b="1" i="0" u="none" strike="noStrike" dirty="0">
                <a:solidFill>
                  <a:srgbClr val="181E25"/>
                </a:solidFill>
                <a:effectLst/>
                <a:latin typeface="__Inter_03f01d"/>
              </a:rPr>
              <a:t>What Are The Most Common Applications Of LoRaWAN?</a:t>
            </a:r>
          </a:p>
          <a:p>
            <a:pPr algn="l"/>
            <a:r>
              <a:rPr lang="en-US" b="0" i="0" u="none" strike="noStrike" dirty="0">
                <a:solidFill>
                  <a:srgbClr val="394756"/>
                </a:solidFill>
                <a:effectLst/>
                <a:latin typeface="__Inter_03f01d"/>
              </a:rPr>
              <a:t>A LoRaWAN network is compatible with a wide range of IoT applications and has been successfully used in the following Use Cases:</a:t>
            </a:r>
          </a:p>
          <a:p>
            <a:pPr algn="l">
              <a:spcBef>
                <a:spcPts val="2400"/>
              </a:spcBef>
              <a:spcAft>
                <a:spcPts val="1500"/>
              </a:spcAft>
            </a:pPr>
            <a:r>
              <a:rPr lang="en-US" b="1" i="0" u="none" strike="noStrike" dirty="0">
                <a:solidFill>
                  <a:srgbClr val="181E25"/>
                </a:solidFill>
                <a:effectLst/>
                <a:latin typeface="__Inter_03f01d"/>
              </a:rPr>
              <a:t>Smart Cities</a:t>
            </a:r>
          </a:p>
          <a:p>
            <a:pPr algn="l">
              <a:buFont typeface="Arial" panose="020B0604020202020204" pitchFamily="34" charset="0"/>
              <a:buChar char="•"/>
            </a:pPr>
            <a:r>
              <a:rPr lang="en-US" b="0" i="0" dirty="0">
                <a:solidFill>
                  <a:srgbClr val="394756"/>
                </a:solidFill>
                <a:effectLst/>
                <a:latin typeface="__Inter_03f01d"/>
              </a:rPr>
              <a:t>Street Lighting</a:t>
            </a:r>
          </a:p>
          <a:p>
            <a:pPr algn="l">
              <a:buFont typeface="Arial" panose="020B0604020202020204" pitchFamily="34" charset="0"/>
              <a:buChar char="•"/>
            </a:pPr>
            <a:r>
              <a:rPr lang="en-US" b="0" i="0" dirty="0">
                <a:solidFill>
                  <a:srgbClr val="394756"/>
                </a:solidFill>
                <a:effectLst/>
                <a:latin typeface="__Inter_03f01d"/>
              </a:rPr>
              <a:t>Smart Parking</a:t>
            </a:r>
          </a:p>
          <a:p>
            <a:pPr algn="l">
              <a:buFont typeface="Arial" panose="020B0604020202020204" pitchFamily="34" charset="0"/>
              <a:buChar char="•"/>
            </a:pPr>
            <a:r>
              <a:rPr lang="en-US" b="0" i="0" dirty="0">
                <a:solidFill>
                  <a:srgbClr val="394756"/>
                </a:solidFill>
                <a:effectLst/>
                <a:latin typeface="__Inter_03f01d"/>
              </a:rPr>
              <a:t>Waste management</a:t>
            </a:r>
          </a:p>
          <a:p>
            <a:pPr algn="l">
              <a:buFont typeface="Arial" panose="020B0604020202020204" pitchFamily="34" charset="0"/>
              <a:buChar char="•"/>
            </a:pPr>
            <a:r>
              <a:rPr lang="en-US" b="0" i="0" dirty="0">
                <a:solidFill>
                  <a:srgbClr val="394756"/>
                </a:solidFill>
                <a:effectLst/>
                <a:latin typeface="__Inter_03f01d"/>
              </a:rPr>
              <a:t>Water level and flood management</a:t>
            </a:r>
          </a:p>
          <a:p>
            <a:pPr algn="l">
              <a:buFont typeface="Arial" panose="020B0604020202020204" pitchFamily="34" charset="0"/>
              <a:buChar char="•"/>
            </a:pPr>
            <a:r>
              <a:rPr lang="en-US" b="0" i="0" dirty="0">
                <a:solidFill>
                  <a:srgbClr val="394756"/>
                </a:solidFill>
                <a:effectLst/>
                <a:latin typeface="__Inter_03f01d"/>
              </a:rPr>
              <a:t>Smart Public Transit</a:t>
            </a:r>
          </a:p>
          <a:p>
            <a:pPr algn="l">
              <a:buFont typeface="Arial" panose="020B0604020202020204" pitchFamily="34" charset="0"/>
              <a:buChar char="•"/>
            </a:pPr>
            <a:r>
              <a:rPr lang="en-US" b="0" i="0" dirty="0">
                <a:solidFill>
                  <a:srgbClr val="394756"/>
                </a:solidFill>
                <a:effectLst/>
                <a:latin typeface="__Inter_03f01d"/>
              </a:rPr>
              <a:t>Air Quality Control</a:t>
            </a:r>
          </a:p>
          <a:p>
            <a:pPr algn="l">
              <a:buFont typeface="Arial" panose="020B0604020202020204" pitchFamily="34" charset="0"/>
              <a:buChar char="•"/>
            </a:pPr>
            <a:r>
              <a:rPr lang="en-US" b="0" i="0" dirty="0">
                <a:solidFill>
                  <a:srgbClr val="394756"/>
                </a:solidFill>
                <a:effectLst/>
                <a:latin typeface="__Inter_03f01d"/>
              </a:rPr>
              <a:t>Street Cleaning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u="none" strike="noStrike" dirty="0">
                <a:solidFill>
                  <a:srgbClr val="181E25"/>
                </a:solidFill>
                <a:effectLst/>
                <a:latin typeface="__Inter_03f01d"/>
              </a:rPr>
              <a:t>Smart Buildings</a:t>
            </a:r>
          </a:p>
          <a:p>
            <a:pPr algn="l">
              <a:buFont typeface="Arial" panose="020B0604020202020204" pitchFamily="34" charset="0"/>
              <a:buChar char="•"/>
            </a:pPr>
            <a:r>
              <a:rPr lang="en-US" b="0" i="0" dirty="0">
                <a:solidFill>
                  <a:srgbClr val="394756"/>
                </a:solidFill>
                <a:effectLst/>
                <a:latin typeface="__Inter_03f01d"/>
              </a:rPr>
              <a:t>Temperature and Humidity Monitoring</a:t>
            </a:r>
          </a:p>
          <a:p>
            <a:pPr algn="l">
              <a:buFont typeface="Arial" panose="020B0604020202020204" pitchFamily="34" charset="0"/>
              <a:buChar char="•"/>
            </a:pPr>
            <a:r>
              <a:rPr lang="en-US" b="0" i="0" dirty="0">
                <a:solidFill>
                  <a:srgbClr val="394756"/>
                </a:solidFill>
                <a:effectLst/>
                <a:latin typeface="__Inter_03f01d"/>
              </a:rPr>
              <a:t>Room Occupancy</a:t>
            </a:r>
          </a:p>
          <a:p>
            <a:pPr algn="l">
              <a:buFont typeface="Arial" panose="020B0604020202020204" pitchFamily="34" charset="0"/>
              <a:buChar char="•"/>
            </a:pPr>
            <a:r>
              <a:rPr lang="en-US" b="0" i="0" dirty="0">
                <a:solidFill>
                  <a:srgbClr val="394756"/>
                </a:solidFill>
                <a:effectLst/>
                <a:latin typeface="__Inter_03f01d"/>
              </a:rPr>
              <a:t>Motion Detection</a:t>
            </a:r>
          </a:p>
          <a:p>
            <a:pPr algn="l">
              <a:buFont typeface="Arial" panose="020B0604020202020204" pitchFamily="34" charset="0"/>
              <a:buChar char="•"/>
            </a:pPr>
            <a:r>
              <a:rPr lang="en-US" b="0" i="0" dirty="0">
                <a:solidFill>
                  <a:srgbClr val="394756"/>
                </a:solidFill>
                <a:effectLst/>
                <a:latin typeface="__Inter_03f01d"/>
              </a:rPr>
              <a:t>Smart Water Metering</a:t>
            </a:r>
          </a:p>
          <a:p>
            <a:pPr algn="l">
              <a:buFont typeface="Arial" panose="020B0604020202020204" pitchFamily="34" charset="0"/>
              <a:buChar char="•"/>
            </a:pPr>
            <a:r>
              <a:rPr lang="en-US" b="0" i="0" dirty="0">
                <a:solidFill>
                  <a:srgbClr val="394756"/>
                </a:solidFill>
                <a:effectLst/>
                <a:latin typeface="__Inter_03f01d"/>
              </a:rPr>
              <a:t>Fire, flood, CO/CO2 level Monitoring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u="none" strike="noStrike" dirty="0">
                <a:solidFill>
                  <a:srgbClr val="181E25"/>
                </a:solidFill>
                <a:effectLst/>
                <a:latin typeface="__Inter_03f01d"/>
              </a:rPr>
              <a:t>Logistics and Transportation Management</a:t>
            </a:r>
            <a:endParaRPr lang="fa-IR" b="1" i="0" u="none" strike="noStrike" dirty="0">
              <a:solidFill>
                <a:srgbClr val="181E25"/>
              </a:solidFill>
              <a:effectLst/>
              <a:latin typeface="__Inter_03f01d"/>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394756"/>
                </a:solidFill>
                <a:effectLst/>
                <a:latin typeface="__Inter_03f01d"/>
              </a:rPr>
              <a:t>successfully track high-value assets, including those in transit. Vehicles, goods, and other support are conveniently tracked over broad geographic regions and in severe circumstances because of the technology's remarkable range, low power consumption, and GPS-free localization. </a:t>
            </a:r>
            <a:endParaRPr lang="en-US" b="1" i="0" u="none" strike="noStrike" dirty="0">
              <a:solidFill>
                <a:srgbClr val="181E25"/>
              </a:solidFill>
              <a:effectLst/>
              <a:latin typeface="__Inter_03f01d"/>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u="none" strike="noStrike" dirty="0">
                <a:solidFill>
                  <a:srgbClr val="181E25"/>
                </a:solidFill>
                <a:effectLst/>
                <a:latin typeface="__Inter_03f01d"/>
              </a:rPr>
              <a:t>Smart Healthcare</a:t>
            </a:r>
          </a:p>
          <a:p>
            <a:pPr algn="l">
              <a:buFont typeface="Arial" panose="020B0604020202020204" pitchFamily="34" charset="0"/>
              <a:buChar char="•"/>
            </a:pPr>
            <a:r>
              <a:rPr lang="en-US" b="0" i="0" dirty="0">
                <a:solidFill>
                  <a:srgbClr val="394756"/>
                </a:solidFill>
                <a:effectLst/>
                <a:latin typeface="__Inter_03f01d"/>
              </a:rPr>
              <a:t>Hospital Patients</a:t>
            </a:r>
          </a:p>
          <a:p>
            <a:pPr algn="l">
              <a:buFont typeface="Arial" panose="020B0604020202020204" pitchFamily="34" charset="0"/>
              <a:buChar char="•"/>
            </a:pPr>
            <a:r>
              <a:rPr lang="en-US" b="0" i="0" dirty="0">
                <a:solidFill>
                  <a:srgbClr val="394756"/>
                </a:solidFill>
                <a:effectLst/>
                <a:latin typeface="__Inter_03f01d"/>
              </a:rPr>
              <a:t>Seniors Care Residents</a:t>
            </a:r>
          </a:p>
          <a:p>
            <a:pPr algn="l">
              <a:buFont typeface="Arial" panose="020B0604020202020204" pitchFamily="34" charset="0"/>
              <a:buChar char="•"/>
            </a:pPr>
            <a:r>
              <a:rPr lang="en-US" b="0" i="0" dirty="0">
                <a:solidFill>
                  <a:srgbClr val="394756"/>
                </a:solidFill>
                <a:effectLst/>
                <a:latin typeface="__Inter_03f01d"/>
              </a:rPr>
              <a:t>High Performing Athletes</a:t>
            </a:r>
          </a:p>
          <a:p>
            <a:pPr algn="l">
              <a:spcBef>
                <a:spcPts val="2400"/>
              </a:spcBef>
              <a:spcAft>
                <a:spcPts val="1500"/>
              </a:spcAft>
            </a:pPr>
            <a:r>
              <a:rPr lang="en-US" b="1" i="0" u="none" strike="noStrike" dirty="0">
                <a:solidFill>
                  <a:srgbClr val="181E25"/>
                </a:solidFill>
                <a:effectLst/>
                <a:latin typeface="__Inter_03f01d"/>
              </a:rPr>
              <a:t>Public Safety</a:t>
            </a:r>
            <a:br>
              <a:rPr lang="en-US" dirty="0"/>
            </a:br>
            <a:r>
              <a:rPr lang="en-US" b="0" i="0" dirty="0">
                <a:solidFill>
                  <a:srgbClr val="394756"/>
                </a:solidFill>
                <a:effectLst/>
                <a:latin typeface="__Inter_03f01d"/>
              </a:rPr>
              <a:t>a panic button that sends an instant SOS with the user's location information.</a:t>
            </a:r>
            <a:endParaRPr lang="fa-IR" b="0" i="0" dirty="0">
              <a:solidFill>
                <a:srgbClr val="394756"/>
              </a:solidFill>
              <a:effectLst/>
              <a:latin typeface="__Inter_03f01d"/>
            </a:endParaRPr>
          </a:p>
          <a:p>
            <a:pPr marL="0" marR="0" lvl="0" indent="0" algn="l" defTabSz="914400" rtl="0" eaLnBrk="1" fontAlgn="auto" latinLnBrk="0" hangingPunct="1">
              <a:lnSpc>
                <a:spcPct val="100000"/>
              </a:lnSpc>
              <a:spcBef>
                <a:spcPts val="2400"/>
              </a:spcBef>
              <a:spcAft>
                <a:spcPts val="1500"/>
              </a:spcAft>
              <a:buClrTx/>
              <a:buSzTx/>
              <a:buFontTx/>
              <a:buNone/>
              <a:tabLst/>
              <a:defRPr/>
            </a:pPr>
            <a:r>
              <a:rPr lang="en-US" b="1" i="0" u="none" strike="noStrike" dirty="0">
                <a:solidFill>
                  <a:srgbClr val="181E25"/>
                </a:solidFill>
                <a:effectLst/>
                <a:latin typeface="__Inter_03f01d"/>
              </a:rPr>
              <a:t>Space Utilization</a:t>
            </a:r>
          </a:p>
          <a:p>
            <a:pPr algn="l">
              <a:spcBef>
                <a:spcPts val="2400"/>
              </a:spcBef>
              <a:spcAft>
                <a:spcPts val="1500"/>
              </a:spcAft>
            </a:pPr>
            <a:r>
              <a:rPr lang="en-US" b="0" i="0" dirty="0">
                <a:solidFill>
                  <a:srgbClr val="394756"/>
                </a:solidFill>
                <a:effectLst/>
                <a:latin typeface="__Inter_03f01d"/>
              </a:rPr>
              <a:t> For firms, properly using and arranging available space has become a logistical headache.</a:t>
            </a:r>
            <a:endParaRPr lang="fa-IR" b="0" i="0" dirty="0">
              <a:solidFill>
                <a:srgbClr val="394756"/>
              </a:solidFill>
              <a:effectLst/>
              <a:latin typeface="__Inter_03f01d"/>
            </a:endParaRPr>
          </a:p>
          <a:p>
            <a:pPr marL="0" marR="0" lvl="0" indent="0" algn="l" defTabSz="914400" rtl="0" eaLnBrk="1" fontAlgn="auto" latinLnBrk="0" hangingPunct="1">
              <a:lnSpc>
                <a:spcPct val="100000"/>
              </a:lnSpc>
              <a:spcBef>
                <a:spcPts val="2400"/>
              </a:spcBef>
              <a:spcAft>
                <a:spcPts val="1500"/>
              </a:spcAft>
              <a:buClrTx/>
              <a:buSzTx/>
              <a:buFontTx/>
              <a:buNone/>
              <a:tabLst/>
              <a:defRPr/>
            </a:pPr>
            <a:r>
              <a:rPr lang="en-US" b="1" i="0" u="none" strike="noStrike" dirty="0">
                <a:solidFill>
                  <a:srgbClr val="181E25"/>
                </a:solidFill>
                <a:effectLst/>
                <a:latin typeface="__Inter_03f01d"/>
              </a:rPr>
              <a:t>Smart Environment</a:t>
            </a:r>
          </a:p>
          <a:p>
            <a:pPr algn="l">
              <a:spcBef>
                <a:spcPts val="2400"/>
              </a:spcBef>
              <a:spcAft>
                <a:spcPts val="1500"/>
              </a:spcAft>
            </a:pPr>
            <a:r>
              <a:rPr lang="en-US" b="0" i="0" dirty="0">
                <a:solidFill>
                  <a:srgbClr val="394756"/>
                </a:solidFill>
                <a:effectLst/>
                <a:latin typeface="__Inter_03f01d"/>
              </a:rPr>
              <a:t>It is possible to record and publish environmental indicators for data analysis in real time by deploying a network of devices and gateways equipped with LoRaWAN networks over an area.</a:t>
            </a:r>
            <a:endParaRPr lang="fa-IR" b="0" i="0" dirty="0">
              <a:solidFill>
                <a:srgbClr val="394756"/>
              </a:solidFill>
              <a:effectLst/>
              <a:latin typeface="__Inter_03f01d"/>
            </a:endParaRPr>
          </a:p>
          <a:p>
            <a:pPr marL="0" marR="0" lvl="0" indent="0" algn="l" defTabSz="914400" rtl="0" eaLnBrk="1" fontAlgn="auto" latinLnBrk="0" hangingPunct="1">
              <a:lnSpc>
                <a:spcPct val="100000"/>
              </a:lnSpc>
              <a:spcBef>
                <a:spcPts val="2400"/>
              </a:spcBef>
              <a:spcAft>
                <a:spcPts val="1500"/>
              </a:spcAft>
              <a:buClrTx/>
              <a:buSzTx/>
              <a:buFontTx/>
              <a:buNone/>
              <a:tabLst/>
              <a:defRPr/>
            </a:pPr>
            <a:r>
              <a:rPr lang="en-US" b="1" i="0" u="none" strike="noStrike" dirty="0">
                <a:solidFill>
                  <a:srgbClr val="181E25"/>
                </a:solidFill>
                <a:effectLst/>
                <a:latin typeface="__Inter_03f01d"/>
              </a:rPr>
              <a:t>Smart Agriculture</a:t>
            </a:r>
          </a:p>
          <a:p>
            <a:pPr algn="l">
              <a:spcBef>
                <a:spcPts val="2400"/>
              </a:spcBef>
              <a:spcAft>
                <a:spcPts val="1500"/>
              </a:spcAft>
            </a:pPr>
            <a:r>
              <a:rPr lang="en-US" b="0" i="0" dirty="0">
                <a:solidFill>
                  <a:srgbClr val="394756"/>
                </a:solidFill>
                <a:effectLst/>
                <a:latin typeface="__Inter_03f01d"/>
              </a:rPr>
              <a:t>IoT agriculture sensors have a compact size and determine many parameters that give an understanding of the environmental aspects. IoT sensors can be deployed to collect data about sunlight exposure, which can be used to make better decisions about crop placement and help determine if solar integration is a viable option for the farm.</a:t>
            </a:r>
            <a:endParaRPr lang="en-US" dirty="0"/>
          </a:p>
        </p:txBody>
      </p:sp>
      <p:sp>
        <p:nvSpPr>
          <p:cNvPr id="4" name="Slide Number Placeholder 3">
            <a:extLst>
              <a:ext uri="{FF2B5EF4-FFF2-40B4-BE49-F238E27FC236}">
                <a16:creationId xmlns:a16="http://schemas.microsoft.com/office/drawing/2014/main" id="{A0B592BB-2EB5-1D64-063F-008639A519AF}"/>
              </a:ext>
            </a:extLst>
          </p:cNvPr>
          <p:cNvSpPr>
            <a:spLocks noGrp="1"/>
          </p:cNvSpPr>
          <p:nvPr>
            <p:ph type="sldNum" sz="quarter" idx="5"/>
          </p:nvPr>
        </p:nvSpPr>
        <p:spPr/>
        <p:txBody>
          <a:bodyPr/>
          <a:lstStyle/>
          <a:p>
            <a:fld id="{652F1279-6CE4-4169-83D3-4483097B6907}" type="slidenum">
              <a:rPr lang="en-US" smtClean="0"/>
              <a:t>6</a:t>
            </a:fld>
            <a:endParaRPr lang="en-US"/>
          </a:p>
        </p:txBody>
      </p:sp>
    </p:spTree>
    <p:extLst>
      <p:ext uri="{BB962C8B-B14F-4D97-AF65-F5344CB8AC3E}">
        <p14:creationId xmlns:p14="http://schemas.microsoft.com/office/powerpoint/2010/main" val="26663318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3AC860-7477-D3F9-3DEE-BC8BA8D4C4F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087AD1-8BB1-95FC-38B2-1F2748FCCFB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164A3A9-5A1E-97FD-51F4-532BC1B03F3B}"/>
              </a:ext>
            </a:extLst>
          </p:cNvPr>
          <p:cNvSpPr>
            <a:spLocks noGrp="1"/>
          </p:cNvSpPr>
          <p:nvPr>
            <p:ph type="body" idx="1"/>
          </p:nvPr>
        </p:nvSpPr>
        <p:spPr/>
        <p:txBody>
          <a:bodyPr/>
          <a:lstStyle/>
          <a:p>
            <a:pPr algn="l"/>
            <a:r>
              <a:rPr lang="en-US" b="1" i="0" u="none" strike="noStrike" dirty="0">
                <a:solidFill>
                  <a:srgbClr val="181E25"/>
                </a:solidFill>
                <a:effectLst/>
                <a:latin typeface="__Inter_03f01d"/>
              </a:rPr>
              <a:t>What Are The Most Common Applications Of LoRaWAN?</a:t>
            </a:r>
          </a:p>
          <a:p>
            <a:pPr algn="l"/>
            <a:r>
              <a:rPr lang="en-US" b="0" i="0" u="none" strike="noStrike" dirty="0">
                <a:solidFill>
                  <a:srgbClr val="394756"/>
                </a:solidFill>
                <a:effectLst/>
                <a:latin typeface="__Inter_03f01d"/>
              </a:rPr>
              <a:t>A LoRaWAN network is compatible with a wide range of IoT applications and has been successfully used in the following Use Cases:</a:t>
            </a:r>
          </a:p>
          <a:p>
            <a:pPr algn="l">
              <a:spcBef>
                <a:spcPts val="2400"/>
              </a:spcBef>
              <a:spcAft>
                <a:spcPts val="1500"/>
              </a:spcAft>
            </a:pPr>
            <a:r>
              <a:rPr lang="en-US" b="1" i="0" u="none" strike="noStrike" dirty="0">
                <a:solidFill>
                  <a:srgbClr val="181E25"/>
                </a:solidFill>
                <a:effectLst/>
                <a:latin typeface="__Inter_03f01d"/>
              </a:rPr>
              <a:t>Smart Cities</a:t>
            </a:r>
          </a:p>
          <a:p>
            <a:pPr algn="l">
              <a:buFont typeface="Arial" panose="020B0604020202020204" pitchFamily="34" charset="0"/>
              <a:buChar char="•"/>
            </a:pPr>
            <a:r>
              <a:rPr lang="en-US" b="0" i="0" dirty="0">
                <a:solidFill>
                  <a:srgbClr val="394756"/>
                </a:solidFill>
                <a:effectLst/>
                <a:latin typeface="__Inter_03f01d"/>
              </a:rPr>
              <a:t>Street Lighting</a:t>
            </a:r>
          </a:p>
          <a:p>
            <a:pPr algn="l">
              <a:buFont typeface="Arial" panose="020B0604020202020204" pitchFamily="34" charset="0"/>
              <a:buChar char="•"/>
            </a:pPr>
            <a:r>
              <a:rPr lang="en-US" b="0" i="0" dirty="0">
                <a:solidFill>
                  <a:srgbClr val="394756"/>
                </a:solidFill>
                <a:effectLst/>
                <a:latin typeface="__Inter_03f01d"/>
              </a:rPr>
              <a:t>Smart Parking</a:t>
            </a:r>
          </a:p>
          <a:p>
            <a:pPr algn="l">
              <a:buFont typeface="Arial" panose="020B0604020202020204" pitchFamily="34" charset="0"/>
              <a:buChar char="•"/>
            </a:pPr>
            <a:r>
              <a:rPr lang="en-US" b="0" i="0" dirty="0">
                <a:solidFill>
                  <a:srgbClr val="394756"/>
                </a:solidFill>
                <a:effectLst/>
                <a:latin typeface="__Inter_03f01d"/>
              </a:rPr>
              <a:t>Waste management</a:t>
            </a:r>
          </a:p>
          <a:p>
            <a:pPr algn="l">
              <a:buFont typeface="Arial" panose="020B0604020202020204" pitchFamily="34" charset="0"/>
              <a:buChar char="•"/>
            </a:pPr>
            <a:r>
              <a:rPr lang="en-US" b="0" i="0" dirty="0">
                <a:solidFill>
                  <a:srgbClr val="394756"/>
                </a:solidFill>
                <a:effectLst/>
                <a:latin typeface="__Inter_03f01d"/>
              </a:rPr>
              <a:t>Water level and flood management</a:t>
            </a:r>
          </a:p>
          <a:p>
            <a:pPr algn="l">
              <a:buFont typeface="Arial" panose="020B0604020202020204" pitchFamily="34" charset="0"/>
              <a:buChar char="•"/>
            </a:pPr>
            <a:r>
              <a:rPr lang="en-US" b="0" i="0" dirty="0">
                <a:solidFill>
                  <a:srgbClr val="394756"/>
                </a:solidFill>
                <a:effectLst/>
                <a:latin typeface="__Inter_03f01d"/>
              </a:rPr>
              <a:t>Smart Public Transit</a:t>
            </a:r>
          </a:p>
          <a:p>
            <a:pPr algn="l">
              <a:buFont typeface="Arial" panose="020B0604020202020204" pitchFamily="34" charset="0"/>
              <a:buChar char="•"/>
            </a:pPr>
            <a:r>
              <a:rPr lang="en-US" b="0" i="0" dirty="0">
                <a:solidFill>
                  <a:srgbClr val="394756"/>
                </a:solidFill>
                <a:effectLst/>
                <a:latin typeface="__Inter_03f01d"/>
              </a:rPr>
              <a:t>Air Quality Control</a:t>
            </a:r>
          </a:p>
          <a:p>
            <a:pPr algn="l">
              <a:buFont typeface="Arial" panose="020B0604020202020204" pitchFamily="34" charset="0"/>
              <a:buChar char="•"/>
            </a:pPr>
            <a:r>
              <a:rPr lang="en-US" b="0" i="0" dirty="0">
                <a:solidFill>
                  <a:srgbClr val="394756"/>
                </a:solidFill>
                <a:effectLst/>
                <a:latin typeface="__Inter_03f01d"/>
              </a:rPr>
              <a:t>Street Cleaning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u="none" strike="noStrike" dirty="0">
                <a:solidFill>
                  <a:srgbClr val="181E25"/>
                </a:solidFill>
                <a:effectLst/>
                <a:latin typeface="__Inter_03f01d"/>
              </a:rPr>
              <a:t>Smart Buildings</a:t>
            </a:r>
          </a:p>
          <a:p>
            <a:pPr algn="l">
              <a:buFont typeface="Arial" panose="020B0604020202020204" pitchFamily="34" charset="0"/>
              <a:buChar char="•"/>
            </a:pPr>
            <a:r>
              <a:rPr lang="en-US" b="0" i="0" dirty="0">
                <a:solidFill>
                  <a:srgbClr val="394756"/>
                </a:solidFill>
                <a:effectLst/>
                <a:latin typeface="__Inter_03f01d"/>
              </a:rPr>
              <a:t>Temperature and Humidity Monitoring</a:t>
            </a:r>
          </a:p>
          <a:p>
            <a:pPr algn="l">
              <a:buFont typeface="Arial" panose="020B0604020202020204" pitchFamily="34" charset="0"/>
              <a:buChar char="•"/>
            </a:pPr>
            <a:r>
              <a:rPr lang="en-US" b="0" i="0" dirty="0">
                <a:solidFill>
                  <a:srgbClr val="394756"/>
                </a:solidFill>
                <a:effectLst/>
                <a:latin typeface="__Inter_03f01d"/>
              </a:rPr>
              <a:t>Room Occupancy</a:t>
            </a:r>
          </a:p>
          <a:p>
            <a:pPr algn="l">
              <a:buFont typeface="Arial" panose="020B0604020202020204" pitchFamily="34" charset="0"/>
              <a:buChar char="•"/>
            </a:pPr>
            <a:r>
              <a:rPr lang="en-US" b="0" i="0" dirty="0">
                <a:solidFill>
                  <a:srgbClr val="394756"/>
                </a:solidFill>
                <a:effectLst/>
                <a:latin typeface="__Inter_03f01d"/>
              </a:rPr>
              <a:t>Motion Detection</a:t>
            </a:r>
          </a:p>
          <a:p>
            <a:pPr algn="l">
              <a:buFont typeface="Arial" panose="020B0604020202020204" pitchFamily="34" charset="0"/>
              <a:buChar char="•"/>
            </a:pPr>
            <a:r>
              <a:rPr lang="en-US" b="0" i="0" dirty="0">
                <a:solidFill>
                  <a:srgbClr val="394756"/>
                </a:solidFill>
                <a:effectLst/>
                <a:latin typeface="__Inter_03f01d"/>
              </a:rPr>
              <a:t>Smart Water Metering</a:t>
            </a:r>
          </a:p>
          <a:p>
            <a:pPr algn="l">
              <a:buFont typeface="Arial" panose="020B0604020202020204" pitchFamily="34" charset="0"/>
              <a:buChar char="•"/>
            </a:pPr>
            <a:r>
              <a:rPr lang="en-US" b="0" i="0" dirty="0">
                <a:solidFill>
                  <a:srgbClr val="394756"/>
                </a:solidFill>
                <a:effectLst/>
                <a:latin typeface="__Inter_03f01d"/>
              </a:rPr>
              <a:t>Fire, flood, CO/CO2 level Monitoring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u="none" strike="noStrike" dirty="0">
                <a:solidFill>
                  <a:srgbClr val="181E25"/>
                </a:solidFill>
                <a:effectLst/>
                <a:latin typeface="__Inter_03f01d"/>
              </a:rPr>
              <a:t>Logistics and Transportation Management</a:t>
            </a:r>
            <a:endParaRPr lang="fa-IR" b="1" i="0" u="none" strike="noStrike" dirty="0">
              <a:solidFill>
                <a:srgbClr val="181E25"/>
              </a:solidFill>
              <a:effectLst/>
              <a:latin typeface="__Inter_03f01d"/>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394756"/>
                </a:solidFill>
                <a:effectLst/>
                <a:latin typeface="__Inter_03f01d"/>
              </a:rPr>
              <a:t>successfully track high-value assets, including those in transit. Vehicles, goods, and other support are conveniently tracked over broad geographic regions and in severe circumstances because of the technology's remarkable range, low power consumption, and GPS-free localization. </a:t>
            </a:r>
            <a:endParaRPr lang="en-US" b="1" i="0" u="none" strike="noStrike" dirty="0">
              <a:solidFill>
                <a:srgbClr val="181E25"/>
              </a:solidFill>
              <a:effectLst/>
              <a:latin typeface="__Inter_03f01d"/>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u="none" strike="noStrike" dirty="0">
                <a:solidFill>
                  <a:srgbClr val="181E25"/>
                </a:solidFill>
                <a:effectLst/>
                <a:latin typeface="__Inter_03f01d"/>
              </a:rPr>
              <a:t>Smart Healthcare</a:t>
            </a:r>
          </a:p>
          <a:p>
            <a:pPr algn="l">
              <a:buFont typeface="Arial" panose="020B0604020202020204" pitchFamily="34" charset="0"/>
              <a:buChar char="•"/>
            </a:pPr>
            <a:r>
              <a:rPr lang="en-US" b="0" i="0" dirty="0">
                <a:solidFill>
                  <a:srgbClr val="394756"/>
                </a:solidFill>
                <a:effectLst/>
                <a:latin typeface="__Inter_03f01d"/>
              </a:rPr>
              <a:t>Hospital Patients</a:t>
            </a:r>
          </a:p>
          <a:p>
            <a:pPr algn="l">
              <a:buFont typeface="Arial" panose="020B0604020202020204" pitchFamily="34" charset="0"/>
              <a:buChar char="•"/>
            </a:pPr>
            <a:r>
              <a:rPr lang="en-US" b="0" i="0" dirty="0">
                <a:solidFill>
                  <a:srgbClr val="394756"/>
                </a:solidFill>
                <a:effectLst/>
                <a:latin typeface="__Inter_03f01d"/>
              </a:rPr>
              <a:t>Seniors Care Residents</a:t>
            </a:r>
          </a:p>
          <a:p>
            <a:pPr algn="l">
              <a:buFont typeface="Arial" panose="020B0604020202020204" pitchFamily="34" charset="0"/>
              <a:buChar char="•"/>
            </a:pPr>
            <a:r>
              <a:rPr lang="en-US" b="0" i="0" dirty="0">
                <a:solidFill>
                  <a:srgbClr val="394756"/>
                </a:solidFill>
                <a:effectLst/>
                <a:latin typeface="__Inter_03f01d"/>
              </a:rPr>
              <a:t>High Performing Athletes</a:t>
            </a:r>
          </a:p>
          <a:p>
            <a:pPr algn="l">
              <a:spcBef>
                <a:spcPts val="2400"/>
              </a:spcBef>
              <a:spcAft>
                <a:spcPts val="1500"/>
              </a:spcAft>
            </a:pPr>
            <a:r>
              <a:rPr lang="en-US" b="1" i="0" u="none" strike="noStrike" dirty="0">
                <a:solidFill>
                  <a:srgbClr val="181E25"/>
                </a:solidFill>
                <a:effectLst/>
                <a:latin typeface="__Inter_03f01d"/>
              </a:rPr>
              <a:t>Public Safety</a:t>
            </a:r>
            <a:br>
              <a:rPr lang="en-US" dirty="0"/>
            </a:br>
            <a:r>
              <a:rPr lang="en-US" b="0" i="0" dirty="0">
                <a:solidFill>
                  <a:srgbClr val="394756"/>
                </a:solidFill>
                <a:effectLst/>
                <a:latin typeface="__Inter_03f01d"/>
              </a:rPr>
              <a:t>a panic button that sends an instant SOS with the user's location information.</a:t>
            </a:r>
            <a:endParaRPr lang="fa-IR" b="0" i="0" dirty="0">
              <a:solidFill>
                <a:srgbClr val="394756"/>
              </a:solidFill>
              <a:effectLst/>
              <a:latin typeface="__Inter_03f01d"/>
            </a:endParaRPr>
          </a:p>
          <a:p>
            <a:pPr marL="0" marR="0" lvl="0" indent="0" algn="l" defTabSz="914400" rtl="0" eaLnBrk="1" fontAlgn="auto" latinLnBrk="0" hangingPunct="1">
              <a:lnSpc>
                <a:spcPct val="100000"/>
              </a:lnSpc>
              <a:spcBef>
                <a:spcPts val="2400"/>
              </a:spcBef>
              <a:spcAft>
                <a:spcPts val="1500"/>
              </a:spcAft>
              <a:buClrTx/>
              <a:buSzTx/>
              <a:buFontTx/>
              <a:buNone/>
              <a:tabLst/>
              <a:defRPr/>
            </a:pPr>
            <a:r>
              <a:rPr lang="en-US" b="1" i="0" u="none" strike="noStrike" dirty="0">
                <a:solidFill>
                  <a:srgbClr val="181E25"/>
                </a:solidFill>
                <a:effectLst/>
                <a:latin typeface="__Inter_03f01d"/>
              </a:rPr>
              <a:t>Space Utilization</a:t>
            </a:r>
          </a:p>
          <a:p>
            <a:pPr algn="l">
              <a:spcBef>
                <a:spcPts val="2400"/>
              </a:spcBef>
              <a:spcAft>
                <a:spcPts val="1500"/>
              </a:spcAft>
            </a:pPr>
            <a:r>
              <a:rPr lang="en-US" b="0" i="0" dirty="0">
                <a:solidFill>
                  <a:srgbClr val="394756"/>
                </a:solidFill>
                <a:effectLst/>
                <a:latin typeface="__Inter_03f01d"/>
              </a:rPr>
              <a:t> For firms, properly using and arranging available space has become a logistical headache.</a:t>
            </a:r>
            <a:endParaRPr lang="fa-IR" b="0" i="0" dirty="0">
              <a:solidFill>
                <a:srgbClr val="394756"/>
              </a:solidFill>
              <a:effectLst/>
              <a:latin typeface="__Inter_03f01d"/>
            </a:endParaRPr>
          </a:p>
          <a:p>
            <a:pPr marL="0" marR="0" lvl="0" indent="0" algn="l" defTabSz="914400" rtl="0" eaLnBrk="1" fontAlgn="auto" latinLnBrk="0" hangingPunct="1">
              <a:lnSpc>
                <a:spcPct val="100000"/>
              </a:lnSpc>
              <a:spcBef>
                <a:spcPts val="2400"/>
              </a:spcBef>
              <a:spcAft>
                <a:spcPts val="1500"/>
              </a:spcAft>
              <a:buClrTx/>
              <a:buSzTx/>
              <a:buFontTx/>
              <a:buNone/>
              <a:tabLst/>
              <a:defRPr/>
            </a:pPr>
            <a:r>
              <a:rPr lang="en-US" b="1" i="0" u="none" strike="noStrike" dirty="0">
                <a:solidFill>
                  <a:srgbClr val="181E25"/>
                </a:solidFill>
                <a:effectLst/>
                <a:latin typeface="__Inter_03f01d"/>
              </a:rPr>
              <a:t>Smart Environment</a:t>
            </a:r>
          </a:p>
          <a:p>
            <a:pPr algn="l">
              <a:spcBef>
                <a:spcPts val="2400"/>
              </a:spcBef>
              <a:spcAft>
                <a:spcPts val="1500"/>
              </a:spcAft>
            </a:pPr>
            <a:r>
              <a:rPr lang="en-US" b="0" i="0" dirty="0">
                <a:solidFill>
                  <a:srgbClr val="394756"/>
                </a:solidFill>
                <a:effectLst/>
                <a:latin typeface="__Inter_03f01d"/>
              </a:rPr>
              <a:t>It is possible to record and publish environmental indicators for data analysis in real time by deploying a network of devices and gateways equipped with LoRaWAN networks over an area.</a:t>
            </a:r>
            <a:endParaRPr lang="fa-IR" b="0" i="0" dirty="0">
              <a:solidFill>
                <a:srgbClr val="394756"/>
              </a:solidFill>
              <a:effectLst/>
              <a:latin typeface="__Inter_03f01d"/>
            </a:endParaRPr>
          </a:p>
          <a:p>
            <a:pPr marL="0" marR="0" lvl="0" indent="0" algn="l" defTabSz="914400" rtl="0" eaLnBrk="1" fontAlgn="auto" latinLnBrk="0" hangingPunct="1">
              <a:lnSpc>
                <a:spcPct val="100000"/>
              </a:lnSpc>
              <a:spcBef>
                <a:spcPts val="2400"/>
              </a:spcBef>
              <a:spcAft>
                <a:spcPts val="1500"/>
              </a:spcAft>
              <a:buClrTx/>
              <a:buSzTx/>
              <a:buFontTx/>
              <a:buNone/>
              <a:tabLst/>
              <a:defRPr/>
            </a:pPr>
            <a:r>
              <a:rPr lang="en-US" b="1" i="0" u="none" strike="noStrike" dirty="0">
                <a:solidFill>
                  <a:srgbClr val="181E25"/>
                </a:solidFill>
                <a:effectLst/>
                <a:latin typeface="__Inter_03f01d"/>
              </a:rPr>
              <a:t>Smart Agriculture</a:t>
            </a:r>
          </a:p>
          <a:p>
            <a:pPr algn="l">
              <a:spcBef>
                <a:spcPts val="2400"/>
              </a:spcBef>
              <a:spcAft>
                <a:spcPts val="1500"/>
              </a:spcAft>
            </a:pPr>
            <a:r>
              <a:rPr lang="en-US" b="0" i="0" dirty="0">
                <a:solidFill>
                  <a:srgbClr val="394756"/>
                </a:solidFill>
                <a:effectLst/>
                <a:latin typeface="__Inter_03f01d"/>
              </a:rPr>
              <a:t>IoT agriculture sensors have a compact size and determine many parameters that give an understanding of the environmental aspects. IoT sensors can be deployed to collect data about sunlight exposure, which can be used to make better decisions about crop placement and help determine if solar integration is a viable option for the farm.</a:t>
            </a:r>
            <a:endParaRPr lang="en-US" dirty="0"/>
          </a:p>
        </p:txBody>
      </p:sp>
      <p:sp>
        <p:nvSpPr>
          <p:cNvPr id="4" name="Slide Number Placeholder 3">
            <a:extLst>
              <a:ext uri="{FF2B5EF4-FFF2-40B4-BE49-F238E27FC236}">
                <a16:creationId xmlns:a16="http://schemas.microsoft.com/office/drawing/2014/main" id="{6F50A4D6-6C51-76AD-FBF3-B99BB4F1BCA8}"/>
              </a:ext>
            </a:extLst>
          </p:cNvPr>
          <p:cNvSpPr>
            <a:spLocks noGrp="1"/>
          </p:cNvSpPr>
          <p:nvPr>
            <p:ph type="sldNum" sz="quarter" idx="5"/>
          </p:nvPr>
        </p:nvSpPr>
        <p:spPr/>
        <p:txBody>
          <a:bodyPr/>
          <a:lstStyle/>
          <a:p>
            <a:fld id="{652F1279-6CE4-4169-83D3-4483097B6907}" type="slidenum">
              <a:rPr lang="en-US" smtClean="0"/>
              <a:t>7</a:t>
            </a:fld>
            <a:endParaRPr lang="en-US"/>
          </a:p>
        </p:txBody>
      </p:sp>
    </p:spTree>
    <p:extLst>
      <p:ext uri="{BB962C8B-B14F-4D97-AF65-F5344CB8AC3E}">
        <p14:creationId xmlns:p14="http://schemas.microsoft.com/office/powerpoint/2010/main" val="7469066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8147DE-69D0-A8A1-BE35-50CE683E6E5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37247F3-383F-C3ED-3B99-A40E23CEC9C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42A221B-EDB2-1F94-A760-83F16D384BF5}"/>
              </a:ext>
            </a:extLst>
          </p:cNvPr>
          <p:cNvSpPr>
            <a:spLocks noGrp="1"/>
          </p:cNvSpPr>
          <p:nvPr>
            <p:ph type="body" idx="1"/>
          </p:nvPr>
        </p:nvSpPr>
        <p:spPr/>
        <p:txBody>
          <a:bodyPr/>
          <a:lstStyle/>
          <a:p>
            <a:pPr algn="l"/>
            <a:r>
              <a:rPr lang="en-US" b="1" i="0" u="none" strike="noStrike" dirty="0">
                <a:solidFill>
                  <a:srgbClr val="181E25"/>
                </a:solidFill>
                <a:effectLst/>
                <a:latin typeface="__Inter_03f01d"/>
              </a:rPr>
              <a:t>What Are The Most Common Applications Of LoRaWAN?</a:t>
            </a:r>
          </a:p>
          <a:p>
            <a:pPr algn="l"/>
            <a:r>
              <a:rPr lang="en-US" b="0" i="0" u="none" strike="noStrike" dirty="0">
                <a:solidFill>
                  <a:srgbClr val="394756"/>
                </a:solidFill>
                <a:effectLst/>
                <a:latin typeface="__Inter_03f01d"/>
              </a:rPr>
              <a:t>A LoRaWAN network is compatible with a wide range of IoT applications and has been successfully used in the following Use Cases:</a:t>
            </a:r>
          </a:p>
          <a:p>
            <a:pPr algn="l">
              <a:spcBef>
                <a:spcPts val="2400"/>
              </a:spcBef>
              <a:spcAft>
                <a:spcPts val="1500"/>
              </a:spcAft>
            </a:pPr>
            <a:r>
              <a:rPr lang="en-US" b="1" i="0" u="none" strike="noStrike" dirty="0">
                <a:solidFill>
                  <a:srgbClr val="181E25"/>
                </a:solidFill>
                <a:effectLst/>
                <a:latin typeface="__Inter_03f01d"/>
              </a:rPr>
              <a:t>Smart Cities</a:t>
            </a:r>
          </a:p>
          <a:p>
            <a:pPr algn="l">
              <a:buFont typeface="Arial" panose="020B0604020202020204" pitchFamily="34" charset="0"/>
              <a:buChar char="•"/>
            </a:pPr>
            <a:r>
              <a:rPr lang="en-US" b="0" i="0" dirty="0">
                <a:solidFill>
                  <a:srgbClr val="394756"/>
                </a:solidFill>
                <a:effectLst/>
                <a:latin typeface="__Inter_03f01d"/>
              </a:rPr>
              <a:t>Street Lighting</a:t>
            </a:r>
          </a:p>
          <a:p>
            <a:pPr algn="l">
              <a:buFont typeface="Arial" panose="020B0604020202020204" pitchFamily="34" charset="0"/>
              <a:buChar char="•"/>
            </a:pPr>
            <a:r>
              <a:rPr lang="en-US" b="0" i="0" dirty="0">
                <a:solidFill>
                  <a:srgbClr val="394756"/>
                </a:solidFill>
                <a:effectLst/>
                <a:latin typeface="__Inter_03f01d"/>
              </a:rPr>
              <a:t>Smart Parking</a:t>
            </a:r>
          </a:p>
          <a:p>
            <a:pPr algn="l">
              <a:buFont typeface="Arial" panose="020B0604020202020204" pitchFamily="34" charset="0"/>
              <a:buChar char="•"/>
            </a:pPr>
            <a:r>
              <a:rPr lang="en-US" b="0" i="0" dirty="0">
                <a:solidFill>
                  <a:srgbClr val="394756"/>
                </a:solidFill>
                <a:effectLst/>
                <a:latin typeface="__Inter_03f01d"/>
              </a:rPr>
              <a:t>Waste management</a:t>
            </a:r>
          </a:p>
          <a:p>
            <a:pPr algn="l">
              <a:buFont typeface="Arial" panose="020B0604020202020204" pitchFamily="34" charset="0"/>
              <a:buChar char="•"/>
            </a:pPr>
            <a:r>
              <a:rPr lang="en-US" b="0" i="0" dirty="0">
                <a:solidFill>
                  <a:srgbClr val="394756"/>
                </a:solidFill>
                <a:effectLst/>
                <a:latin typeface="__Inter_03f01d"/>
              </a:rPr>
              <a:t>Water level and flood management</a:t>
            </a:r>
          </a:p>
          <a:p>
            <a:pPr algn="l">
              <a:buFont typeface="Arial" panose="020B0604020202020204" pitchFamily="34" charset="0"/>
              <a:buChar char="•"/>
            </a:pPr>
            <a:r>
              <a:rPr lang="en-US" b="0" i="0" dirty="0">
                <a:solidFill>
                  <a:srgbClr val="394756"/>
                </a:solidFill>
                <a:effectLst/>
                <a:latin typeface="__Inter_03f01d"/>
              </a:rPr>
              <a:t>Smart Public Transit</a:t>
            </a:r>
          </a:p>
          <a:p>
            <a:pPr algn="l">
              <a:buFont typeface="Arial" panose="020B0604020202020204" pitchFamily="34" charset="0"/>
              <a:buChar char="•"/>
            </a:pPr>
            <a:r>
              <a:rPr lang="en-US" b="0" i="0" dirty="0">
                <a:solidFill>
                  <a:srgbClr val="394756"/>
                </a:solidFill>
                <a:effectLst/>
                <a:latin typeface="__Inter_03f01d"/>
              </a:rPr>
              <a:t>Air Quality Control</a:t>
            </a:r>
          </a:p>
          <a:p>
            <a:pPr algn="l">
              <a:buFont typeface="Arial" panose="020B0604020202020204" pitchFamily="34" charset="0"/>
              <a:buChar char="•"/>
            </a:pPr>
            <a:r>
              <a:rPr lang="en-US" b="0" i="0" dirty="0">
                <a:solidFill>
                  <a:srgbClr val="394756"/>
                </a:solidFill>
                <a:effectLst/>
                <a:latin typeface="__Inter_03f01d"/>
              </a:rPr>
              <a:t>Street Cleaning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u="none" strike="noStrike" dirty="0">
                <a:solidFill>
                  <a:srgbClr val="181E25"/>
                </a:solidFill>
                <a:effectLst/>
                <a:latin typeface="__Inter_03f01d"/>
              </a:rPr>
              <a:t>Smart Buildings</a:t>
            </a:r>
          </a:p>
          <a:p>
            <a:pPr algn="l">
              <a:buFont typeface="Arial" panose="020B0604020202020204" pitchFamily="34" charset="0"/>
              <a:buChar char="•"/>
            </a:pPr>
            <a:r>
              <a:rPr lang="en-US" b="0" i="0" dirty="0">
                <a:solidFill>
                  <a:srgbClr val="394756"/>
                </a:solidFill>
                <a:effectLst/>
                <a:latin typeface="__Inter_03f01d"/>
              </a:rPr>
              <a:t>Temperature and Humidity Monitoring</a:t>
            </a:r>
          </a:p>
          <a:p>
            <a:pPr algn="l">
              <a:buFont typeface="Arial" panose="020B0604020202020204" pitchFamily="34" charset="0"/>
              <a:buChar char="•"/>
            </a:pPr>
            <a:r>
              <a:rPr lang="en-US" b="0" i="0" dirty="0">
                <a:solidFill>
                  <a:srgbClr val="394756"/>
                </a:solidFill>
                <a:effectLst/>
                <a:latin typeface="__Inter_03f01d"/>
              </a:rPr>
              <a:t>Room Occupancy</a:t>
            </a:r>
          </a:p>
          <a:p>
            <a:pPr algn="l">
              <a:buFont typeface="Arial" panose="020B0604020202020204" pitchFamily="34" charset="0"/>
              <a:buChar char="•"/>
            </a:pPr>
            <a:r>
              <a:rPr lang="en-US" b="0" i="0" dirty="0">
                <a:solidFill>
                  <a:srgbClr val="394756"/>
                </a:solidFill>
                <a:effectLst/>
                <a:latin typeface="__Inter_03f01d"/>
              </a:rPr>
              <a:t>Motion Detection</a:t>
            </a:r>
          </a:p>
          <a:p>
            <a:pPr algn="l">
              <a:buFont typeface="Arial" panose="020B0604020202020204" pitchFamily="34" charset="0"/>
              <a:buChar char="•"/>
            </a:pPr>
            <a:r>
              <a:rPr lang="en-US" b="0" i="0" dirty="0">
                <a:solidFill>
                  <a:srgbClr val="394756"/>
                </a:solidFill>
                <a:effectLst/>
                <a:latin typeface="__Inter_03f01d"/>
              </a:rPr>
              <a:t>Smart Water Metering</a:t>
            </a:r>
          </a:p>
          <a:p>
            <a:pPr algn="l">
              <a:buFont typeface="Arial" panose="020B0604020202020204" pitchFamily="34" charset="0"/>
              <a:buChar char="•"/>
            </a:pPr>
            <a:r>
              <a:rPr lang="en-US" b="0" i="0" dirty="0">
                <a:solidFill>
                  <a:srgbClr val="394756"/>
                </a:solidFill>
                <a:effectLst/>
                <a:latin typeface="__Inter_03f01d"/>
              </a:rPr>
              <a:t>Fire, flood, CO/CO2 level Monitoring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u="none" strike="noStrike" dirty="0">
                <a:solidFill>
                  <a:srgbClr val="181E25"/>
                </a:solidFill>
                <a:effectLst/>
                <a:latin typeface="__Inter_03f01d"/>
              </a:rPr>
              <a:t>Logistics and Transportation Management</a:t>
            </a:r>
            <a:endParaRPr lang="fa-IR" b="1" i="0" u="none" strike="noStrike" dirty="0">
              <a:solidFill>
                <a:srgbClr val="181E25"/>
              </a:solidFill>
              <a:effectLst/>
              <a:latin typeface="__Inter_03f01d"/>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394756"/>
                </a:solidFill>
                <a:effectLst/>
                <a:latin typeface="__Inter_03f01d"/>
              </a:rPr>
              <a:t>successfully track high-value assets, including those in transit. Vehicles, goods, and other support are conveniently tracked over broad geographic regions and in severe circumstances because of the technology's remarkable range, low power consumption, and GPS-free localization. </a:t>
            </a:r>
            <a:endParaRPr lang="en-US" b="1" i="0" u="none" strike="noStrike" dirty="0">
              <a:solidFill>
                <a:srgbClr val="181E25"/>
              </a:solidFill>
              <a:effectLst/>
              <a:latin typeface="__Inter_03f01d"/>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u="none" strike="noStrike" dirty="0">
                <a:solidFill>
                  <a:srgbClr val="181E25"/>
                </a:solidFill>
                <a:effectLst/>
                <a:latin typeface="__Inter_03f01d"/>
              </a:rPr>
              <a:t>Smart Healthcare</a:t>
            </a:r>
          </a:p>
          <a:p>
            <a:pPr algn="l">
              <a:buFont typeface="Arial" panose="020B0604020202020204" pitchFamily="34" charset="0"/>
              <a:buChar char="•"/>
            </a:pPr>
            <a:r>
              <a:rPr lang="en-US" b="0" i="0" dirty="0">
                <a:solidFill>
                  <a:srgbClr val="394756"/>
                </a:solidFill>
                <a:effectLst/>
                <a:latin typeface="__Inter_03f01d"/>
              </a:rPr>
              <a:t>Hospital Patients</a:t>
            </a:r>
          </a:p>
          <a:p>
            <a:pPr algn="l">
              <a:buFont typeface="Arial" panose="020B0604020202020204" pitchFamily="34" charset="0"/>
              <a:buChar char="•"/>
            </a:pPr>
            <a:r>
              <a:rPr lang="en-US" b="0" i="0" dirty="0">
                <a:solidFill>
                  <a:srgbClr val="394756"/>
                </a:solidFill>
                <a:effectLst/>
                <a:latin typeface="__Inter_03f01d"/>
              </a:rPr>
              <a:t>Seniors Care Residents</a:t>
            </a:r>
          </a:p>
          <a:p>
            <a:pPr algn="l">
              <a:buFont typeface="Arial" panose="020B0604020202020204" pitchFamily="34" charset="0"/>
              <a:buChar char="•"/>
            </a:pPr>
            <a:r>
              <a:rPr lang="en-US" b="0" i="0" dirty="0">
                <a:solidFill>
                  <a:srgbClr val="394756"/>
                </a:solidFill>
                <a:effectLst/>
                <a:latin typeface="__Inter_03f01d"/>
              </a:rPr>
              <a:t>High Performing Athletes</a:t>
            </a:r>
          </a:p>
          <a:p>
            <a:pPr algn="l">
              <a:spcBef>
                <a:spcPts val="2400"/>
              </a:spcBef>
              <a:spcAft>
                <a:spcPts val="1500"/>
              </a:spcAft>
            </a:pPr>
            <a:r>
              <a:rPr lang="en-US" b="1" i="0" u="none" strike="noStrike" dirty="0">
                <a:solidFill>
                  <a:srgbClr val="181E25"/>
                </a:solidFill>
                <a:effectLst/>
                <a:latin typeface="__Inter_03f01d"/>
              </a:rPr>
              <a:t>Public Safety</a:t>
            </a:r>
            <a:br>
              <a:rPr lang="en-US" dirty="0"/>
            </a:br>
            <a:r>
              <a:rPr lang="en-US" b="0" i="0" dirty="0">
                <a:solidFill>
                  <a:srgbClr val="394756"/>
                </a:solidFill>
                <a:effectLst/>
                <a:latin typeface="__Inter_03f01d"/>
              </a:rPr>
              <a:t>a panic button that sends an instant SOS with the user's location information.</a:t>
            </a:r>
            <a:endParaRPr lang="fa-IR" b="0" i="0" dirty="0">
              <a:solidFill>
                <a:srgbClr val="394756"/>
              </a:solidFill>
              <a:effectLst/>
              <a:latin typeface="__Inter_03f01d"/>
            </a:endParaRPr>
          </a:p>
          <a:p>
            <a:pPr marL="0" marR="0" lvl="0" indent="0" algn="l" defTabSz="914400" rtl="0" eaLnBrk="1" fontAlgn="auto" latinLnBrk="0" hangingPunct="1">
              <a:lnSpc>
                <a:spcPct val="100000"/>
              </a:lnSpc>
              <a:spcBef>
                <a:spcPts val="2400"/>
              </a:spcBef>
              <a:spcAft>
                <a:spcPts val="1500"/>
              </a:spcAft>
              <a:buClrTx/>
              <a:buSzTx/>
              <a:buFontTx/>
              <a:buNone/>
              <a:tabLst/>
              <a:defRPr/>
            </a:pPr>
            <a:r>
              <a:rPr lang="en-US" b="1" i="0" u="none" strike="noStrike" dirty="0">
                <a:solidFill>
                  <a:srgbClr val="181E25"/>
                </a:solidFill>
                <a:effectLst/>
                <a:latin typeface="__Inter_03f01d"/>
              </a:rPr>
              <a:t>Space Utilization</a:t>
            </a:r>
          </a:p>
          <a:p>
            <a:pPr algn="l">
              <a:spcBef>
                <a:spcPts val="2400"/>
              </a:spcBef>
              <a:spcAft>
                <a:spcPts val="1500"/>
              </a:spcAft>
            </a:pPr>
            <a:r>
              <a:rPr lang="en-US" b="0" i="0" dirty="0">
                <a:solidFill>
                  <a:srgbClr val="394756"/>
                </a:solidFill>
                <a:effectLst/>
                <a:latin typeface="__Inter_03f01d"/>
              </a:rPr>
              <a:t> For firms, properly using and arranging available space has become a logistical headache.</a:t>
            </a:r>
            <a:endParaRPr lang="fa-IR" b="0" i="0" dirty="0">
              <a:solidFill>
                <a:srgbClr val="394756"/>
              </a:solidFill>
              <a:effectLst/>
              <a:latin typeface="__Inter_03f01d"/>
            </a:endParaRPr>
          </a:p>
          <a:p>
            <a:pPr marL="0" marR="0" lvl="0" indent="0" algn="l" defTabSz="914400" rtl="0" eaLnBrk="1" fontAlgn="auto" latinLnBrk="0" hangingPunct="1">
              <a:lnSpc>
                <a:spcPct val="100000"/>
              </a:lnSpc>
              <a:spcBef>
                <a:spcPts val="2400"/>
              </a:spcBef>
              <a:spcAft>
                <a:spcPts val="1500"/>
              </a:spcAft>
              <a:buClrTx/>
              <a:buSzTx/>
              <a:buFontTx/>
              <a:buNone/>
              <a:tabLst/>
              <a:defRPr/>
            </a:pPr>
            <a:r>
              <a:rPr lang="en-US" b="1" i="0" u="none" strike="noStrike" dirty="0">
                <a:solidFill>
                  <a:srgbClr val="181E25"/>
                </a:solidFill>
                <a:effectLst/>
                <a:latin typeface="__Inter_03f01d"/>
              </a:rPr>
              <a:t>Smart Environment</a:t>
            </a:r>
          </a:p>
          <a:p>
            <a:pPr algn="l">
              <a:spcBef>
                <a:spcPts val="2400"/>
              </a:spcBef>
              <a:spcAft>
                <a:spcPts val="1500"/>
              </a:spcAft>
            </a:pPr>
            <a:r>
              <a:rPr lang="en-US" b="0" i="0" dirty="0">
                <a:solidFill>
                  <a:srgbClr val="394756"/>
                </a:solidFill>
                <a:effectLst/>
                <a:latin typeface="__Inter_03f01d"/>
              </a:rPr>
              <a:t>It is possible to record and publish environmental indicators for data analysis in real time by deploying a network of devices and gateways equipped with LoRaWAN networks over an area.</a:t>
            </a:r>
            <a:endParaRPr lang="fa-IR" b="0" i="0" dirty="0">
              <a:solidFill>
                <a:srgbClr val="394756"/>
              </a:solidFill>
              <a:effectLst/>
              <a:latin typeface="__Inter_03f01d"/>
            </a:endParaRPr>
          </a:p>
          <a:p>
            <a:pPr marL="0" marR="0" lvl="0" indent="0" algn="l" defTabSz="914400" rtl="0" eaLnBrk="1" fontAlgn="auto" latinLnBrk="0" hangingPunct="1">
              <a:lnSpc>
                <a:spcPct val="100000"/>
              </a:lnSpc>
              <a:spcBef>
                <a:spcPts val="2400"/>
              </a:spcBef>
              <a:spcAft>
                <a:spcPts val="1500"/>
              </a:spcAft>
              <a:buClrTx/>
              <a:buSzTx/>
              <a:buFontTx/>
              <a:buNone/>
              <a:tabLst/>
              <a:defRPr/>
            </a:pPr>
            <a:r>
              <a:rPr lang="en-US" b="1" i="0" u="none" strike="noStrike" dirty="0">
                <a:solidFill>
                  <a:srgbClr val="181E25"/>
                </a:solidFill>
                <a:effectLst/>
                <a:latin typeface="__Inter_03f01d"/>
              </a:rPr>
              <a:t>Smart Agriculture</a:t>
            </a:r>
          </a:p>
          <a:p>
            <a:pPr algn="l">
              <a:spcBef>
                <a:spcPts val="2400"/>
              </a:spcBef>
              <a:spcAft>
                <a:spcPts val="1500"/>
              </a:spcAft>
            </a:pPr>
            <a:r>
              <a:rPr lang="en-US" b="0" i="0" dirty="0">
                <a:solidFill>
                  <a:srgbClr val="394756"/>
                </a:solidFill>
                <a:effectLst/>
                <a:latin typeface="__Inter_03f01d"/>
              </a:rPr>
              <a:t>IoT agriculture sensors have a compact size and determine many parameters that give an understanding of the environmental aspects. IoT sensors can be deployed to collect data about sunlight exposure, which can be used to make better decisions about crop placement and help determine if solar integration is a viable option for the farm.</a:t>
            </a:r>
            <a:endParaRPr lang="en-US" dirty="0"/>
          </a:p>
        </p:txBody>
      </p:sp>
      <p:sp>
        <p:nvSpPr>
          <p:cNvPr id="4" name="Slide Number Placeholder 3">
            <a:extLst>
              <a:ext uri="{FF2B5EF4-FFF2-40B4-BE49-F238E27FC236}">
                <a16:creationId xmlns:a16="http://schemas.microsoft.com/office/drawing/2014/main" id="{9FA78701-ECA4-BEC2-BC35-2EF6DA00B557}"/>
              </a:ext>
            </a:extLst>
          </p:cNvPr>
          <p:cNvSpPr>
            <a:spLocks noGrp="1"/>
          </p:cNvSpPr>
          <p:nvPr>
            <p:ph type="sldNum" sz="quarter" idx="5"/>
          </p:nvPr>
        </p:nvSpPr>
        <p:spPr/>
        <p:txBody>
          <a:bodyPr/>
          <a:lstStyle/>
          <a:p>
            <a:fld id="{652F1279-6CE4-4169-83D3-4483097B6907}" type="slidenum">
              <a:rPr lang="en-US" smtClean="0"/>
              <a:t>8</a:t>
            </a:fld>
            <a:endParaRPr lang="en-US"/>
          </a:p>
        </p:txBody>
      </p:sp>
    </p:spTree>
    <p:extLst>
      <p:ext uri="{BB962C8B-B14F-4D97-AF65-F5344CB8AC3E}">
        <p14:creationId xmlns:p14="http://schemas.microsoft.com/office/powerpoint/2010/main" val="8955157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F771E2-96C7-2978-8809-B8A68FCBAF8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4388DE8-B17B-257C-D4A6-F30FB47BEBF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5948D80-6F71-E2CB-289C-6838E926EE4D}"/>
              </a:ext>
            </a:extLst>
          </p:cNvPr>
          <p:cNvSpPr>
            <a:spLocks noGrp="1"/>
          </p:cNvSpPr>
          <p:nvPr>
            <p:ph type="body" idx="1"/>
          </p:nvPr>
        </p:nvSpPr>
        <p:spPr/>
        <p:txBody>
          <a:bodyPr/>
          <a:lstStyle/>
          <a:p>
            <a:pPr algn="l"/>
            <a:r>
              <a:rPr lang="en-US" b="1" i="0" u="none" strike="noStrike" dirty="0">
                <a:solidFill>
                  <a:srgbClr val="181E25"/>
                </a:solidFill>
                <a:effectLst/>
                <a:latin typeface="__Inter_03f01d"/>
              </a:rPr>
              <a:t>What Are The Most Common Applications Of LoRaWAN?</a:t>
            </a:r>
          </a:p>
          <a:p>
            <a:pPr algn="l"/>
            <a:r>
              <a:rPr lang="en-US" b="0" i="0" u="none" strike="noStrike" dirty="0">
                <a:solidFill>
                  <a:srgbClr val="394756"/>
                </a:solidFill>
                <a:effectLst/>
                <a:latin typeface="__Inter_03f01d"/>
              </a:rPr>
              <a:t>A LoRaWAN network is compatible with a wide range of IoT applications and has been successfully used in the following Use Cases:</a:t>
            </a:r>
          </a:p>
          <a:p>
            <a:pPr algn="l">
              <a:spcBef>
                <a:spcPts val="2400"/>
              </a:spcBef>
              <a:spcAft>
                <a:spcPts val="1500"/>
              </a:spcAft>
            </a:pPr>
            <a:r>
              <a:rPr lang="en-US" b="1" i="0" u="none" strike="noStrike" dirty="0">
                <a:solidFill>
                  <a:srgbClr val="181E25"/>
                </a:solidFill>
                <a:effectLst/>
                <a:latin typeface="__Inter_03f01d"/>
              </a:rPr>
              <a:t>Smart Cities</a:t>
            </a:r>
          </a:p>
          <a:p>
            <a:pPr algn="l">
              <a:buFont typeface="Arial" panose="020B0604020202020204" pitchFamily="34" charset="0"/>
              <a:buChar char="•"/>
            </a:pPr>
            <a:r>
              <a:rPr lang="en-US" b="0" i="0" dirty="0">
                <a:solidFill>
                  <a:srgbClr val="394756"/>
                </a:solidFill>
                <a:effectLst/>
                <a:latin typeface="__Inter_03f01d"/>
              </a:rPr>
              <a:t>Street Lighting</a:t>
            </a:r>
          </a:p>
          <a:p>
            <a:pPr algn="l">
              <a:buFont typeface="Arial" panose="020B0604020202020204" pitchFamily="34" charset="0"/>
              <a:buChar char="•"/>
            </a:pPr>
            <a:r>
              <a:rPr lang="en-US" b="0" i="0" dirty="0">
                <a:solidFill>
                  <a:srgbClr val="394756"/>
                </a:solidFill>
                <a:effectLst/>
                <a:latin typeface="__Inter_03f01d"/>
              </a:rPr>
              <a:t>Smart Parking</a:t>
            </a:r>
          </a:p>
          <a:p>
            <a:pPr algn="l">
              <a:buFont typeface="Arial" panose="020B0604020202020204" pitchFamily="34" charset="0"/>
              <a:buChar char="•"/>
            </a:pPr>
            <a:r>
              <a:rPr lang="en-US" b="0" i="0" dirty="0">
                <a:solidFill>
                  <a:srgbClr val="394756"/>
                </a:solidFill>
                <a:effectLst/>
                <a:latin typeface="__Inter_03f01d"/>
              </a:rPr>
              <a:t>Waste management</a:t>
            </a:r>
          </a:p>
          <a:p>
            <a:pPr algn="l">
              <a:buFont typeface="Arial" panose="020B0604020202020204" pitchFamily="34" charset="0"/>
              <a:buChar char="•"/>
            </a:pPr>
            <a:r>
              <a:rPr lang="en-US" b="0" i="0" dirty="0">
                <a:solidFill>
                  <a:srgbClr val="394756"/>
                </a:solidFill>
                <a:effectLst/>
                <a:latin typeface="__Inter_03f01d"/>
              </a:rPr>
              <a:t>Water level and flood management</a:t>
            </a:r>
          </a:p>
          <a:p>
            <a:pPr algn="l">
              <a:buFont typeface="Arial" panose="020B0604020202020204" pitchFamily="34" charset="0"/>
              <a:buChar char="•"/>
            </a:pPr>
            <a:r>
              <a:rPr lang="en-US" b="0" i="0" dirty="0">
                <a:solidFill>
                  <a:srgbClr val="394756"/>
                </a:solidFill>
                <a:effectLst/>
                <a:latin typeface="__Inter_03f01d"/>
              </a:rPr>
              <a:t>Smart Public Transit</a:t>
            </a:r>
          </a:p>
          <a:p>
            <a:pPr algn="l">
              <a:buFont typeface="Arial" panose="020B0604020202020204" pitchFamily="34" charset="0"/>
              <a:buChar char="•"/>
            </a:pPr>
            <a:r>
              <a:rPr lang="en-US" b="0" i="0" dirty="0">
                <a:solidFill>
                  <a:srgbClr val="394756"/>
                </a:solidFill>
                <a:effectLst/>
                <a:latin typeface="__Inter_03f01d"/>
              </a:rPr>
              <a:t>Air Quality Control</a:t>
            </a:r>
          </a:p>
          <a:p>
            <a:pPr algn="l">
              <a:buFont typeface="Arial" panose="020B0604020202020204" pitchFamily="34" charset="0"/>
              <a:buChar char="•"/>
            </a:pPr>
            <a:r>
              <a:rPr lang="en-US" b="0" i="0" dirty="0">
                <a:solidFill>
                  <a:srgbClr val="394756"/>
                </a:solidFill>
                <a:effectLst/>
                <a:latin typeface="__Inter_03f01d"/>
              </a:rPr>
              <a:t>Street Cleaning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u="none" strike="noStrike" dirty="0">
                <a:solidFill>
                  <a:srgbClr val="181E25"/>
                </a:solidFill>
                <a:effectLst/>
                <a:latin typeface="__Inter_03f01d"/>
              </a:rPr>
              <a:t>Smart Buildings</a:t>
            </a:r>
          </a:p>
          <a:p>
            <a:pPr algn="l">
              <a:buFont typeface="Arial" panose="020B0604020202020204" pitchFamily="34" charset="0"/>
              <a:buChar char="•"/>
            </a:pPr>
            <a:r>
              <a:rPr lang="en-US" b="0" i="0" dirty="0">
                <a:solidFill>
                  <a:srgbClr val="394756"/>
                </a:solidFill>
                <a:effectLst/>
                <a:latin typeface="__Inter_03f01d"/>
              </a:rPr>
              <a:t>Temperature and Humidity Monitoring</a:t>
            </a:r>
          </a:p>
          <a:p>
            <a:pPr algn="l">
              <a:buFont typeface="Arial" panose="020B0604020202020204" pitchFamily="34" charset="0"/>
              <a:buChar char="•"/>
            </a:pPr>
            <a:r>
              <a:rPr lang="en-US" b="0" i="0" dirty="0">
                <a:solidFill>
                  <a:srgbClr val="394756"/>
                </a:solidFill>
                <a:effectLst/>
                <a:latin typeface="__Inter_03f01d"/>
              </a:rPr>
              <a:t>Room Occupancy</a:t>
            </a:r>
          </a:p>
          <a:p>
            <a:pPr algn="l">
              <a:buFont typeface="Arial" panose="020B0604020202020204" pitchFamily="34" charset="0"/>
              <a:buChar char="•"/>
            </a:pPr>
            <a:r>
              <a:rPr lang="en-US" b="0" i="0" dirty="0">
                <a:solidFill>
                  <a:srgbClr val="394756"/>
                </a:solidFill>
                <a:effectLst/>
                <a:latin typeface="__Inter_03f01d"/>
              </a:rPr>
              <a:t>Motion Detection</a:t>
            </a:r>
          </a:p>
          <a:p>
            <a:pPr algn="l">
              <a:buFont typeface="Arial" panose="020B0604020202020204" pitchFamily="34" charset="0"/>
              <a:buChar char="•"/>
            </a:pPr>
            <a:r>
              <a:rPr lang="en-US" b="0" i="0" dirty="0">
                <a:solidFill>
                  <a:srgbClr val="394756"/>
                </a:solidFill>
                <a:effectLst/>
                <a:latin typeface="__Inter_03f01d"/>
              </a:rPr>
              <a:t>Smart Water Metering</a:t>
            </a:r>
          </a:p>
          <a:p>
            <a:pPr algn="l">
              <a:buFont typeface="Arial" panose="020B0604020202020204" pitchFamily="34" charset="0"/>
              <a:buChar char="•"/>
            </a:pPr>
            <a:r>
              <a:rPr lang="en-US" b="0" i="0" dirty="0">
                <a:solidFill>
                  <a:srgbClr val="394756"/>
                </a:solidFill>
                <a:effectLst/>
                <a:latin typeface="__Inter_03f01d"/>
              </a:rPr>
              <a:t>Fire, flood, CO/CO2 level Monitoring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u="none" strike="noStrike" dirty="0">
                <a:solidFill>
                  <a:srgbClr val="181E25"/>
                </a:solidFill>
                <a:effectLst/>
                <a:latin typeface="__Inter_03f01d"/>
              </a:rPr>
              <a:t>Logistics and Transportation Management</a:t>
            </a:r>
            <a:endParaRPr lang="fa-IR" b="1" i="0" u="none" strike="noStrike" dirty="0">
              <a:solidFill>
                <a:srgbClr val="181E25"/>
              </a:solidFill>
              <a:effectLst/>
              <a:latin typeface="__Inter_03f01d"/>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394756"/>
                </a:solidFill>
                <a:effectLst/>
                <a:latin typeface="__Inter_03f01d"/>
              </a:rPr>
              <a:t>successfully track high-value assets, including those in transit. Vehicles, goods, and other support are conveniently tracked over broad geographic regions and in severe circumstances because of the technology's remarkable range, low power consumption, and GPS-free localization. </a:t>
            </a:r>
            <a:endParaRPr lang="en-US" b="1" i="0" u="none" strike="noStrike" dirty="0">
              <a:solidFill>
                <a:srgbClr val="181E25"/>
              </a:solidFill>
              <a:effectLst/>
              <a:latin typeface="__Inter_03f01d"/>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u="none" strike="noStrike" dirty="0">
                <a:solidFill>
                  <a:srgbClr val="181E25"/>
                </a:solidFill>
                <a:effectLst/>
                <a:latin typeface="__Inter_03f01d"/>
              </a:rPr>
              <a:t>Smart Healthcare</a:t>
            </a:r>
          </a:p>
          <a:p>
            <a:pPr algn="l">
              <a:buFont typeface="Arial" panose="020B0604020202020204" pitchFamily="34" charset="0"/>
              <a:buChar char="•"/>
            </a:pPr>
            <a:r>
              <a:rPr lang="en-US" b="0" i="0" dirty="0">
                <a:solidFill>
                  <a:srgbClr val="394756"/>
                </a:solidFill>
                <a:effectLst/>
                <a:latin typeface="__Inter_03f01d"/>
              </a:rPr>
              <a:t>Hospital Patients</a:t>
            </a:r>
          </a:p>
          <a:p>
            <a:pPr algn="l">
              <a:buFont typeface="Arial" panose="020B0604020202020204" pitchFamily="34" charset="0"/>
              <a:buChar char="•"/>
            </a:pPr>
            <a:r>
              <a:rPr lang="en-US" b="0" i="0" dirty="0">
                <a:solidFill>
                  <a:srgbClr val="394756"/>
                </a:solidFill>
                <a:effectLst/>
                <a:latin typeface="__Inter_03f01d"/>
              </a:rPr>
              <a:t>Seniors Care Residents</a:t>
            </a:r>
          </a:p>
          <a:p>
            <a:pPr algn="l">
              <a:buFont typeface="Arial" panose="020B0604020202020204" pitchFamily="34" charset="0"/>
              <a:buChar char="•"/>
            </a:pPr>
            <a:r>
              <a:rPr lang="en-US" b="0" i="0" dirty="0">
                <a:solidFill>
                  <a:srgbClr val="394756"/>
                </a:solidFill>
                <a:effectLst/>
                <a:latin typeface="__Inter_03f01d"/>
              </a:rPr>
              <a:t>High Performing Athletes</a:t>
            </a:r>
          </a:p>
          <a:p>
            <a:pPr algn="l">
              <a:spcBef>
                <a:spcPts val="2400"/>
              </a:spcBef>
              <a:spcAft>
                <a:spcPts val="1500"/>
              </a:spcAft>
            </a:pPr>
            <a:r>
              <a:rPr lang="en-US" b="1" i="0" u="none" strike="noStrike" dirty="0">
                <a:solidFill>
                  <a:srgbClr val="181E25"/>
                </a:solidFill>
                <a:effectLst/>
                <a:latin typeface="__Inter_03f01d"/>
              </a:rPr>
              <a:t>Public Safety</a:t>
            </a:r>
            <a:br>
              <a:rPr lang="en-US" dirty="0"/>
            </a:br>
            <a:r>
              <a:rPr lang="en-US" b="0" i="0" dirty="0">
                <a:solidFill>
                  <a:srgbClr val="394756"/>
                </a:solidFill>
                <a:effectLst/>
                <a:latin typeface="__Inter_03f01d"/>
              </a:rPr>
              <a:t>a panic button that sends an instant SOS with the user's location information.</a:t>
            </a:r>
            <a:endParaRPr lang="fa-IR" b="0" i="0" dirty="0">
              <a:solidFill>
                <a:srgbClr val="394756"/>
              </a:solidFill>
              <a:effectLst/>
              <a:latin typeface="__Inter_03f01d"/>
            </a:endParaRPr>
          </a:p>
          <a:p>
            <a:pPr marL="0" marR="0" lvl="0" indent="0" algn="l" defTabSz="914400" rtl="0" eaLnBrk="1" fontAlgn="auto" latinLnBrk="0" hangingPunct="1">
              <a:lnSpc>
                <a:spcPct val="100000"/>
              </a:lnSpc>
              <a:spcBef>
                <a:spcPts val="2400"/>
              </a:spcBef>
              <a:spcAft>
                <a:spcPts val="1500"/>
              </a:spcAft>
              <a:buClrTx/>
              <a:buSzTx/>
              <a:buFontTx/>
              <a:buNone/>
              <a:tabLst/>
              <a:defRPr/>
            </a:pPr>
            <a:r>
              <a:rPr lang="en-US" b="1" i="0" u="none" strike="noStrike" dirty="0">
                <a:solidFill>
                  <a:srgbClr val="181E25"/>
                </a:solidFill>
                <a:effectLst/>
                <a:latin typeface="__Inter_03f01d"/>
              </a:rPr>
              <a:t>Space Utilization</a:t>
            </a:r>
          </a:p>
          <a:p>
            <a:pPr algn="l">
              <a:spcBef>
                <a:spcPts val="2400"/>
              </a:spcBef>
              <a:spcAft>
                <a:spcPts val="1500"/>
              </a:spcAft>
            </a:pPr>
            <a:r>
              <a:rPr lang="en-US" b="0" i="0" dirty="0">
                <a:solidFill>
                  <a:srgbClr val="394756"/>
                </a:solidFill>
                <a:effectLst/>
                <a:latin typeface="__Inter_03f01d"/>
              </a:rPr>
              <a:t> For firms, properly using and arranging available space has become a logistical headache.</a:t>
            </a:r>
            <a:endParaRPr lang="fa-IR" b="0" i="0" dirty="0">
              <a:solidFill>
                <a:srgbClr val="394756"/>
              </a:solidFill>
              <a:effectLst/>
              <a:latin typeface="__Inter_03f01d"/>
            </a:endParaRPr>
          </a:p>
          <a:p>
            <a:pPr marL="0" marR="0" lvl="0" indent="0" algn="l" defTabSz="914400" rtl="0" eaLnBrk="1" fontAlgn="auto" latinLnBrk="0" hangingPunct="1">
              <a:lnSpc>
                <a:spcPct val="100000"/>
              </a:lnSpc>
              <a:spcBef>
                <a:spcPts val="2400"/>
              </a:spcBef>
              <a:spcAft>
                <a:spcPts val="1500"/>
              </a:spcAft>
              <a:buClrTx/>
              <a:buSzTx/>
              <a:buFontTx/>
              <a:buNone/>
              <a:tabLst/>
              <a:defRPr/>
            </a:pPr>
            <a:r>
              <a:rPr lang="en-US" b="1" i="0" u="none" strike="noStrike" dirty="0">
                <a:solidFill>
                  <a:srgbClr val="181E25"/>
                </a:solidFill>
                <a:effectLst/>
                <a:latin typeface="__Inter_03f01d"/>
              </a:rPr>
              <a:t>Smart Environment</a:t>
            </a:r>
          </a:p>
          <a:p>
            <a:pPr algn="l">
              <a:spcBef>
                <a:spcPts val="2400"/>
              </a:spcBef>
              <a:spcAft>
                <a:spcPts val="1500"/>
              </a:spcAft>
            </a:pPr>
            <a:r>
              <a:rPr lang="en-US" b="0" i="0" dirty="0">
                <a:solidFill>
                  <a:srgbClr val="394756"/>
                </a:solidFill>
                <a:effectLst/>
                <a:latin typeface="__Inter_03f01d"/>
              </a:rPr>
              <a:t>It is possible to record and publish environmental indicators for data analysis in real time by deploying a network of devices and gateways equipped with LoRaWAN networks over an area.</a:t>
            </a:r>
            <a:endParaRPr lang="fa-IR" b="0" i="0" dirty="0">
              <a:solidFill>
                <a:srgbClr val="394756"/>
              </a:solidFill>
              <a:effectLst/>
              <a:latin typeface="__Inter_03f01d"/>
            </a:endParaRPr>
          </a:p>
          <a:p>
            <a:pPr marL="0" marR="0" lvl="0" indent="0" algn="l" defTabSz="914400" rtl="0" eaLnBrk="1" fontAlgn="auto" latinLnBrk="0" hangingPunct="1">
              <a:lnSpc>
                <a:spcPct val="100000"/>
              </a:lnSpc>
              <a:spcBef>
                <a:spcPts val="2400"/>
              </a:spcBef>
              <a:spcAft>
                <a:spcPts val="1500"/>
              </a:spcAft>
              <a:buClrTx/>
              <a:buSzTx/>
              <a:buFontTx/>
              <a:buNone/>
              <a:tabLst/>
              <a:defRPr/>
            </a:pPr>
            <a:r>
              <a:rPr lang="en-US" b="1" i="0" u="none" strike="noStrike" dirty="0">
                <a:solidFill>
                  <a:srgbClr val="181E25"/>
                </a:solidFill>
                <a:effectLst/>
                <a:latin typeface="__Inter_03f01d"/>
              </a:rPr>
              <a:t>Smart Agriculture</a:t>
            </a:r>
          </a:p>
          <a:p>
            <a:pPr algn="l">
              <a:spcBef>
                <a:spcPts val="2400"/>
              </a:spcBef>
              <a:spcAft>
                <a:spcPts val="1500"/>
              </a:spcAft>
            </a:pPr>
            <a:r>
              <a:rPr lang="en-US" b="0" i="0" dirty="0">
                <a:solidFill>
                  <a:srgbClr val="394756"/>
                </a:solidFill>
                <a:effectLst/>
                <a:latin typeface="__Inter_03f01d"/>
              </a:rPr>
              <a:t>IoT agriculture sensors have a compact size and determine many parameters that give an understanding of the environmental aspects. IoT sensors can be deployed to collect data about sunlight exposure, which can be used to make better decisions about crop placement and help determine if solar integration is a viable option for the farm.</a:t>
            </a:r>
            <a:endParaRPr lang="en-US" dirty="0"/>
          </a:p>
        </p:txBody>
      </p:sp>
      <p:sp>
        <p:nvSpPr>
          <p:cNvPr id="4" name="Slide Number Placeholder 3">
            <a:extLst>
              <a:ext uri="{FF2B5EF4-FFF2-40B4-BE49-F238E27FC236}">
                <a16:creationId xmlns:a16="http://schemas.microsoft.com/office/drawing/2014/main" id="{6363F669-347C-B5B7-DC20-8FCF28B839E7}"/>
              </a:ext>
            </a:extLst>
          </p:cNvPr>
          <p:cNvSpPr>
            <a:spLocks noGrp="1"/>
          </p:cNvSpPr>
          <p:nvPr>
            <p:ph type="sldNum" sz="quarter" idx="5"/>
          </p:nvPr>
        </p:nvSpPr>
        <p:spPr/>
        <p:txBody>
          <a:bodyPr/>
          <a:lstStyle/>
          <a:p>
            <a:fld id="{652F1279-6CE4-4169-83D3-4483097B6907}" type="slidenum">
              <a:rPr lang="en-US" smtClean="0"/>
              <a:t>9</a:t>
            </a:fld>
            <a:endParaRPr lang="en-US"/>
          </a:p>
        </p:txBody>
      </p:sp>
    </p:spTree>
    <p:extLst>
      <p:ext uri="{BB962C8B-B14F-4D97-AF65-F5344CB8AC3E}">
        <p14:creationId xmlns:p14="http://schemas.microsoft.com/office/powerpoint/2010/main" val="346826388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76917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6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04451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8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9266748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0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4868462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4_Images &amp; Contents Layout">
    <p:spTree>
      <p:nvGrpSpPr>
        <p:cNvPr id="1" name=""/>
        <p:cNvGrpSpPr/>
        <p:nvPr/>
      </p:nvGrpSpPr>
      <p:grpSpPr>
        <a:xfrm>
          <a:off x="0" y="0"/>
          <a:ext cx="0" cy="0"/>
          <a:chOff x="0" y="0"/>
          <a:chExt cx="0" cy="0"/>
        </a:xfrm>
      </p:grpSpPr>
      <p:sp>
        <p:nvSpPr>
          <p:cNvPr id="3" name="직사각형 2">
            <a:extLst>
              <a:ext uri="{FF2B5EF4-FFF2-40B4-BE49-F238E27FC236}">
                <a16:creationId xmlns:a16="http://schemas.microsoft.com/office/drawing/2014/main" id="{B3CA5F7E-D45F-4887-AF9C-BB7E27A9C9CE}"/>
              </a:ext>
            </a:extLst>
          </p:cNvPr>
          <p:cNvSpPr/>
          <p:nvPr userDrawn="1"/>
        </p:nvSpPr>
        <p:spPr>
          <a:xfrm>
            <a:off x="673240" y="1141827"/>
            <a:ext cx="10862268" cy="505432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그림 개체 틀 5">
            <a:extLst>
              <a:ext uri="{FF2B5EF4-FFF2-40B4-BE49-F238E27FC236}">
                <a16:creationId xmlns:a16="http://schemas.microsoft.com/office/drawing/2014/main" id="{1C677DB5-A9F3-459B-9D51-37160E085128}"/>
              </a:ext>
            </a:extLst>
          </p:cNvPr>
          <p:cNvSpPr>
            <a:spLocks noGrp="1"/>
          </p:cNvSpPr>
          <p:nvPr>
            <p:ph type="pic" sz="quarter" idx="12" hasCustomPrompt="1"/>
          </p:nvPr>
        </p:nvSpPr>
        <p:spPr>
          <a:xfrm>
            <a:off x="6229977" y="653142"/>
            <a:ext cx="4824557" cy="5054322"/>
          </a:xfrm>
          <a:prstGeom prst="rect">
            <a:avLst/>
          </a:prstGeom>
          <a:solidFill>
            <a:schemeClr val="bg1">
              <a:lumMod val="95000"/>
            </a:schemeClr>
          </a:solidFill>
          <a:effectLst/>
        </p:spPr>
        <p:txBody>
          <a:bodyPr wrap="square" anchor="ctr">
            <a:noAutofit/>
          </a:bodyPr>
          <a:lstStyle>
            <a:lvl1pPr marL="0" marR="0" indent="0" algn="ctr" defTabSz="914400" rtl="0" eaLnBrk="1" fontAlgn="auto" latinLnBrk="1" hangingPunct="1">
              <a:lnSpc>
                <a:spcPct val="90000"/>
              </a:lnSpc>
              <a:spcBef>
                <a:spcPts val="1000"/>
              </a:spcBef>
              <a:spcAft>
                <a:spcPts val="0"/>
              </a:spcAft>
              <a:buClrTx/>
              <a:buSzTx/>
              <a:buFontTx/>
              <a:buNone/>
              <a:tabLst/>
              <a:defRPr sz="1600"/>
            </a:lvl1pPr>
          </a:lstStyle>
          <a:p>
            <a:r>
              <a:rPr lang="en-US" altLang="ko-KR" dirty="0"/>
              <a:t>Your Picture Here</a:t>
            </a:r>
            <a:endParaRPr lang="ko-KR" altLang="en-US" dirty="0"/>
          </a:p>
        </p:txBody>
      </p:sp>
    </p:spTree>
    <p:extLst>
      <p:ext uri="{BB962C8B-B14F-4D97-AF65-F5344CB8AC3E}">
        <p14:creationId xmlns:p14="http://schemas.microsoft.com/office/powerpoint/2010/main" val="77182538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2_Contents slide layout">
    <p:spTree>
      <p:nvGrpSpPr>
        <p:cNvPr id="1" name=""/>
        <p:cNvGrpSpPr/>
        <p:nvPr/>
      </p:nvGrpSpPr>
      <p:grpSpPr>
        <a:xfrm>
          <a:off x="0" y="0"/>
          <a:ext cx="0" cy="0"/>
          <a:chOff x="0" y="0"/>
          <a:chExt cx="0" cy="0"/>
        </a:xfrm>
      </p:grpSpPr>
      <p:sp>
        <p:nvSpPr>
          <p:cNvPr id="17" name="Oval 16">
            <a:extLst>
              <a:ext uri="{FF2B5EF4-FFF2-40B4-BE49-F238E27FC236}">
                <a16:creationId xmlns:a16="http://schemas.microsoft.com/office/drawing/2014/main" id="{AB7E7120-FAAE-44F5-AACF-991BD125A6D7}"/>
              </a:ext>
            </a:extLst>
          </p:cNvPr>
          <p:cNvSpPr/>
          <p:nvPr userDrawn="1"/>
        </p:nvSpPr>
        <p:spPr>
          <a:xfrm>
            <a:off x="7280548" y="5979856"/>
            <a:ext cx="4218052" cy="427271"/>
          </a:xfrm>
          <a:prstGeom prst="ellipse">
            <a:avLst/>
          </a:prstGeom>
          <a:solidFill>
            <a:schemeClr val="tx1">
              <a:lumMod val="50000"/>
              <a:lumOff val="50000"/>
            </a:schemeClr>
          </a:solidFill>
          <a:ln>
            <a:noFill/>
          </a:ln>
          <a:effectLst>
            <a:softEdge rad="203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 name="Rectangle 9">
            <a:extLst>
              <a:ext uri="{FF2B5EF4-FFF2-40B4-BE49-F238E27FC236}">
                <a16:creationId xmlns:a16="http://schemas.microsoft.com/office/drawing/2014/main" id="{5EB969EB-0B65-4D1F-AA88-6C4DF2393956}"/>
              </a:ext>
            </a:extLst>
          </p:cNvPr>
          <p:cNvSpPr/>
          <p:nvPr userDrawn="1"/>
        </p:nvSpPr>
        <p:spPr>
          <a:xfrm>
            <a:off x="1414" y="5445352"/>
            <a:ext cx="12190587" cy="2088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latin typeface="+mn-lt"/>
            </a:endParaRPr>
          </a:p>
        </p:txBody>
      </p:sp>
      <p:sp>
        <p:nvSpPr>
          <p:cNvPr id="3" name="Rectangle 10">
            <a:extLst>
              <a:ext uri="{FF2B5EF4-FFF2-40B4-BE49-F238E27FC236}">
                <a16:creationId xmlns:a16="http://schemas.microsoft.com/office/drawing/2014/main" id="{51B7096F-D553-42E4-BCC1-F83D5003D11A}"/>
              </a:ext>
            </a:extLst>
          </p:cNvPr>
          <p:cNvSpPr/>
          <p:nvPr userDrawn="1"/>
        </p:nvSpPr>
        <p:spPr>
          <a:xfrm>
            <a:off x="1414" y="5778002"/>
            <a:ext cx="12190587" cy="20880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latin typeface="+mn-lt"/>
            </a:endParaRPr>
          </a:p>
        </p:txBody>
      </p:sp>
      <p:sp>
        <p:nvSpPr>
          <p:cNvPr id="4" name="Rectangle 11">
            <a:extLst>
              <a:ext uri="{FF2B5EF4-FFF2-40B4-BE49-F238E27FC236}">
                <a16:creationId xmlns:a16="http://schemas.microsoft.com/office/drawing/2014/main" id="{5314F97C-C141-467A-991D-DC4595FFA343}"/>
              </a:ext>
            </a:extLst>
          </p:cNvPr>
          <p:cNvSpPr/>
          <p:nvPr userDrawn="1"/>
        </p:nvSpPr>
        <p:spPr>
          <a:xfrm>
            <a:off x="1414" y="5112702"/>
            <a:ext cx="12190587" cy="208800"/>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latin typeface="+mn-lt"/>
            </a:endParaRPr>
          </a:p>
        </p:txBody>
      </p:sp>
      <p:sp>
        <p:nvSpPr>
          <p:cNvPr id="5" name="Rectangle 12">
            <a:extLst>
              <a:ext uri="{FF2B5EF4-FFF2-40B4-BE49-F238E27FC236}">
                <a16:creationId xmlns:a16="http://schemas.microsoft.com/office/drawing/2014/main" id="{6F0787BA-C7F4-402E-86B4-3A6915FE94FB}"/>
              </a:ext>
            </a:extLst>
          </p:cNvPr>
          <p:cNvSpPr/>
          <p:nvPr userDrawn="1"/>
        </p:nvSpPr>
        <p:spPr>
          <a:xfrm>
            <a:off x="1414" y="4780052"/>
            <a:ext cx="12190587" cy="20880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latin typeface="+mn-lt"/>
            </a:endParaRPr>
          </a:p>
        </p:txBody>
      </p:sp>
      <p:grpSp>
        <p:nvGrpSpPr>
          <p:cNvPr id="9" name="Group 8">
            <a:extLst>
              <a:ext uri="{FF2B5EF4-FFF2-40B4-BE49-F238E27FC236}">
                <a16:creationId xmlns:a16="http://schemas.microsoft.com/office/drawing/2014/main" id="{EB79AFEE-C350-4996-ACF0-82F8F6C171D6}"/>
              </a:ext>
            </a:extLst>
          </p:cNvPr>
          <p:cNvGrpSpPr/>
          <p:nvPr userDrawn="1"/>
        </p:nvGrpSpPr>
        <p:grpSpPr>
          <a:xfrm>
            <a:off x="6932024" y="1497102"/>
            <a:ext cx="4495596" cy="4776801"/>
            <a:chOff x="6446339" y="1280897"/>
            <a:chExt cx="4320717" cy="5285178"/>
          </a:xfrm>
        </p:grpSpPr>
        <p:sp>
          <p:nvSpPr>
            <p:cNvPr id="10" name="Freeform: Shape 9">
              <a:extLst>
                <a:ext uri="{FF2B5EF4-FFF2-40B4-BE49-F238E27FC236}">
                  <a16:creationId xmlns:a16="http://schemas.microsoft.com/office/drawing/2014/main" id="{09DB13DA-DABB-42AD-8C79-B92DB5C2A07E}"/>
                </a:ext>
              </a:extLst>
            </p:cNvPr>
            <p:cNvSpPr/>
            <p:nvPr/>
          </p:nvSpPr>
          <p:spPr>
            <a:xfrm>
              <a:off x="7360122" y="5629227"/>
              <a:ext cx="2033648" cy="936848"/>
            </a:xfrm>
            <a:custGeom>
              <a:avLst/>
              <a:gdLst>
                <a:gd name="connsiteX0" fmla="*/ 448273 w 847725"/>
                <a:gd name="connsiteY0" fmla="*/ 7144 h 390525"/>
                <a:gd name="connsiteX1" fmla="*/ 464466 w 847725"/>
                <a:gd name="connsiteY1" fmla="*/ 184309 h 390525"/>
                <a:gd name="connsiteX2" fmla="*/ 452083 w 847725"/>
                <a:gd name="connsiteY2" fmla="*/ 224314 h 390525"/>
                <a:gd name="connsiteX3" fmla="*/ 352071 w 847725"/>
                <a:gd name="connsiteY3" fmla="*/ 269081 h 390525"/>
                <a:gd name="connsiteX4" fmla="*/ 30126 w 847725"/>
                <a:gd name="connsiteY4" fmla="*/ 283369 h 390525"/>
                <a:gd name="connsiteX5" fmla="*/ 7266 w 847725"/>
                <a:gd name="connsiteY5" fmla="*/ 285274 h 390525"/>
                <a:gd name="connsiteX6" fmla="*/ 12981 w 847725"/>
                <a:gd name="connsiteY6" fmla="*/ 292894 h 390525"/>
                <a:gd name="connsiteX7" fmla="*/ 439701 w 847725"/>
                <a:gd name="connsiteY7" fmla="*/ 384334 h 390525"/>
                <a:gd name="connsiteX8" fmla="*/ 455893 w 847725"/>
                <a:gd name="connsiteY8" fmla="*/ 385286 h 390525"/>
                <a:gd name="connsiteX9" fmla="*/ 829273 w 847725"/>
                <a:gd name="connsiteY9" fmla="*/ 321469 h 390525"/>
                <a:gd name="connsiteX10" fmla="*/ 797841 w 847725"/>
                <a:gd name="connsiteY10" fmla="*/ 52864 h 390525"/>
                <a:gd name="connsiteX11" fmla="*/ 448273 w 847725"/>
                <a:gd name="connsiteY11" fmla="*/ 7144 h 39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47725" h="390525">
                  <a:moveTo>
                    <a:pt x="448273" y="7144"/>
                  </a:moveTo>
                  <a:cubicBezTo>
                    <a:pt x="460656" y="89059"/>
                    <a:pt x="469228" y="136684"/>
                    <a:pt x="464466" y="184309"/>
                  </a:cubicBezTo>
                  <a:cubicBezTo>
                    <a:pt x="463513" y="196691"/>
                    <a:pt x="460656" y="208121"/>
                    <a:pt x="452083" y="224314"/>
                  </a:cubicBezTo>
                  <a:cubicBezTo>
                    <a:pt x="433033" y="261461"/>
                    <a:pt x="379693" y="268129"/>
                    <a:pt x="352071" y="269081"/>
                  </a:cubicBezTo>
                  <a:cubicBezTo>
                    <a:pt x="256821" y="270986"/>
                    <a:pt x="63463" y="282416"/>
                    <a:pt x="30126" y="283369"/>
                  </a:cubicBezTo>
                  <a:cubicBezTo>
                    <a:pt x="26316" y="283369"/>
                    <a:pt x="5361" y="283369"/>
                    <a:pt x="7266" y="285274"/>
                  </a:cubicBezTo>
                  <a:cubicBezTo>
                    <a:pt x="8218" y="286226"/>
                    <a:pt x="12981" y="292894"/>
                    <a:pt x="12981" y="292894"/>
                  </a:cubicBezTo>
                  <a:cubicBezTo>
                    <a:pt x="24411" y="308134"/>
                    <a:pt x="381598" y="373856"/>
                    <a:pt x="439701" y="384334"/>
                  </a:cubicBezTo>
                  <a:cubicBezTo>
                    <a:pt x="445416" y="385286"/>
                    <a:pt x="450178" y="385286"/>
                    <a:pt x="455893" y="385286"/>
                  </a:cubicBezTo>
                  <a:cubicBezTo>
                    <a:pt x="508281" y="381476"/>
                    <a:pt x="794983" y="355759"/>
                    <a:pt x="829273" y="321469"/>
                  </a:cubicBezTo>
                  <a:cubicBezTo>
                    <a:pt x="870231" y="279559"/>
                    <a:pt x="827368" y="142399"/>
                    <a:pt x="797841" y="52864"/>
                  </a:cubicBezTo>
                  <a:cubicBezTo>
                    <a:pt x="810223" y="42386"/>
                    <a:pt x="634963" y="21431"/>
                    <a:pt x="448273" y="7144"/>
                  </a:cubicBezTo>
                  <a:close/>
                </a:path>
              </a:pathLst>
            </a:custGeom>
            <a:solidFill>
              <a:srgbClr val="B3B3B3"/>
            </a:solid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9869804C-4A6D-4BE0-86D7-115D8C64A339}"/>
                </a:ext>
              </a:extLst>
            </p:cNvPr>
            <p:cNvSpPr/>
            <p:nvPr/>
          </p:nvSpPr>
          <p:spPr>
            <a:xfrm>
              <a:off x="7358820" y="5629227"/>
              <a:ext cx="1987948" cy="913998"/>
            </a:xfrm>
            <a:custGeom>
              <a:avLst/>
              <a:gdLst>
                <a:gd name="connsiteX0" fmla="*/ 436434 w 828675"/>
                <a:gd name="connsiteY0" fmla="*/ 7144 h 381000"/>
                <a:gd name="connsiteX1" fmla="*/ 452626 w 828675"/>
                <a:gd name="connsiteY1" fmla="*/ 178594 h 381000"/>
                <a:gd name="connsiteX2" fmla="*/ 440244 w 828675"/>
                <a:gd name="connsiteY2" fmla="*/ 217646 h 381000"/>
                <a:gd name="connsiteX3" fmla="*/ 342136 w 828675"/>
                <a:gd name="connsiteY3" fmla="*/ 260509 h 381000"/>
                <a:gd name="connsiteX4" fmla="*/ 11619 w 828675"/>
                <a:gd name="connsiteY4" fmla="*/ 281464 h 381000"/>
                <a:gd name="connsiteX5" fmla="*/ 428814 w 828675"/>
                <a:gd name="connsiteY5" fmla="*/ 372904 h 381000"/>
                <a:gd name="connsiteX6" fmla="*/ 444054 w 828675"/>
                <a:gd name="connsiteY6" fmla="*/ 373856 h 381000"/>
                <a:gd name="connsiteX7" fmla="*/ 813624 w 828675"/>
                <a:gd name="connsiteY7" fmla="*/ 311944 h 381000"/>
                <a:gd name="connsiteX8" fmla="*/ 782191 w 828675"/>
                <a:gd name="connsiteY8" fmla="*/ 52864 h 381000"/>
                <a:gd name="connsiteX9" fmla="*/ 436434 w 828675"/>
                <a:gd name="connsiteY9" fmla="*/ 7144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8675" h="381000">
                  <a:moveTo>
                    <a:pt x="436434" y="7144"/>
                  </a:moveTo>
                  <a:cubicBezTo>
                    <a:pt x="448816" y="86201"/>
                    <a:pt x="457389" y="131921"/>
                    <a:pt x="452626" y="178594"/>
                  </a:cubicBezTo>
                  <a:cubicBezTo>
                    <a:pt x="451674" y="190976"/>
                    <a:pt x="448816" y="201454"/>
                    <a:pt x="440244" y="217646"/>
                  </a:cubicBezTo>
                  <a:cubicBezTo>
                    <a:pt x="421194" y="252889"/>
                    <a:pt x="367854" y="260509"/>
                    <a:pt x="342136" y="260509"/>
                  </a:cubicBezTo>
                  <a:cubicBezTo>
                    <a:pt x="269746" y="262414"/>
                    <a:pt x="43051" y="274796"/>
                    <a:pt x="11619" y="281464"/>
                  </a:cubicBezTo>
                  <a:cubicBezTo>
                    <a:pt x="-39816" y="292894"/>
                    <a:pt x="367854" y="362426"/>
                    <a:pt x="428814" y="372904"/>
                  </a:cubicBezTo>
                  <a:cubicBezTo>
                    <a:pt x="433576" y="373856"/>
                    <a:pt x="439291" y="373856"/>
                    <a:pt x="444054" y="373856"/>
                  </a:cubicBezTo>
                  <a:cubicBezTo>
                    <a:pt x="494536" y="370046"/>
                    <a:pt x="779334" y="346234"/>
                    <a:pt x="813624" y="311944"/>
                  </a:cubicBezTo>
                  <a:cubicBezTo>
                    <a:pt x="853629" y="271939"/>
                    <a:pt x="811719" y="139541"/>
                    <a:pt x="782191" y="52864"/>
                  </a:cubicBezTo>
                  <a:cubicBezTo>
                    <a:pt x="793621" y="41434"/>
                    <a:pt x="620266" y="20479"/>
                    <a:pt x="436434" y="7144"/>
                  </a:cubicBezTo>
                  <a:close/>
                </a:path>
              </a:pathLst>
            </a:custGeom>
            <a:solidFill>
              <a:srgbClr val="CCCCCC"/>
            </a:solid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97DF8F04-5A6E-4AF0-8EFB-A5416AA5E3E7}"/>
                </a:ext>
              </a:extLst>
            </p:cNvPr>
            <p:cNvSpPr/>
            <p:nvPr/>
          </p:nvSpPr>
          <p:spPr>
            <a:xfrm>
              <a:off x="6448412" y="1280897"/>
              <a:ext cx="4318644" cy="4592842"/>
            </a:xfrm>
            <a:custGeom>
              <a:avLst/>
              <a:gdLst>
                <a:gd name="connsiteX0" fmla="*/ 1610322 w 1800225"/>
                <a:gd name="connsiteY0" fmla="*/ 1912136 h 1914525"/>
                <a:gd name="connsiteX1" fmla="*/ 53937 w 1800225"/>
                <a:gd name="connsiteY1" fmla="*/ 1736876 h 1914525"/>
                <a:gd name="connsiteX2" fmla="*/ 7264 w 1800225"/>
                <a:gd name="connsiteY2" fmla="*/ 1681631 h 1914525"/>
                <a:gd name="connsiteX3" fmla="*/ 66319 w 1800225"/>
                <a:gd name="connsiteY3" fmla="*/ 529106 h 1914525"/>
                <a:gd name="connsiteX4" fmla="*/ 107277 w 1800225"/>
                <a:gd name="connsiteY4" fmla="*/ 432903 h 1914525"/>
                <a:gd name="connsiteX5" fmla="*/ 1729384 w 1800225"/>
                <a:gd name="connsiteY5" fmla="*/ 9041 h 1914525"/>
                <a:gd name="connsiteX6" fmla="*/ 1797012 w 1800225"/>
                <a:gd name="connsiteY6" fmla="*/ 63333 h 1914525"/>
                <a:gd name="connsiteX7" fmla="*/ 1691284 w 1800225"/>
                <a:gd name="connsiteY7" fmla="*/ 1844508 h 1914525"/>
                <a:gd name="connsiteX8" fmla="*/ 1610322 w 1800225"/>
                <a:gd name="connsiteY8" fmla="*/ 1912136 h 1914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00225" h="1914525">
                  <a:moveTo>
                    <a:pt x="1610322" y="1912136"/>
                  </a:moveTo>
                  <a:lnTo>
                    <a:pt x="53937" y="1736876"/>
                  </a:lnTo>
                  <a:cubicBezTo>
                    <a:pt x="26314" y="1734018"/>
                    <a:pt x="5359" y="1709253"/>
                    <a:pt x="7264" y="1681631"/>
                  </a:cubicBezTo>
                  <a:lnTo>
                    <a:pt x="66319" y="529106"/>
                  </a:lnTo>
                  <a:cubicBezTo>
                    <a:pt x="68224" y="458621"/>
                    <a:pt x="84417" y="438618"/>
                    <a:pt x="107277" y="432903"/>
                  </a:cubicBezTo>
                  <a:lnTo>
                    <a:pt x="1729384" y="9041"/>
                  </a:lnTo>
                  <a:cubicBezTo>
                    <a:pt x="1764627" y="-484"/>
                    <a:pt x="1798917" y="27138"/>
                    <a:pt x="1797012" y="63333"/>
                  </a:cubicBezTo>
                  <a:lnTo>
                    <a:pt x="1691284" y="1844508"/>
                  </a:lnTo>
                  <a:cubicBezTo>
                    <a:pt x="1687474" y="1885466"/>
                    <a:pt x="1651279" y="1915946"/>
                    <a:pt x="1610322" y="1912136"/>
                  </a:cubicBezTo>
                  <a:close/>
                </a:path>
              </a:pathLst>
            </a:custGeom>
            <a:solidFill>
              <a:srgbClr val="CCCCCC"/>
            </a:solid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35816A8E-B875-4F6A-8304-5ADE7C4AFB71}"/>
                </a:ext>
              </a:extLst>
            </p:cNvPr>
            <p:cNvSpPr/>
            <p:nvPr/>
          </p:nvSpPr>
          <p:spPr>
            <a:xfrm>
              <a:off x="6464696" y="1280897"/>
              <a:ext cx="4250094" cy="3998744"/>
            </a:xfrm>
            <a:custGeom>
              <a:avLst/>
              <a:gdLst>
                <a:gd name="connsiteX0" fmla="*/ 1678781 w 1771650"/>
                <a:gd name="connsiteY0" fmla="*/ 1664486 h 1666875"/>
                <a:gd name="connsiteX1" fmla="*/ 7144 w 1771650"/>
                <a:gd name="connsiteY1" fmla="*/ 1552091 h 1666875"/>
                <a:gd name="connsiteX2" fmla="*/ 58579 w 1771650"/>
                <a:gd name="connsiteY2" fmla="*/ 482433 h 1666875"/>
                <a:gd name="connsiteX3" fmla="*/ 98584 w 1771650"/>
                <a:gd name="connsiteY3" fmla="*/ 432903 h 1666875"/>
                <a:gd name="connsiteX4" fmla="*/ 1705451 w 1771650"/>
                <a:gd name="connsiteY4" fmla="*/ 9041 h 1666875"/>
                <a:gd name="connsiteX5" fmla="*/ 1772126 w 1771650"/>
                <a:gd name="connsiteY5" fmla="*/ 63333 h 1666875"/>
                <a:gd name="connsiteX6" fmla="*/ 1678781 w 1771650"/>
                <a:gd name="connsiteY6" fmla="*/ 1664486 h 1666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71650" h="1666875">
                  <a:moveTo>
                    <a:pt x="1678781" y="1664486"/>
                  </a:moveTo>
                  <a:lnTo>
                    <a:pt x="7144" y="1552091"/>
                  </a:lnTo>
                  <a:lnTo>
                    <a:pt x="58579" y="482433"/>
                  </a:lnTo>
                  <a:cubicBezTo>
                    <a:pt x="59531" y="459573"/>
                    <a:pt x="75724" y="439571"/>
                    <a:pt x="98584" y="432903"/>
                  </a:cubicBezTo>
                  <a:lnTo>
                    <a:pt x="1705451" y="9041"/>
                  </a:lnTo>
                  <a:cubicBezTo>
                    <a:pt x="1740694" y="-484"/>
                    <a:pt x="1774984" y="27138"/>
                    <a:pt x="1772126" y="63333"/>
                  </a:cubicBezTo>
                  <a:lnTo>
                    <a:pt x="1678781" y="1664486"/>
                  </a:lnTo>
                  <a:close/>
                </a:path>
              </a:pathLst>
            </a:custGeom>
            <a:solidFill>
              <a:srgbClr val="1A1A1A"/>
            </a:solidFill>
            <a:ln w="952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5D11A5B2-8B0B-46AD-91FA-92D6EBE8DBF8}"/>
                </a:ext>
              </a:extLst>
            </p:cNvPr>
            <p:cNvSpPr/>
            <p:nvPr/>
          </p:nvSpPr>
          <p:spPr>
            <a:xfrm>
              <a:off x="6572092" y="1577928"/>
              <a:ext cx="3907345" cy="3404644"/>
            </a:xfrm>
            <a:custGeom>
              <a:avLst/>
              <a:gdLst>
                <a:gd name="connsiteX0" fmla="*/ 1539716 w 1628775"/>
                <a:gd name="connsiteY0" fmla="*/ 1416844 h 1419225"/>
                <a:gd name="connsiteX1" fmla="*/ 7144 w 1628775"/>
                <a:gd name="connsiteY1" fmla="*/ 1357789 h 1419225"/>
                <a:gd name="connsiteX2" fmla="*/ 57626 w 1628775"/>
                <a:gd name="connsiteY2" fmla="*/ 363379 h 1419225"/>
                <a:gd name="connsiteX3" fmla="*/ 1628299 w 1628775"/>
                <a:gd name="connsiteY3" fmla="*/ 7144 h 1419225"/>
              </a:gdLst>
              <a:ahLst/>
              <a:cxnLst>
                <a:cxn ang="0">
                  <a:pos x="connsiteX0" y="connsiteY0"/>
                </a:cxn>
                <a:cxn ang="0">
                  <a:pos x="connsiteX1" y="connsiteY1"/>
                </a:cxn>
                <a:cxn ang="0">
                  <a:pos x="connsiteX2" y="connsiteY2"/>
                </a:cxn>
                <a:cxn ang="0">
                  <a:pos x="connsiteX3" y="connsiteY3"/>
                </a:cxn>
              </a:cxnLst>
              <a:rect l="l" t="t" r="r" b="b"/>
              <a:pathLst>
                <a:path w="1628775" h="1419225">
                  <a:moveTo>
                    <a:pt x="1539716" y="1416844"/>
                  </a:moveTo>
                  <a:lnTo>
                    <a:pt x="7144" y="1357789"/>
                  </a:lnTo>
                  <a:lnTo>
                    <a:pt x="57626" y="363379"/>
                  </a:lnTo>
                  <a:lnTo>
                    <a:pt x="1628299" y="7144"/>
                  </a:lnTo>
                  <a:close/>
                </a:path>
              </a:pathLst>
            </a:custGeom>
            <a:solidFill>
              <a:srgbClr val="E6E6E6"/>
            </a:solidFill>
            <a:ln w="9525"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85C827BF-AB2F-4FE6-BEAC-957A3AE70E93}"/>
                </a:ext>
              </a:extLst>
            </p:cNvPr>
            <p:cNvSpPr/>
            <p:nvPr/>
          </p:nvSpPr>
          <p:spPr>
            <a:xfrm>
              <a:off x="6446339" y="4996281"/>
              <a:ext cx="4044444" cy="868298"/>
            </a:xfrm>
            <a:custGeom>
              <a:avLst/>
              <a:gdLst>
                <a:gd name="connsiteX0" fmla="*/ 13844 w 1685925"/>
                <a:gd name="connsiteY0" fmla="*/ 7144 h 361950"/>
                <a:gd name="connsiteX1" fmla="*/ 7176 w 1685925"/>
                <a:gd name="connsiteY1" fmla="*/ 133826 h 361950"/>
                <a:gd name="connsiteX2" fmla="*/ 53849 w 1685925"/>
                <a:gd name="connsiteY2" fmla="*/ 189071 h 361950"/>
                <a:gd name="connsiteX3" fmla="*/ 1597851 w 1685925"/>
                <a:gd name="connsiteY3" fmla="*/ 363379 h 361950"/>
                <a:gd name="connsiteX4" fmla="*/ 1675956 w 1685925"/>
                <a:gd name="connsiteY4" fmla="*/ 296704 h 361950"/>
                <a:gd name="connsiteX5" fmla="*/ 1686434 w 1685925"/>
                <a:gd name="connsiteY5" fmla="*/ 111919 h 361950"/>
                <a:gd name="connsiteX6" fmla="*/ 13844 w 1685925"/>
                <a:gd name="connsiteY6" fmla="*/ 7144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925" h="361950">
                  <a:moveTo>
                    <a:pt x="13844" y="7144"/>
                  </a:moveTo>
                  <a:lnTo>
                    <a:pt x="7176" y="133826"/>
                  </a:lnTo>
                  <a:cubicBezTo>
                    <a:pt x="6224" y="161449"/>
                    <a:pt x="26226" y="186214"/>
                    <a:pt x="53849" y="189071"/>
                  </a:cubicBezTo>
                  <a:lnTo>
                    <a:pt x="1597851" y="363379"/>
                  </a:lnTo>
                  <a:cubicBezTo>
                    <a:pt x="1637856" y="368141"/>
                    <a:pt x="1674051" y="337661"/>
                    <a:pt x="1675956" y="296704"/>
                  </a:cubicBezTo>
                  <a:lnTo>
                    <a:pt x="1686434" y="111919"/>
                  </a:lnTo>
                  <a:lnTo>
                    <a:pt x="13844" y="7144"/>
                  </a:lnTo>
                  <a:close/>
                </a:path>
              </a:pathLst>
            </a:custGeom>
            <a:solidFill>
              <a:srgbClr val="B3B3B3"/>
            </a:solid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733A9A79-3428-4B12-B9FF-3C880B01EC68}"/>
                </a:ext>
              </a:extLst>
            </p:cNvPr>
            <p:cNvSpPr/>
            <p:nvPr/>
          </p:nvSpPr>
          <p:spPr>
            <a:xfrm>
              <a:off x="7715310" y="1593115"/>
              <a:ext cx="2775473" cy="3394037"/>
            </a:xfrm>
            <a:custGeom>
              <a:avLst/>
              <a:gdLst>
                <a:gd name="connsiteX0" fmla="*/ 1425389 w 2775473"/>
                <a:gd name="connsiteY0" fmla="*/ 306593 h 3394037"/>
                <a:gd name="connsiteX1" fmla="*/ 2775473 w 2775473"/>
                <a:gd name="connsiteY1" fmla="*/ 0 h 3394037"/>
                <a:gd name="connsiteX2" fmla="*/ 2565699 w 2775473"/>
                <a:gd name="connsiteY2" fmla="*/ 3394037 h 3394037"/>
                <a:gd name="connsiteX3" fmla="*/ 0 w 2775473"/>
                <a:gd name="connsiteY3" fmla="*/ 3281082 h 3394037"/>
                <a:gd name="connsiteX4" fmla="*/ 1425389 w 2775473"/>
                <a:gd name="connsiteY4" fmla="*/ 306593 h 33940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5473" h="3394037">
                  <a:moveTo>
                    <a:pt x="1425389" y="306593"/>
                  </a:moveTo>
                  <a:lnTo>
                    <a:pt x="2775473" y="0"/>
                  </a:lnTo>
                  <a:lnTo>
                    <a:pt x="2565699" y="3394037"/>
                  </a:lnTo>
                  <a:lnTo>
                    <a:pt x="0" y="3281082"/>
                  </a:lnTo>
                  <a:lnTo>
                    <a:pt x="1425389" y="306593"/>
                  </a:lnTo>
                  <a:close/>
                </a:path>
              </a:pathLst>
            </a:custGeom>
            <a:solidFill>
              <a:srgbClr val="999999">
                <a:alpha val="10000"/>
              </a:srgbClr>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solidFill>
                  <a:schemeClr val="tx1"/>
                </a:solidFill>
              </a:endParaRPr>
            </a:p>
          </p:txBody>
        </p:sp>
      </p:grpSp>
      <p:sp>
        <p:nvSpPr>
          <p:cNvPr id="7" name="그림 개체 틀 2">
            <a:extLst>
              <a:ext uri="{FF2B5EF4-FFF2-40B4-BE49-F238E27FC236}">
                <a16:creationId xmlns:a16="http://schemas.microsoft.com/office/drawing/2014/main" id="{72A26D6A-3B50-4763-ADCC-F133F62B9BED}"/>
              </a:ext>
            </a:extLst>
          </p:cNvPr>
          <p:cNvSpPr>
            <a:spLocks noGrp="1"/>
          </p:cNvSpPr>
          <p:nvPr>
            <p:ph type="pic" sz="quarter" idx="10" hasCustomPrompt="1"/>
          </p:nvPr>
        </p:nvSpPr>
        <p:spPr>
          <a:xfrm>
            <a:off x="7047968" y="1775610"/>
            <a:ext cx="4109140" cy="3097694"/>
          </a:xfrm>
          <a:custGeom>
            <a:avLst/>
            <a:gdLst>
              <a:gd name="connsiteX0" fmla="*/ 0 w 4495800"/>
              <a:gd name="connsiteY0" fmla="*/ 0 h 2593057"/>
              <a:gd name="connsiteX1" fmla="*/ 4495800 w 4495800"/>
              <a:gd name="connsiteY1" fmla="*/ 0 h 2593057"/>
              <a:gd name="connsiteX2" fmla="*/ 4495800 w 4495800"/>
              <a:gd name="connsiteY2" fmla="*/ 2593057 h 2593057"/>
              <a:gd name="connsiteX3" fmla="*/ 0 w 4495800"/>
              <a:gd name="connsiteY3" fmla="*/ 2593057 h 2593057"/>
              <a:gd name="connsiteX4" fmla="*/ 0 w 4495800"/>
              <a:gd name="connsiteY4" fmla="*/ 0 h 2593057"/>
              <a:gd name="connsiteX0" fmla="*/ 0 w 4495800"/>
              <a:gd name="connsiteY0" fmla="*/ 656948 h 3250005"/>
              <a:gd name="connsiteX1" fmla="*/ 2951085 w 4495800"/>
              <a:gd name="connsiteY1" fmla="*/ 0 h 3250005"/>
              <a:gd name="connsiteX2" fmla="*/ 4495800 w 4495800"/>
              <a:gd name="connsiteY2" fmla="*/ 3250005 h 3250005"/>
              <a:gd name="connsiteX3" fmla="*/ 0 w 4495800"/>
              <a:gd name="connsiteY3" fmla="*/ 3250005 h 3250005"/>
              <a:gd name="connsiteX4" fmla="*/ 0 w 4495800"/>
              <a:gd name="connsiteY4" fmla="*/ 656948 h 3250005"/>
              <a:gd name="connsiteX0" fmla="*/ 106532 w 4602332"/>
              <a:gd name="connsiteY0" fmla="*/ 656948 h 3250005"/>
              <a:gd name="connsiteX1" fmla="*/ 3057617 w 4602332"/>
              <a:gd name="connsiteY1" fmla="*/ 0 h 3250005"/>
              <a:gd name="connsiteX2" fmla="*/ 4602332 w 4602332"/>
              <a:gd name="connsiteY2" fmla="*/ 3250005 h 3250005"/>
              <a:gd name="connsiteX3" fmla="*/ 0 w 4602332"/>
              <a:gd name="connsiteY3" fmla="*/ 2584180 h 3250005"/>
              <a:gd name="connsiteX4" fmla="*/ 106532 w 4602332"/>
              <a:gd name="connsiteY4" fmla="*/ 656948 h 3250005"/>
              <a:gd name="connsiteX0" fmla="*/ 106532 w 3057617"/>
              <a:gd name="connsiteY0" fmla="*/ 656948 h 2584180"/>
              <a:gd name="connsiteX1" fmla="*/ 3057617 w 3057617"/>
              <a:gd name="connsiteY1" fmla="*/ 0 h 2584180"/>
              <a:gd name="connsiteX2" fmla="*/ 2196483 w 3057617"/>
              <a:gd name="connsiteY2" fmla="*/ 2122541 h 2584180"/>
              <a:gd name="connsiteX3" fmla="*/ 0 w 3057617"/>
              <a:gd name="connsiteY3" fmla="*/ 2584180 h 2584180"/>
              <a:gd name="connsiteX4" fmla="*/ 106532 w 3057617"/>
              <a:gd name="connsiteY4" fmla="*/ 656948 h 2584180"/>
              <a:gd name="connsiteX0" fmla="*/ 106532 w 3057617"/>
              <a:gd name="connsiteY0" fmla="*/ 656948 h 2681834"/>
              <a:gd name="connsiteX1" fmla="*/ 3057617 w 3057617"/>
              <a:gd name="connsiteY1" fmla="*/ 0 h 2681834"/>
              <a:gd name="connsiteX2" fmla="*/ 2897819 w 3057617"/>
              <a:gd name="connsiteY2" fmla="*/ 2681834 h 2681834"/>
              <a:gd name="connsiteX3" fmla="*/ 0 w 3057617"/>
              <a:gd name="connsiteY3" fmla="*/ 2584180 h 2681834"/>
              <a:gd name="connsiteX4" fmla="*/ 106532 w 3057617"/>
              <a:gd name="connsiteY4" fmla="*/ 656948 h 2681834"/>
              <a:gd name="connsiteX0" fmla="*/ 0 w 2951085"/>
              <a:gd name="connsiteY0" fmla="*/ 656948 h 2681834"/>
              <a:gd name="connsiteX1" fmla="*/ 2951085 w 2951085"/>
              <a:gd name="connsiteY1" fmla="*/ 0 h 2681834"/>
              <a:gd name="connsiteX2" fmla="*/ 2791287 w 2951085"/>
              <a:gd name="connsiteY2" fmla="*/ 2681834 h 2681834"/>
              <a:gd name="connsiteX3" fmla="*/ 594804 w 2951085"/>
              <a:gd name="connsiteY3" fmla="*/ 2335605 h 2681834"/>
              <a:gd name="connsiteX4" fmla="*/ 0 w 2951085"/>
              <a:gd name="connsiteY4" fmla="*/ 656948 h 2681834"/>
              <a:gd name="connsiteX0" fmla="*/ 115409 w 3066494"/>
              <a:gd name="connsiteY0" fmla="*/ 656948 h 2681834"/>
              <a:gd name="connsiteX1" fmla="*/ 3066494 w 3066494"/>
              <a:gd name="connsiteY1" fmla="*/ 0 h 2681834"/>
              <a:gd name="connsiteX2" fmla="*/ 2906696 w 3066494"/>
              <a:gd name="connsiteY2" fmla="*/ 2681834 h 2681834"/>
              <a:gd name="connsiteX3" fmla="*/ 0 w 3066494"/>
              <a:gd name="connsiteY3" fmla="*/ 2557547 h 2681834"/>
              <a:gd name="connsiteX4" fmla="*/ 115409 w 3066494"/>
              <a:gd name="connsiteY4" fmla="*/ 656948 h 2681834"/>
              <a:gd name="connsiteX0" fmla="*/ 115409 w 2906696"/>
              <a:gd name="connsiteY0" fmla="*/ 292964 h 2317850"/>
              <a:gd name="connsiteX1" fmla="*/ 2853430 w 2906696"/>
              <a:gd name="connsiteY1" fmla="*/ 0 h 2317850"/>
              <a:gd name="connsiteX2" fmla="*/ 2906696 w 2906696"/>
              <a:gd name="connsiteY2" fmla="*/ 2317850 h 2317850"/>
              <a:gd name="connsiteX3" fmla="*/ 0 w 2906696"/>
              <a:gd name="connsiteY3" fmla="*/ 2193563 h 2317850"/>
              <a:gd name="connsiteX4" fmla="*/ 115409 w 2906696"/>
              <a:gd name="connsiteY4" fmla="*/ 292964 h 2317850"/>
              <a:gd name="connsiteX0" fmla="*/ 115409 w 3057617"/>
              <a:gd name="connsiteY0" fmla="*/ 648071 h 2672957"/>
              <a:gd name="connsiteX1" fmla="*/ 3057617 w 3057617"/>
              <a:gd name="connsiteY1" fmla="*/ 0 h 2672957"/>
              <a:gd name="connsiteX2" fmla="*/ 2906696 w 3057617"/>
              <a:gd name="connsiteY2" fmla="*/ 2672957 h 2672957"/>
              <a:gd name="connsiteX3" fmla="*/ 0 w 3057617"/>
              <a:gd name="connsiteY3" fmla="*/ 2548670 h 2672957"/>
              <a:gd name="connsiteX4" fmla="*/ 115409 w 3057617"/>
              <a:gd name="connsiteY4" fmla="*/ 648071 h 2672957"/>
              <a:gd name="connsiteX0" fmla="*/ 115409 w 2971257"/>
              <a:gd name="connsiteY0" fmla="*/ 510911 h 2535797"/>
              <a:gd name="connsiteX1" fmla="*/ 2971257 w 2971257"/>
              <a:gd name="connsiteY1" fmla="*/ 0 h 2535797"/>
              <a:gd name="connsiteX2" fmla="*/ 2906696 w 2971257"/>
              <a:gd name="connsiteY2" fmla="*/ 2535797 h 2535797"/>
              <a:gd name="connsiteX3" fmla="*/ 0 w 2971257"/>
              <a:gd name="connsiteY3" fmla="*/ 2411510 h 2535797"/>
              <a:gd name="connsiteX4" fmla="*/ 115409 w 2971257"/>
              <a:gd name="connsiteY4" fmla="*/ 510911 h 2535797"/>
              <a:gd name="connsiteX0" fmla="*/ 115409 w 3077937"/>
              <a:gd name="connsiteY0" fmla="*/ 668391 h 2693277"/>
              <a:gd name="connsiteX1" fmla="*/ 3077937 w 3077937"/>
              <a:gd name="connsiteY1" fmla="*/ 0 h 2693277"/>
              <a:gd name="connsiteX2" fmla="*/ 2906696 w 3077937"/>
              <a:gd name="connsiteY2" fmla="*/ 2693277 h 2693277"/>
              <a:gd name="connsiteX3" fmla="*/ 0 w 3077937"/>
              <a:gd name="connsiteY3" fmla="*/ 2568990 h 2693277"/>
              <a:gd name="connsiteX4" fmla="*/ 115409 w 3077937"/>
              <a:gd name="connsiteY4" fmla="*/ 668391 h 2693277"/>
              <a:gd name="connsiteX0" fmla="*/ 115409 w 3077937"/>
              <a:gd name="connsiteY0" fmla="*/ 668391 h 2568990"/>
              <a:gd name="connsiteX1" fmla="*/ 3077937 w 3077937"/>
              <a:gd name="connsiteY1" fmla="*/ 0 h 2568990"/>
              <a:gd name="connsiteX2" fmla="*/ 2769536 w 3077937"/>
              <a:gd name="connsiteY2" fmla="*/ 2535797 h 2568990"/>
              <a:gd name="connsiteX3" fmla="*/ 0 w 3077937"/>
              <a:gd name="connsiteY3" fmla="*/ 2568990 h 2568990"/>
              <a:gd name="connsiteX4" fmla="*/ 115409 w 3077937"/>
              <a:gd name="connsiteY4" fmla="*/ 668391 h 2568990"/>
              <a:gd name="connsiteX0" fmla="*/ 115409 w 3077937"/>
              <a:gd name="connsiteY0" fmla="*/ 668391 h 2693277"/>
              <a:gd name="connsiteX1" fmla="*/ 3077937 w 3077937"/>
              <a:gd name="connsiteY1" fmla="*/ 0 h 2693277"/>
              <a:gd name="connsiteX2" fmla="*/ 2916856 w 3077937"/>
              <a:gd name="connsiteY2" fmla="*/ 2693277 h 2693277"/>
              <a:gd name="connsiteX3" fmla="*/ 0 w 3077937"/>
              <a:gd name="connsiteY3" fmla="*/ 2568990 h 2693277"/>
              <a:gd name="connsiteX4" fmla="*/ 115409 w 3077937"/>
              <a:gd name="connsiteY4" fmla="*/ 668391 h 2693277"/>
              <a:gd name="connsiteX0" fmla="*/ 0 w 2962528"/>
              <a:gd name="connsiteY0" fmla="*/ 668391 h 2693277"/>
              <a:gd name="connsiteX1" fmla="*/ 2962528 w 2962528"/>
              <a:gd name="connsiteY1" fmla="*/ 0 h 2693277"/>
              <a:gd name="connsiteX2" fmla="*/ 2801447 w 2962528"/>
              <a:gd name="connsiteY2" fmla="*/ 2693277 h 2693277"/>
              <a:gd name="connsiteX3" fmla="*/ 331631 w 2962528"/>
              <a:gd name="connsiteY3" fmla="*/ 2289590 h 2693277"/>
              <a:gd name="connsiteX4" fmla="*/ 0 w 2962528"/>
              <a:gd name="connsiteY4" fmla="*/ 668391 h 2693277"/>
              <a:gd name="connsiteX0" fmla="*/ 120489 w 3083017"/>
              <a:gd name="connsiteY0" fmla="*/ 668391 h 2693277"/>
              <a:gd name="connsiteX1" fmla="*/ 3083017 w 3083017"/>
              <a:gd name="connsiteY1" fmla="*/ 0 h 2693277"/>
              <a:gd name="connsiteX2" fmla="*/ 2921936 w 3083017"/>
              <a:gd name="connsiteY2" fmla="*/ 2693277 h 2693277"/>
              <a:gd name="connsiteX3" fmla="*/ 0 w 3083017"/>
              <a:gd name="connsiteY3" fmla="*/ 2574070 h 2693277"/>
              <a:gd name="connsiteX4" fmla="*/ 120489 w 3083017"/>
              <a:gd name="connsiteY4" fmla="*/ 668391 h 2693277"/>
              <a:gd name="connsiteX0" fmla="*/ 262729 w 3083017"/>
              <a:gd name="connsiteY0" fmla="*/ 841111 h 2693277"/>
              <a:gd name="connsiteX1" fmla="*/ 3083017 w 3083017"/>
              <a:gd name="connsiteY1" fmla="*/ 0 h 2693277"/>
              <a:gd name="connsiteX2" fmla="*/ 2921936 w 3083017"/>
              <a:gd name="connsiteY2" fmla="*/ 2693277 h 2693277"/>
              <a:gd name="connsiteX3" fmla="*/ 0 w 3083017"/>
              <a:gd name="connsiteY3" fmla="*/ 2574070 h 2693277"/>
              <a:gd name="connsiteX4" fmla="*/ 262729 w 3083017"/>
              <a:gd name="connsiteY4" fmla="*/ 841111 h 2693277"/>
              <a:gd name="connsiteX0" fmla="*/ 105249 w 3083017"/>
              <a:gd name="connsiteY0" fmla="*/ 709031 h 2693277"/>
              <a:gd name="connsiteX1" fmla="*/ 3083017 w 3083017"/>
              <a:gd name="connsiteY1" fmla="*/ 0 h 2693277"/>
              <a:gd name="connsiteX2" fmla="*/ 2921936 w 3083017"/>
              <a:gd name="connsiteY2" fmla="*/ 2693277 h 2693277"/>
              <a:gd name="connsiteX3" fmla="*/ 0 w 3083017"/>
              <a:gd name="connsiteY3" fmla="*/ 2574070 h 2693277"/>
              <a:gd name="connsiteX4" fmla="*/ 105249 w 3083017"/>
              <a:gd name="connsiteY4" fmla="*/ 709031 h 2693277"/>
              <a:gd name="connsiteX0" fmla="*/ 97710 w 3083017"/>
              <a:gd name="connsiteY0" fmla="*/ 691559 h 2693277"/>
              <a:gd name="connsiteX1" fmla="*/ 3083017 w 3083017"/>
              <a:gd name="connsiteY1" fmla="*/ 0 h 2693277"/>
              <a:gd name="connsiteX2" fmla="*/ 2921936 w 3083017"/>
              <a:gd name="connsiteY2" fmla="*/ 2693277 h 2693277"/>
              <a:gd name="connsiteX3" fmla="*/ 0 w 3083017"/>
              <a:gd name="connsiteY3" fmla="*/ 2574070 h 2693277"/>
              <a:gd name="connsiteX4" fmla="*/ 97710 w 3083017"/>
              <a:gd name="connsiteY4" fmla="*/ 691559 h 26932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83017" h="2693277">
                <a:moveTo>
                  <a:pt x="97710" y="691559"/>
                </a:moveTo>
                <a:lnTo>
                  <a:pt x="3083017" y="0"/>
                </a:lnTo>
                <a:lnTo>
                  <a:pt x="2921936" y="2693277"/>
                </a:lnTo>
                <a:lnTo>
                  <a:pt x="0" y="2574070"/>
                </a:lnTo>
                <a:lnTo>
                  <a:pt x="97710" y="691559"/>
                </a:lnTo>
                <a:close/>
              </a:path>
            </a:pathLst>
          </a:custGeom>
          <a:solidFill>
            <a:schemeClr val="bg1">
              <a:lumMod val="95000"/>
            </a:schemeClr>
          </a:solidFill>
          <a:ln w="25400">
            <a:noFill/>
          </a:ln>
          <a:effectLst/>
        </p:spPr>
        <p:txBody>
          <a:bodyPr anchor="ctr"/>
          <a:lstStyle>
            <a:lvl1pPr marL="0" indent="0" algn="ctr">
              <a:buFontTx/>
              <a:buNone/>
              <a:defRPr sz="1200">
                <a:solidFill>
                  <a:schemeClr val="tx1">
                    <a:lumMod val="75000"/>
                    <a:lumOff val="25000"/>
                  </a:schemeClr>
                </a:solidFill>
                <a:latin typeface="+mn-lt"/>
                <a:cs typeface="Arial" pitchFamily="34" charset="0"/>
              </a:defRPr>
            </a:lvl1pPr>
          </a:lstStyle>
          <a:p>
            <a:r>
              <a:rPr lang="en-US" altLang="ko-KR" dirty="0"/>
              <a:t>Place Your Picture Here</a:t>
            </a:r>
            <a:endParaRPr lang="ko-KR" altLang="en-US" dirty="0"/>
          </a:p>
        </p:txBody>
      </p:sp>
      <p:sp>
        <p:nvSpPr>
          <p:cNvPr id="8" name="Text Placeholder 9">
            <a:extLst>
              <a:ext uri="{FF2B5EF4-FFF2-40B4-BE49-F238E27FC236}">
                <a16:creationId xmlns:a16="http://schemas.microsoft.com/office/drawing/2014/main" id="{7D21F174-8916-4585-BFC0-6484AE81EEC6}"/>
              </a:ext>
            </a:extLst>
          </p:cNvPr>
          <p:cNvSpPr>
            <a:spLocks noGrp="1"/>
          </p:cNvSpPr>
          <p:nvPr>
            <p:ph type="body" sz="quarter" idx="11"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264557430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3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5097400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5_Contents slide layout">
    <p:spTree>
      <p:nvGrpSpPr>
        <p:cNvPr id="1" name=""/>
        <p:cNvGrpSpPr/>
        <p:nvPr/>
      </p:nvGrpSpPr>
      <p:grpSpPr>
        <a:xfrm>
          <a:off x="0" y="0"/>
          <a:ext cx="0" cy="0"/>
          <a:chOff x="0" y="0"/>
          <a:chExt cx="0" cy="0"/>
        </a:xfrm>
      </p:grpSpPr>
      <p:sp>
        <p:nvSpPr>
          <p:cNvPr id="2" name="Picture Placeholder 9">
            <a:extLst>
              <a:ext uri="{FF2B5EF4-FFF2-40B4-BE49-F238E27FC236}">
                <a16:creationId xmlns:a16="http://schemas.microsoft.com/office/drawing/2014/main" id="{B5EC7ADC-67F9-4D30-A972-0F2B88D07920}"/>
              </a:ext>
            </a:extLst>
          </p:cNvPr>
          <p:cNvSpPr>
            <a:spLocks noGrp="1"/>
          </p:cNvSpPr>
          <p:nvPr>
            <p:ph type="pic" sz="quarter" idx="10" hasCustomPrompt="1"/>
          </p:nvPr>
        </p:nvSpPr>
        <p:spPr>
          <a:xfrm>
            <a:off x="724276" y="1714872"/>
            <a:ext cx="3570781" cy="4314254"/>
          </a:xfrm>
          <a:prstGeom prst="rect">
            <a:avLst/>
          </a:prstGeom>
          <a:solidFill>
            <a:schemeClr val="bg1">
              <a:lumMod val="95000"/>
            </a:schemeClr>
          </a:solidFill>
        </p:spPr>
        <p:txBody>
          <a:bodyPr lIns="0" tIns="1080000" anchor="ctr"/>
          <a:lstStyle>
            <a:lvl1pPr marL="0" indent="0" algn="ctr">
              <a:buNone/>
              <a:defRPr sz="1200" baseline="0">
                <a:solidFill>
                  <a:schemeClr val="tx1">
                    <a:lumMod val="75000"/>
                    <a:lumOff val="25000"/>
                  </a:schemeClr>
                </a:solidFill>
                <a:latin typeface="+mn-lt"/>
                <a:cs typeface="Arial" pitchFamily="34" charset="0"/>
              </a:defRPr>
            </a:lvl1pPr>
          </a:lstStyle>
          <a:p>
            <a:r>
              <a:rPr lang="en-US" altLang="ko-KR" dirty="0"/>
              <a:t>Insert Your Image</a:t>
            </a:r>
            <a:endParaRPr lang="ko-KR" altLang="en-US" dirty="0"/>
          </a:p>
        </p:txBody>
      </p:sp>
      <p:sp>
        <p:nvSpPr>
          <p:cNvPr id="3" name="Text Placeholder 9">
            <a:extLst>
              <a:ext uri="{FF2B5EF4-FFF2-40B4-BE49-F238E27FC236}">
                <a16:creationId xmlns:a16="http://schemas.microsoft.com/office/drawing/2014/main" id="{180D3340-5DD9-49E8-A07D-B011C94832E9}"/>
              </a:ext>
            </a:extLst>
          </p:cNvPr>
          <p:cNvSpPr>
            <a:spLocks noGrp="1"/>
          </p:cNvSpPr>
          <p:nvPr>
            <p:ph type="body" sz="quarter" idx="11"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396492805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6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7483091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7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960406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PNG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2482"/>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PNG &amp; Shapes Layout</a:t>
            </a:r>
          </a:p>
        </p:txBody>
      </p:sp>
    </p:spTree>
    <p:extLst>
      <p:ext uri="{BB962C8B-B14F-4D97-AF65-F5344CB8AC3E}">
        <p14:creationId xmlns:p14="http://schemas.microsoft.com/office/powerpoint/2010/main" val="24463927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nd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066714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Icon sets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123478"/>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Icon Sets Layout</a:t>
            </a:r>
          </a:p>
        </p:txBody>
      </p:sp>
      <p:sp>
        <p:nvSpPr>
          <p:cNvPr id="3" name="Rounded Rectangle 2"/>
          <p:cNvSpPr/>
          <p:nvPr userDrawn="1"/>
        </p:nvSpPr>
        <p:spPr>
          <a:xfrm>
            <a:off x="354010" y="1131591"/>
            <a:ext cx="3560767" cy="540256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p>
        </p:txBody>
      </p:sp>
      <p:sp>
        <p:nvSpPr>
          <p:cNvPr id="4" name="Rounded Rectangle 3"/>
          <p:cNvSpPr/>
          <p:nvPr userDrawn="1"/>
        </p:nvSpPr>
        <p:spPr>
          <a:xfrm>
            <a:off x="531933" y="1347500"/>
            <a:ext cx="153868" cy="5015200"/>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bg1"/>
              </a:solidFill>
            </a:endParaRPr>
          </a:p>
        </p:txBody>
      </p:sp>
      <p:sp>
        <p:nvSpPr>
          <p:cNvPr id="5" name="Half Frame 4"/>
          <p:cNvSpPr/>
          <p:nvPr userDrawn="1"/>
        </p:nvSpPr>
        <p:spPr>
          <a:xfrm rot="5400000">
            <a:off x="3057177" y="1276653"/>
            <a:ext cx="685849" cy="685148"/>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tx1">
                  <a:lumMod val="85000"/>
                  <a:lumOff val="15000"/>
                </a:schemeClr>
              </a:solidFill>
            </a:endParaRPr>
          </a:p>
        </p:txBody>
      </p:sp>
      <p:sp>
        <p:nvSpPr>
          <p:cNvPr id="58" name="TextBox 57">
            <a:extLst>
              <a:ext uri="{FF2B5EF4-FFF2-40B4-BE49-F238E27FC236}">
                <a16:creationId xmlns:a16="http://schemas.microsoft.com/office/drawing/2014/main" id="{5644E8BB-F13A-4AE0-889E-633DE4143787}"/>
              </a:ext>
            </a:extLst>
          </p:cNvPr>
          <p:cNvSpPr txBox="1"/>
          <p:nvPr userDrawn="1"/>
        </p:nvSpPr>
        <p:spPr>
          <a:xfrm>
            <a:off x="711704" y="1637214"/>
            <a:ext cx="2232248" cy="523220"/>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Resize without losing quality</a:t>
            </a:r>
            <a:endParaRPr lang="ko-KR" altLang="en-US" sz="1400" b="1" dirty="0">
              <a:solidFill>
                <a:schemeClr val="bg1"/>
              </a:solidFill>
              <a:latin typeface="Arial" pitchFamily="34" charset="0"/>
              <a:cs typeface="Arial" pitchFamily="34" charset="0"/>
            </a:endParaRPr>
          </a:p>
        </p:txBody>
      </p:sp>
      <p:sp>
        <p:nvSpPr>
          <p:cNvPr id="59" name="TextBox 58">
            <a:extLst>
              <a:ext uri="{FF2B5EF4-FFF2-40B4-BE49-F238E27FC236}">
                <a16:creationId xmlns:a16="http://schemas.microsoft.com/office/drawing/2014/main" id="{F2CE2B8B-ED32-491A-95B2-D28904BC432C}"/>
              </a:ext>
            </a:extLst>
          </p:cNvPr>
          <p:cNvSpPr txBox="1"/>
          <p:nvPr userDrawn="1"/>
        </p:nvSpPr>
        <p:spPr>
          <a:xfrm>
            <a:off x="711704" y="2127463"/>
            <a:ext cx="2232248" cy="738664"/>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Change Fill Color &amp;</a:t>
            </a:r>
          </a:p>
          <a:p>
            <a:r>
              <a:rPr lang="en-US" altLang="ko-KR" sz="1400" b="1" dirty="0">
                <a:solidFill>
                  <a:schemeClr val="bg1"/>
                </a:solidFill>
                <a:latin typeface="Arial" pitchFamily="34" charset="0"/>
                <a:cs typeface="Arial" pitchFamily="34" charset="0"/>
              </a:rPr>
              <a:t>Line Color</a:t>
            </a:r>
            <a:endParaRPr lang="ko-KR" altLang="en-US" sz="1400" b="1" dirty="0">
              <a:solidFill>
                <a:schemeClr val="bg1"/>
              </a:solidFill>
              <a:latin typeface="Arial" pitchFamily="34" charset="0"/>
              <a:cs typeface="Arial" pitchFamily="34" charset="0"/>
            </a:endParaRPr>
          </a:p>
        </p:txBody>
      </p:sp>
      <p:sp>
        <p:nvSpPr>
          <p:cNvPr id="60" name="TextBox 59">
            <a:extLst>
              <a:ext uri="{FF2B5EF4-FFF2-40B4-BE49-F238E27FC236}">
                <a16:creationId xmlns:a16="http://schemas.microsoft.com/office/drawing/2014/main" id="{962A52DF-2523-4479-BFA3-B5ACE9887E1C}"/>
              </a:ext>
            </a:extLst>
          </p:cNvPr>
          <p:cNvSpPr txBox="1"/>
          <p:nvPr userDrawn="1"/>
        </p:nvSpPr>
        <p:spPr>
          <a:xfrm>
            <a:off x="721229" y="5808438"/>
            <a:ext cx="2232000" cy="307777"/>
          </a:xfrm>
          <a:prstGeom prst="rect">
            <a:avLst/>
          </a:prstGeom>
          <a:noFill/>
        </p:spPr>
        <p:txBody>
          <a:bodyPr wrap="square" rtlCol="0" anchor="ctr">
            <a:spAutoFit/>
          </a:bodyPr>
          <a:lstStyle/>
          <a:p>
            <a:r>
              <a:rPr lang="en-US" altLang="ko-KR" sz="1400" dirty="0">
                <a:solidFill>
                  <a:schemeClr val="bg1"/>
                </a:solidFill>
                <a:latin typeface="Arial" pitchFamily="34" charset="0"/>
                <a:cs typeface="Arial" pitchFamily="34" charset="0"/>
              </a:rPr>
              <a:t>www.allppt.com</a:t>
            </a:r>
            <a:endParaRPr lang="ko-KR" altLang="en-US" sz="1400" dirty="0">
              <a:solidFill>
                <a:schemeClr val="bg1"/>
              </a:solidFill>
              <a:latin typeface="Arial" pitchFamily="34" charset="0"/>
              <a:cs typeface="Arial" pitchFamily="34" charset="0"/>
            </a:endParaRPr>
          </a:p>
        </p:txBody>
      </p:sp>
      <p:sp>
        <p:nvSpPr>
          <p:cNvPr id="61" name="TextBox 60">
            <a:extLst>
              <a:ext uri="{FF2B5EF4-FFF2-40B4-BE49-F238E27FC236}">
                <a16:creationId xmlns:a16="http://schemas.microsoft.com/office/drawing/2014/main" id="{BAAC314F-E96A-4408-95DE-A70E9ED054AF}"/>
              </a:ext>
            </a:extLst>
          </p:cNvPr>
          <p:cNvSpPr txBox="1"/>
          <p:nvPr userDrawn="1"/>
        </p:nvSpPr>
        <p:spPr>
          <a:xfrm>
            <a:off x="721229" y="4450324"/>
            <a:ext cx="2717296" cy="1384995"/>
          </a:xfrm>
          <a:prstGeom prst="rect">
            <a:avLst/>
          </a:prstGeom>
          <a:noFill/>
        </p:spPr>
        <p:txBody>
          <a:bodyPr wrap="square" rtlCol="0" anchor="ctr">
            <a:spAutoFit/>
          </a:bodyPr>
          <a:lstStyle/>
          <a:p>
            <a:r>
              <a:rPr lang="en-US" altLang="ko-KR" sz="2800" b="1" dirty="0">
                <a:solidFill>
                  <a:schemeClr val="bg1"/>
                </a:solidFill>
                <a:latin typeface="+mn-lt"/>
                <a:ea typeface="+mn-ea"/>
                <a:cs typeface="Arial" pitchFamily="34" charset="0"/>
              </a:rPr>
              <a:t>FREE </a:t>
            </a:r>
          </a:p>
          <a:p>
            <a:r>
              <a:rPr lang="en-US" altLang="ko-KR" sz="2800" b="1" dirty="0">
                <a:solidFill>
                  <a:schemeClr val="bg1"/>
                </a:solidFill>
                <a:latin typeface="+mn-lt"/>
                <a:ea typeface="+mn-ea"/>
                <a:cs typeface="Arial" pitchFamily="34" charset="0"/>
              </a:rPr>
              <a:t>PPT TEMPLATES</a:t>
            </a:r>
          </a:p>
        </p:txBody>
      </p:sp>
    </p:spTree>
    <p:extLst>
      <p:ext uri="{BB962C8B-B14F-4D97-AF65-F5344CB8AC3E}">
        <p14:creationId xmlns:p14="http://schemas.microsoft.com/office/powerpoint/2010/main" val="31367658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Section Break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9838383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End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7654596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Break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847202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3_Agenda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546362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18993242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
        <p:nvSpPr>
          <p:cNvPr id="3" name="Freeform: Shape 2">
            <a:extLst>
              <a:ext uri="{FF2B5EF4-FFF2-40B4-BE49-F238E27FC236}">
                <a16:creationId xmlns:a16="http://schemas.microsoft.com/office/drawing/2014/main" id="{5B645F56-C047-4B2A-8D39-376A60FB6DBF}"/>
              </a:ext>
            </a:extLst>
          </p:cNvPr>
          <p:cNvSpPr>
            <a:spLocks/>
          </p:cNvSpPr>
          <p:nvPr userDrawn="1"/>
        </p:nvSpPr>
        <p:spPr bwMode="auto">
          <a:xfrm>
            <a:off x="0" y="5745389"/>
            <a:ext cx="6085418" cy="1121663"/>
          </a:xfrm>
          <a:custGeom>
            <a:avLst/>
            <a:gdLst>
              <a:gd name="connsiteX0" fmla="*/ 1649375 w 8882887"/>
              <a:gd name="connsiteY0" fmla="*/ 0 h 1682495"/>
              <a:gd name="connsiteX1" fmla="*/ 1652414 w 8882887"/>
              <a:gd name="connsiteY1" fmla="*/ 369665 h 1682495"/>
              <a:gd name="connsiteX2" fmla="*/ 1710174 w 8882887"/>
              <a:gd name="connsiteY2" fmla="*/ 489644 h 1682495"/>
              <a:gd name="connsiteX3" fmla="*/ 1713215 w 8882887"/>
              <a:gd name="connsiteY3" fmla="*/ 489644 h 1682495"/>
              <a:gd name="connsiteX4" fmla="*/ 1734495 w 8882887"/>
              <a:gd name="connsiteY4" fmla="*/ 489644 h 1682495"/>
              <a:gd name="connsiteX5" fmla="*/ 1734495 w 8882887"/>
              <a:gd name="connsiteY5" fmla="*/ 525312 h 1682495"/>
              <a:gd name="connsiteX6" fmla="*/ 1735256 w 8882887"/>
              <a:gd name="connsiteY6" fmla="*/ 526529 h 1682495"/>
              <a:gd name="connsiteX7" fmla="*/ 1740575 w 8882887"/>
              <a:gd name="connsiteY7" fmla="*/ 535041 h 1682495"/>
              <a:gd name="connsiteX8" fmla="*/ 1740575 w 8882887"/>
              <a:gd name="connsiteY8" fmla="*/ 706902 h 1682495"/>
              <a:gd name="connsiteX9" fmla="*/ 1743995 w 8882887"/>
              <a:gd name="connsiteY9" fmla="*/ 706902 h 1682495"/>
              <a:gd name="connsiteX10" fmla="*/ 1767936 w 8882887"/>
              <a:gd name="connsiteY10" fmla="*/ 706902 h 1682495"/>
              <a:gd name="connsiteX11" fmla="*/ 1767936 w 8882887"/>
              <a:gd name="connsiteY11" fmla="*/ 917675 h 1682495"/>
              <a:gd name="connsiteX12" fmla="*/ 1770216 w 8882887"/>
              <a:gd name="connsiteY12" fmla="*/ 917270 h 1682495"/>
              <a:gd name="connsiteX13" fmla="*/ 1786176 w 8882887"/>
              <a:gd name="connsiteY13" fmla="*/ 914433 h 1682495"/>
              <a:gd name="connsiteX14" fmla="*/ 1783136 w 8882887"/>
              <a:gd name="connsiteY14" fmla="*/ 1047381 h 1682495"/>
              <a:gd name="connsiteX15" fmla="*/ 1785416 w 8882887"/>
              <a:gd name="connsiteY15" fmla="*/ 1047788 h 1682495"/>
              <a:gd name="connsiteX16" fmla="*/ 1801376 w 8882887"/>
              <a:gd name="connsiteY16" fmla="*/ 1050624 h 1682495"/>
              <a:gd name="connsiteX17" fmla="*/ 1801755 w 8882887"/>
              <a:gd name="connsiteY17" fmla="*/ 1051841 h 1682495"/>
              <a:gd name="connsiteX18" fmla="*/ 1804416 w 8882887"/>
              <a:gd name="connsiteY18" fmla="*/ 1060353 h 1682495"/>
              <a:gd name="connsiteX19" fmla="*/ 1805556 w 8882887"/>
              <a:gd name="connsiteY19" fmla="*/ 1056705 h 1682495"/>
              <a:gd name="connsiteX20" fmla="*/ 1813536 w 8882887"/>
              <a:gd name="connsiteY20" fmla="*/ 1031169 h 1682495"/>
              <a:gd name="connsiteX21" fmla="*/ 1816196 w 8882887"/>
              <a:gd name="connsiteY21" fmla="*/ 1031169 h 1682495"/>
              <a:gd name="connsiteX22" fmla="*/ 1834817 w 8882887"/>
              <a:gd name="connsiteY22" fmla="*/ 1031169 h 1682495"/>
              <a:gd name="connsiteX23" fmla="*/ 1834817 w 8882887"/>
              <a:gd name="connsiteY23" fmla="*/ 1079808 h 1682495"/>
              <a:gd name="connsiteX24" fmla="*/ 1836336 w 8882887"/>
              <a:gd name="connsiteY24" fmla="*/ 1080620 h 1682495"/>
              <a:gd name="connsiteX25" fmla="*/ 1846977 w 8882887"/>
              <a:gd name="connsiteY25" fmla="*/ 1086294 h 1682495"/>
              <a:gd name="connsiteX26" fmla="*/ 1846977 w 8882887"/>
              <a:gd name="connsiteY26" fmla="*/ 1088321 h 1682495"/>
              <a:gd name="connsiteX27" fmla="*/ 1846977 w 8882887"/>
              <a:gd name="connsiteY27" fmla="*/ 1102508 h 1682495"/>
              <a:gd name="connsiteX28" fmla="*/ 1913858 w 8882887"/>
              <a:gd name="connsiteY28" fmla="*/ 1102508 h 1682495"/>
              <a:gd name="connsiteX29" fmla="*/ 1913858 w 8882887"/>
              <a:gd name="connsiteY29" fmla="*/ 1104129 h 1682495"/>
              <a:gd name="connsiteX30" fmla="*/ 1913858 w 8882887"/>
              <a:gd name="connsiteY30" fmla="*/ 1115478 h 1682495"/>
              <a:gd name="connsiteX31" fmla="*/ 1916897 w 8882887"/>
              <a:gd name="connsiteY31" fmla="*/ 1115478 h 1682495"/>
              <a:gd name="connsiteX32" fmla="*/ 1938177 w 8882887"/>
              <a:gd name="connsiteY32" fmla="*/ 1115478 h 1682495"/>
              <a:gd name="connsiteX33" fmla="*/ 1938177 w 8882887"/>
              <a:gd name="connsiteY33" fmla="*/ 1070081 h 1682495"/>
              <a:gd name="connsiteX34" fmla="*/ 2005058 w 8882887"/>
              <a:gd name="connsiteY34" fmla="*/ 1070081 h 1682495"/>
              <a:gd name="connsiteX35" fmla="*/ 2005058 w 8882887"/>
              <a:gd name="connsiteY35" fmla="*/ 1068054 h 1682495"/>
              <a:gd name="connsiteX36" fmla="*/ 2005058 w 8882887"/>
              <a:gd name="connsiteY36" fmla="*/ 1053867 h 1682495"/>
              <a:gd name="connsiteX37" fmla="*/ 2006579 w 8882887"/>
              <a:gd name="connsiteY37" fmla="*/ 1053867 h 1682495"/>
              <a:gd name="connsiteX38" fmla="*/ 2017218 w 8882887"/>
              <a:gd name="connsiteY38" fmla="*/ 1053867 h 1682495"/>
              <a:gd name="connsiteX39" fmla="*/ 2017218 w 8882887"/>
              <a:gd name="connsiteY39" fmla="*/ 1051031 h 1682495"/>
              <a:gd name="connsiteX40" fmla="*/ 2017218 w 8882887"/>
              <a:gd name="connsiteY40" fmla="*/ 1031169 h 1682495"/>
              <a:gd name="connsiteX41" fmla="*/ 2018358 w 8882887"/>
              <a:gd name="connsiteY41" fmla="*/ 1031169 h 1682495"/>
              <a:gd name="connsiteX42" fmla="*/ 2026338 w 8882887"/>
              <a:gd name="connsiteY42" fmla="*/ 1031169 h 1682495"/>
              <a:gd name="connsiteX43" fmla="*/ 2026338 w 8882887"/>
              <a:gd name="connsiteY43" fmla="*/ 1029548 h 1682495"/>
              <a:gd name="connsiteX44" fmla="*/ 2026338 w 8882887"/>
              <a:gd name="connsiteY44" fmla="*/ 1018197 h 1682495"/>
              <a:gd name="connsiteX45" fmla="*/ 2029379 w 8882887"/>
              <a:gd name="connsiteY45" fmla="*/ 1018197 h 1682495"/>
              <a:gd name="connsiteX46" fmla="*/ 2050659 w 8882887"/>
              <a:gd name="connsiteY46" fmla="*/ 1018197 h 1682495"/>
              <a:gd name="connsiteX47" fmla="*/ 2050659 w 8882887"/>
              <a:gd name="connsiteY47" fmla="*/ 1019819 h 1682495"/>
              <a:gd name="connsiteX48" fmla="*/ 2050659 w 8882887"/>
              <a:gd name="connsiteY48" fmla="*/ 1031169 h 1682495"/>
              <a:gd name="connsiteX49" fmla="*/ 2084099 w 8882887"/>
              <a:gd name="connsiteY49" fmla="*/ 1031169 h 1682495"/>
              <a:gd name="connsiteX50" fmla="*/ 2084099 w 8882887"/>
              <a:gd name="connsiteY50" fmla="*/ 1028331 h 1682495"/>
              <a:gd name="connsiteX51" fmla="*/ 2084099 w 8882887"/>
              <a:gd name="connsiteY51" fmla="*/ 1008470 h 1682495"/>
              <a:gd name="connsiteX52" fmla="*/ 2086760 w 8882887"/>
              <a:gd name="connsiteY52" fmla="*/ 1008470 h 1682495"/>
              <a:gd name="connsiteX53" fmla="*/ 2105379 w 8882887"/>
              <a:gd name="connsiteY53" fmla="*/ 1008470 h 1682495"/>
              <a:gd name="connsiteX54" fmla="*/ 2105379 w 8882887"/>
              <a:gd name="connsiteY54" fmla="*/ 1044140 h 1682495"/>
              <a:gd name="connsiteX55" fmla="*/ 2106900 w 8882887"/>
              <a:gd name="connsiteY55" fmla="*/ 1044140 h 1682495"/>
              <a:gd name="connsiteX56" fmla="*/ 2117540 w 8882887"/>
              <a:gd name="connsiteY56" fmla="*/ 1044140 h 1682495"/>
              <a:gd name="connsiteX57" fmla="*/ 2117540 w 8882887"/>
              <a:gd name="connsiteY57" fmla="*/ 1042518 h 1682495"/>
              <a:gd name="connsiteX58" fmla="*/ 2117540 w 8882887"/>
              <a:gd name="connsiteY58" fmla="*/ 1031169 h 1682495"/>
              <a:gd name="connsiteX59" fmla="*/ 2120199 w 8882887"/>
              <a:gd name="connsiteY59" fmla="*/ 1031169 h 1682495"/>
              <a:gd name="connsiteX60" fmla="*/ 2138820 w 8882887"/>
              <a:gd name="connsiteY60" fmla="*/ 1031169 h 1682495"/>
              <a:gd name="connsiteX61" fmla="*/ 2138820 w 8882887"/>
              <a:gd name="connsiteY61" fmla="*/ 1070081 h 1682495"/>
              <a:gd name="connsiteX62" fmla="*/ 2141861 w 8882887"/>
              <a:gd name="connsiteY62" fmla="*/ 1070081 h 1682495"/>
              <a:gd name="connsiteX63" fmla="*/ 2163140 w 8882887"/>
              <a:gd name="connsiteY63" fmla="*/ 1070081 h 1682495"/>
              <a:gd name="connsiteX64" fmla="*/ 2163140 w 8882887"/>
              <a:gd name="connsiteY64" fmla="*/ 1072512 h 1682495"/>
              <a:gd name="connsiteX65" fmla="*/ 2163140 w 8882887"/>
              <a:gd name="connsiteY65" fmla="*/ 1089537 h 1682495"/>
              <a:gd name="connsiteX66" fmla="*/ 2164280 w 8882887"/>
              <a:gd name="connsiteY66" fmla="*/ 1089537 h 1682495"/>
              <a:gd name="connsiteX67" fmla="*/ 2172261 w 8882887"/>
              <a:gd name="connsiteY67" fmla="*/ 1089537 h 1682495"/>
              <a:gd name="connsiteX68" fmla="*/ 2172261 w 8882887"/>
              <a:gd name="connsiteY68" fmla="*/ 1088321 h 1682495"/>
              <a:gd name="connsiteX69" fmla="*/ 2172261 w 8882887"/>
              <a:gd name="connsiteY69" fmla="*/ 1079808 h 1682495"/>
              <a:gd name="connsiteX70" fmla="*/ 2217861 w 8882887"/>
              <a:gd name="connsiteY70" fmla="*/ 1079808 h 1682495"/>
              <a:gd name="connsiteX71" fmla="*/ 2217861 w 8882887"/>
              <a:gd name="connsiteY71" fmla="*/ 1115478 h 1682495"/>
              <a:gd name="connsiteX72" fmla="*/ 2219381 w 8882887"/>
              <a:gd name="connsiteY72" fmla="*/ 1115478 h 1682495"/>
              <a:gd name="connsiteX73" fmla="*/ 2230022 w 8882887"/>
              <a:gd name="connsiteY73" fmla="*/ 1115478 h 1682495"/>
              <a:gd name="connsiteX74" fmla="*/ 2230022 w 8882887"/>
              <a:gd name="connsiteY74" fmla="*/ 1117100 h 1682495"/>
              <a:gd name="connsiteX75" fmla="*/ 2230022 w 8882887"/>
              <a:gd name="connsiteY75" fmla="*/ 1128449 h 1682495"/>
              <a:gd name="connsiteX76" fmla="*/ 2231162 w 8882887"/>
              <a:gd name="connsiteY76" fmla="*/ 1128449 h 1682495"/>
              <a:gd name="connsiteX77" fmla="*/ 2239142 w 8882887"/>
              <a:gd name="connsiteY77" fmla="*/ 1128449 h 1682495"/>
              <a:gd name="connsiteX78" fmla="*/ 2239142 w 8882887"/>
              <a:gd name="connsiteY78" fmla="*/ 1125206 h 1682495"/>
              <a:gd name="connsiteX79" fmla="*/ 2239142 w 8882887"/>
              <a:gd name="connsiteY79" fmla="*/ 1102508 h 1682495"/>
              <a:gd name="connsiteX80" fmla="*/ 2240661 w 8882887"/>
              <a:gd name="connsiteY80" fmla="*/ 1102508 h 1682495"/>
              <a:gd name="connsiteX81" fmla="*/ 2251302 w 8882887"/>
              <a:gd name="connsiteY81" fmla="*/ 1102508 h 1682495"/>
              <a:gd name="connsiteX82" fmla="*/ 2251302 w 8882887"/>
              <a:gd name="connsiteY82" fmla="*/ 1104129 h 1682495"/>
              <a:gd name="connsiteX83" fmla="*/ 2251302 w 8882887"/>
              <a:gd name="connsiteY83" fmla="*/ 1115478 h 1682495"/>
              <a:gd name="connsiteX84" fmla="*/ 2259282 w 8882887"/>
              <a:gd name="connsiteY84" fmla="*/ 1112489 h 1682495"/>
              <a:gd name="connsiteX85" fmla="*/ 2260422 w 8882887"/>
              <a:gd name="connsiteY85" fmla="*/ 1111019 h 1682495"/>
              <a:gd name="connsiteX86" fmla="*/ 2260422 w 8882887"/>
              <a:gd name="connsiteY86" fmla="*/ 1102508 h 1682495"/>
              <a:gd name="connsiteX87" fmla="*/ 2318183 w 8882887"/>
              <a:gd name="connsiteY87" fmla="*/ 1102508 h 1682495"/>
              <a:gd name="connsiteX88" fmla="*/ 2318183 w 8882887"/>
              <a:gd name="connsiteY88" fmla="*/ 1138176 h 1682495"/>
              <a:gd name="connsiteX89" fmla="*/ 2321222 w 8882887"/>
              <a:gd name="connsiteY89" fmla="*/ 1138176 h 1682495"/>
              <a:gd name="connsiteX90" fmla="*/ 2342502 w 8882887"/>
              <a:gd name="connsiteY90" fmla="*/ 1138176 h 1682495"/>
              <a:gd name="connsiteX91" fmla="*/ 2342502 w 8882887"/>
              <a:gd name="connsiteY91" fmla="*/ 1139798 h 1682495"/>
              <a:gd name="connsiteX92" fmla="*/ 2342502 w 8882887"/>
              <a:gd name="connsiteY92" fmla="*/ 1151147 h 1682495"/>
              <a:gd name="connsiteX93" fmla="*/ 2345163 w 8882887"/>
              <a:gd name="connsiteY93" fmla="*/ 1151147 h 1682495"/>
              <a:gd name="connsiteX94" fmla="*/ 2363783 w 8882887"/>
              <a:gd name="connsiteY94" fmla="*/ 1151147 h 1682495"/>
              <a:gd name="connsiteX95" fmla="*/ 2363783 w 8882887"/>
              <a:gd name="connsiteY95" fmla="*/ 1115478 h 1682495"/>
              <a:gd name="connsiteX96" fmla="*/ 2365302 w 8882887"/>
              <a:gd name="connsiteY96" fmla="*/ 1115478 h 1682495"/>
              <a:gd name="connsiteX97" fmla="*/ 2375943 w 8882887"/>
              <a:gd name="connsiteY97" fmla="*/ 1115478 h 1682495"/>
              <a:gd name="connsiteX98" fmla="*/ 2375943 w 8882887"/>
              <a:gd name="connsiteY98" fmla="*/ 1066838 h 1682495"/>
              <a:gd name="connsiteX99" fmla="*/ 2377463 w 8882887"/>
              <a:gd name="connsiteY99" fmla="*/ 1066838 h 1682495"/>
              <a:gd name="connsiteX100" fmla="*/ 2388104 w 8882887"/>
              <a:gd name="connsiteY100" fmla="*/ 1066838 h 1682495"/>
              <a:gd name="connsiteX101" fmla="*/ 2388104 w 8882887"/>
              <a:gd name="connsiteY101" fmla="*/ 1064001 h 1682495"/>
              <a:gd name="connsiteX102" fmla="*/ 2388104 w 8882887"/>
              <a:gd name="connsiteY102" fmla="*/ 1044140 h 1682495"/>
              <a:gd name="connsiteX103" fmla="*/ 2386203 w 8882887"/>
              <a:gd name="connsiteY103" fmla="*/ 1041707 h 1682495"/>
              <a:gd name="connsiteX104" fmla="*/ 2394183 w 8882887"/>
              <a:gd name="connsiteY104" fmla="*/ 1024683 h 1682495"/>
              <a:gd name="connsiteX105" fmla="*/ 2406344 w 8882887"/>
              <a:gd name="connsiteY105" fmla="*/ 1066838 h 1682495"/>
              <a:gd name="connsiteX106" fmla="*/ 2407484 w 8882887"/>
              <a:gd name="connsiteY106" fmla="*/ 1066838 h 1682495"/>
              <a:gd name="connsiteX107" fmla="*/ 2415464 w 8882887"/>
              <a:gd name="connsiteY107" fmla="*/ 1066838 h 1682495"/>
              <a:gd name="connsiteX108" fmla="*/ 2415464 w 8882887"/>
              <a:gd name="connsiteY108" fmla="*/ 907947 h 1682495"/>
              <a:gd name="connsiteX109" fmla="*/ 2417744 w 8882887"/>
              <a:gd name="connsiteY109" fmla="*/ 907947 h 1682495"/>
              <a:gd name="connsiteX110" fmla="*/ 2433704 w 8882887"/>
              <a:gd name="connsiteY110" fmla="*/ 907947 h 1682495"/>
              <a:gd name="connsiteX111" fmla="*/ 2433704 w 8882887"/>
              <a:gd name="connsiteY111" fmla="*/ 836609 h 1682495"/>
              <a:gd name="connsiteX112" fmla="*/ 2473224 w 8882887"/>
              <a:gd name="connsiteY112" fmla="*/ 836609 h 1682495"/>
              <a:gd name="connsiteX113" fmla="*/ 2473224 w 8882887"/>
              <a:gd name="connsiteY113" fmla="*/ 804182 h 1682495"/>
              <a:gd name="connsiteX114" fmla="*/ 2524905 w 8882887"/>
              <a:gd name="connsiteY114" fmla="*/ 804182 h 1682495"/>
              <a:gd name="connsiteX115" fmla="*/ 2524905 w 8882887"/>
              <a:gd name="connsiteY115" fmla="*/ 807830 h 1682495"/>
              <a:gd name="connsiteX116" fmla="*/ 2524905 w 8882887"/>
              <a:gd name="connsiteY116" fmla="*/ 833366 h 1682495"/>
              <a:gd name="connsiteX117" fmla="*/ 2528325 w 8882887"/>
              <a:gd name="connsiteY117" fmla="*/ 833366 h 1682495"/>
              <a:gd name="connsiteX118" fmla="*/ 2552265 w 8882887"/>
              <a:gd name="connsiteY118" fmla="*/ 833366 h 1682495"/>
              <a:gd name="connsiteX119" fmla="*/ 2552265 w 8882887"/>
              <a:gd name="connsiteY119" fmla="*/ 904704 h 1682495"/>
              <a:gd name="connsiteX120" fmla="*/ 2553785 w 8882887"/>
              <a:gd name="connsiteY120" fmla="*/ 904704 h 1682495"/>
              <a:gd name="connsiteX121" fmla="*/ 2564426 w 8882887"/>
              <a:gd name="connsiteY121" fmla="*/ 904704 h 1682495"/>
              <a:gd name="connsiteX122" fmla="*/ 2585706 w 8882887"/>
              <a:gd name="connsiteY122" fmla="*/ 911190 h 1682495"/>
              <a:gd name="connsiteX123" fmla="*/ 2585706 w 8882887"/>
              <a:gd name="connsiteY123" fmla="*/ 969558 h 1682495"/>
              <a:gd name="connsiteX124" fmla="*/ 2587226 w 8882887"/>
              <a:gd name="connsiteY124" fmla="*/ 969558 h 1682495"/>
              <a:gd name="connsiteX125" fmla="*/ 2597865 w 8882887"/>
              <a:gd name="connsiteY125" fmla="*/ 969558 h 1682495"/>
              <a:gd name="connsiteX126" fmla="*/ 2597865 w 8882887"/>
              <a:gd name="connsiteY126" fmla="*/ 971990 h 1682495"/>
              <a:gd name="connsiteX127" fmla="*/ 2597865 w 8882887"/>
              <a:gd name="connsiteY127" fmla="*/ 989013 h 1682495"/>
              <a:gd name="connsiteX128" fmla="*/ 2600906 w 8882887"/>
              <a:gd name="connsiteY128" fmla="*/ 989013 h 1682495"/>
              <a:gd name="connsiteX129" fmla="*/ 2622186 w 8882887"/>
              <a:gd name="connsiteY129" fmla="*/ 989013 h 1682495"/>
              <a:gd name="connsiteX130" fmla="*/ 2631306 w 8882887"/>
              <a:gd name="connsiteY130" fmla="*/ 998742 h 1682495"/>
              <a:gd name="connsiteX131" fmla="*/ 2631306 w 8882887"/>
              <a:gd name="connsiteY131" fmla="*/ 1031169 h 1682495"/>
              <a:gd name="connsiteX132" fmla="*/ 2634726 w 8882887"/>
              <a:gd name="connsiteY132" fmla="*/ 1031169 h 1682495"/>
              <a:gd name="connsiteX133" fmla="*/ 2658666 w 8882887"/>
              <a:gd name="connsiteY133" fmla="*/ 1031169 h 1682495"/>
              <a:gd name="connsiteX134" fmla="*/ 2658666 w 8882887"/>
              <a:gd name="connsiteY134" fmla="*/ 1032789 h 1682495"/>
              <a:gd name="connsiteX135" fmla="*/ 2658666 w 8882887"/>
              <a:gd name="connsiteY135" fmla="*/ 1044140 h 1682495"/>
              <a:gd name="connsiteX136" fmla="*/ 2660567 w 8882887"/>
              <a:gd name="connsiteY136" fmla="*/ 1044140 h 1682495"/>
              <a:gd name="connsiteX137" fmla="*/ 2673867 w 8882887"/>
              <a:gd name="connsiteY137" fmla="*/ 1044140 h 1682495"/>
              <a:gd name="connsiteX138" fmla="*/ 2673867 w 8882887"/>
              <a:gd name="connsiteY138" fmla="*/ 1047381 h 1682495"/>
              <a:gd name="connsiteX139" fmla="*/ 2673867 w 8882887"/>
              <a:gd name="connsiteY139" fmla="*/ 1070081 h 1682495"/>
              <a:gd name="connsiteX140" fmla="*/ 2679947 w 8882887"/>
              <a:gd name="connsiteY140" fmla="*/ 1067243 h 1682495"/>
              <a:gd name="connsiteX141" fmla="*/ 2679947 w 8882887"/>
              <a:gd name="connsiteY141" fmla="*/ 1047381 h 1682495"/>
              <a:gd name="connsiteX142" fmla="*/ 2681466 w 8882887"/>
              <a:gd name="connsiteY142" fmla="*/ 1047381 h 1682495"/>
              <a:gd name="connsiteX143" fmla="*/ 2692107 w 8882887"/>
              <a:gd name="connsiteY143" fmla="*/ 1047381 h 1682495"/>
              <a:gd name="connsiteX144" fmla="*/ 2692107 w 8882887"/>
              <a:gd name="connsiteY144" fmla="*/ 1049814 h 1682495"/>
              <a:gd name="connsiteX145" fmla="*/ 2692107 w 8882887"/>
              <a:gd name="connsiteY145" fmla="*/ 1066838 h 1682495"/>
              <a:gd name="connsiteX146" fmla="*/ 2693247 w 8882887"/>
              <a:gd name="connsiteY146" fmla="*/ 1066838 h 1682495"/>
              <a:gd name="connsiteX147" fmla="*/ 2701227 w 8882887"/>
              <a:gd name="connsiteY147" fmla="*/ 1066838 h 1682495"/>
              <a:gd name="connsiteX148" fmla="*/ 2774187 w 8882887"/>
              <a:gd name="connsiteY148" fmla="*/ 1060353 h 1682495"/>
              <a:gd name="connsiteX149" fmla="*/ 2774187 w 8882887"/>
              <a:gd name="connsiteY149" fmla="*/ 1062380 h 1682495"/>
              <a:gd name="connsiteX150" fmla="*/ 2774187 w 8882887"/>
              <a:gd name="connsiteY150" fmla="*/ 1076565 h 1682495"/>
              <a:gd name="connsiteX151" fmla="*/ 2775327 w 8882887"/>
              <a:gd name="connsiteY151" fmla="*/ 1076565 h 1682495"/>
              <a:gd name="connsiteX152" fmla="*/ 2783309 w 8882887"/>
              <a:gd name="connsiteY152" fmla="*/ 1076565 h 1682495"/>
              <a:gd name="connsiteX153" fmla="*/ 2783309 w 8882887"/>
              <a:gd name="connsiteY153" fmla="*/ 1079808 h 1682495"/>
              <a:gd name="connsiteX154" fmla="*/ 2783309 w 8882887"/>
              <a:gd name="connsiteY154" fmla="*/ 1102508 h 1682495"/>
              <a:gd name="connsiteX155" fmla="*/ 2786348 w 8882887"/>
              <a:gd name="connsiteY155" fmla="*/ 1100481 h 1682495"/>
              <a:gd name="connsiteX156" fmla="*/ 2807628 w 8882887"/>
              <a:gd name="connsiteY156" fmla="*/ 1086294 h 1682495"/>
              <a:gd name="connsiteX157" fmla="*/ 2816748 w 8882887"/>
              <a:gd name="connsiteY157" fmla="*/ 1024683 h 1682495"/>
              <a:gd name="connsiteX158" fmla="*/ 2817888 w 8882887"/>
              <a:gd name="connsiteY158" fmla="*/ 1024278 h 1682495"/>
              <a:gd name="connsiteX159" fmla="*/ 2825868 w 8882887"/>
              <a:gd name="connsiteY159" fmla="*/ 1021440 h 1682495"/>
              <a:gd name="connsiteX160" fmla="*/ 2828909 w 8882887"/>
              <a:gd name="connsiteY160" fmla="*/ 917675 h 1682495"/>
              <a:gd name="connsiteX161" fmla="*/ 2831949 w 8882887"/>
              <a:gd name="connsiteY161" fmla="*/ 1021440 h 1682495"/>
              <a:gd name="connsiteX162" fmla="*/ 2833089 w 8882887"/>
              <a:gd name="connsiteY162" fmla="*/ 1021845 h 1682495"/>
              <a:gd name="connsiteX163" fmla="*/ 2841069 w 8882887"/>
              <a:gd name="connsiteY163" fmla="*/ 1024683 h 1682495"/>
              <a:gd name="connsiteX164" fmla="*/ 2841069 w 8882887"/>
              <a:gd name="connsiteY164" fmla="*/ 894977 h 1682495"/>
              <a:gd name="connsiteX165" fmla="*/ 2847149 w 8882887"/>
              <a:gd name="connsiteY165" fmla="*/ 846336 h 1682495"/>
              <a:gd name="connsiteX166" fmla="*/ 2904909 w 8882887"/>
              <a:gd name="connsiteY166" fmla="*/ 846336 h 1682495"/>
              <a:gd name="connsiteX167" fmla="*/ 2904909 w 8882887"/>
              <a:gd name="connsiteY167" fmla="*/ 894977 h 1682495"/>
              <a:gd name="connsiteX168" fmla="*/ 2906049 w 8882887"/>
              <a:gd name="connsiteY168" fmla="*/ 894977 h 1682495"/>
              <a:gd name="connsiteX169" fmla="*/ 2914029 w 8882887"/>
              <a:gd name="connsiteY169" fmla="*/ 894977 h 1682495"/>
              <a:gd name="connsiteX170" fmla="*/ 2914029 w 8882887"/>
              <a:gd name="connsiteY170" fmla="*/ 771755 h 1682495"/>
              <a:gd name="connsiteX171" fmla="*/ 2916690 w 8882887"/>
              <a:gd name="connsiteY171" fmla="*/ 771755 h 1682495"/>
              <a:gd name="connsiteX172" fmla="*/ 2935310 w 8882887"/>
              <a:gd name="connsiteY172" fmla="*/ 771755 h 1682495"/>
              <a:gd name="connsiteX173" fmla="*/ 2935310 w 8882887"/>
              <a:gd name="connsiteY173" fmla="*/ 768918 h 1682495"/>
              <a:gd name="connsiteX174" fmla="*/ 2935310 w 8882887"/>
              <a:gd name="connsiteY174" fmla="*/ 749057 h 1682495"/>
              <a:gd name="connsiteX175" fmla="*/ 2968751 w 8882887"/>
              <a:gd name="connsiteY175" fmla="*/ 749057 h 1682495"/>
              <a:gd name="connsiteX176" fmla="*/ 2968751 w 8882887"/>
              <a:gd name="connsiteY176" fmla="*/ 747435 h 1682495"/>
              <a:gd name="connsiteX177" fmla="*/ 2968751 w 8882887"/>
              <a:gd name="connsiteY177" fmla="*/ 736086 h 1682495"/>
              <a:gd name="connsiteX178" fmla="*/ 2971410 w 8882887"/>
              <a:gd name="connsiteY178" fmla="*/ 736086 h 1682495"/>
              <a:gd name="connsiteX179" fmla="*/ 2990031 w 8882887"/>
              <a:gd name="connsiteY179" fmla="*/ 736086 h 1682495"/>
              <a:gd name="connsiteX180" fmla="*/ 2990031 w 8882887"/>
              <a:gd name="connsiteY180" fmla="*/ 737708 h 1682495"/>
              <a:gd name="connsiteX181" fmla="*/ 2990031 w 8882887"/>
              <a:gd name="connsiteY181" fmla="*/ 749057 h 1682495"/>
              <a:gd name="connsiteX182" fmla="*/ 2991171 w 8882887"/>
              <a:gd name="connsiteY182" fmla="*/ 749057 h 1682495"/>
              <a:gd name="connsiteX183" fmla="*/ 2999151 w 8882887"/>
              <a:gd name="connsiteY183" fmla="*/ 749057 h 1682495"/>
              <a:gd name="connsiteX184" fmla="*/ 3014351 w 8882887"/>
              <a:gd name="connsiteY184" fmla="*/ 742571 h 1682495"/>
              <a:gd name="connsiteX185" fmla="*/ 3020430 w 8882887"/>
              <a:gd name="connsiteY185" fmla="*/ 747435 h 1682495"/>
              <a:gd name="connsiteX186" fmla="*/ 3020430 w 8882887"/>
              <a:gd name="connsiteY186" fmla="*/ 736086 h 1682495"/>
              <a:gd name="connsiteX187" fmla="*/ 3023850 w 8882887"/>
              <a:gd name="connsiteY187" fmla="*/ 736086 h 1682495"/>
              <a:gd name="connsiteX188" fmla="*/ 3047792 w 8882887"/>
              <a:gd name="connsiteY188" fmla="*/ 736086 h 1682495"/>
              <a:gd name="connsiteX189" fmla="*/ 3047792 w 8882887"/>
              <a:gd name="connsiteY189" fmla="*/ 737708 h 1682495"/>
              <a:gd name="connsiteX190" fmla="*/ 3047792 w 8882887"/>
              <a:gd name="connsiteY190" fmla="*/ 749057 h 1682495"/>
              <a:gd name="connsiteX191" fmla="*/ 3093392 w 8882887"/>
              <a:gd name="connsiteY191" fmla="*/ 749057 h 1682495"/>
              <a:gd name="connsiteX192" fmla="*/ 3093392 w 8882887"/>
              <a:gd name="connsiteY192" fmla="*/ 751488 h 1682495"/>
              <a:gd name="connsiteX193" fmla="*/ 3093392 w 8882887"/>
              <a:gd name="connsiteY193" fmla="*/ 768513 h 1682495"/>
              <a:gd name="connsiteX194" fmla="*/ 3132912 w 8882887"/>
              <a:gd name="connsiteY194" fmla="*/ 768513 h 1682495"/>
              <a:gd name="connsiteX195" fmla="*/ 3132912 w 8882887"/>
              <a:gd name="connsiteY195" fmla="*/ 813909 h 1682495"/>
              <a:gd name="connsiteX196" fmla="*/ 3134052 w 8882887"/>
              <a:gd name="connsiteY196" fmla="*/ 813909 h 1682495"/>
              <a:gd name="connsiteX197" fmla="*/ 3142032 w 8882887"/>
              <a:gd name="connsiteY197" fmla="*/ 813909 h 1682495"/>
              <a:gd name="connsiteX198" fmla="*/ 3142032 w 8882887"/>
              <a:gd name="connsiteY198" fmla="*/ 815531 h 1682495"/>
              <a:gd name="connsiteX199" fmla="*/ 3142032 w 8882887"/>
              <a:gd name="connsiteY199" fmla="*/ 826881 h 1682495"/>
              <a:gd name="connsiteX200" fmla="*/ 3148113 w 8882887"/>
              <a:gd name="connsiteY200" fmla="*/ 872277 h 1682495"/>
              <a:gd name="connsiteX201" fmla="*/ 3149253 w 8882887"/>
              <a:gd name="connsiteY201" fmla="*/ 872277 h 1682495"/>
              <a:gd name="connsiteX202" fmla="*/ 3157233 w 8882887"/>
              <a:gd name="connsiteY202" fmla="*/ 872277 h 1682495"/>
              <a:gd name="connsiteX203" fmla="*/ 3157233 w 8882887"/>
              <a:gd name="connsiteY203" fmla="*/ 873494 h 1682495"/>
              <a:gd name="connsiteX204" fmla="*/ 3157233 w 8882887"/>
              <a:gd name="connsiteY204" fmla="*/ 882006 h 1682495"/>
              <a:gd name="connsiteX205" fmla="*/ 3158753 w 8882887"/>
              <a:gd name="connsiteY205" fmla="*/ 882006 h 1682495"/>
              <a:gd name="connsiteX206" fmla="*/ 3169392 w 8882887"/>
              <a:gd name="connsiteY206" fmla="*/ 882006 h 1682495"/>
              <a:gd name="connsiteX207" fmla="*/ 3169392 w 8882887"/>
              <a:gd name="connsiteY207" fmla="*/ 927404 h 1682495"/>
              <a:gd name="connsiteX208" fmla="*/ 3172433 w 8882887"/>
              <a:gd name="connsiteY208" fmla="*/ 927404 h 1682495"/>
              <a:gd name="connsiteX209" fmla="*/ 3193713 w 8882887"/>
              <a:gd name="connsiteY209" fmla="*/ 927404 h 1682495"/>
              <a:gd name="connsiteX210" fmla="*/ 3193713 w 8882887"/>
              <a:gd name="connsiteY210" fmla="*/ 963072 h 1682495"/>
              <a:gd name="connsiteX211" fmla="*/ 3196754 w 8882887"/>
              <a:gd name="connsiteY211" fmla="*/ 965504 h 1682495"/>
              <a:gd name="connsiteX212" fmla="*/ 3196754 w 8882887"/>
              <a:gd name="connsiteY212" fmla="*/ 982529 h 1682495"/>
              <a:gd name="connsiteX213" fmla="*/ 3197894 w 8882887"/>
              <a:gd name="connsiteY213" fmla="*/ 982529 h 1682495"/>
              <a:gd name="connsiteX214" fmla="*/ 3205874 w 8882887"/>
              <a:gd name="connsiteY214" fmla="*/ 982529 h 1682495"/>
              <a:gd name="connsiteX215" fmla="*/ 3205874 w 8882887"/>
              <a:gd name="connsiteY215" fmla="*/ 1018197 h 1682495"/>
              <a:gd name="connsiteX216" fmla="*/ 3207773 w 8882887"/>
              <a:gd name="connsiteY216" fmla="*/ 1018197 h 1682495"/>
              <a:gd name="connsiteX217" fmla="*/ 3221073 w 8882887"/>
              <a:gd name="connsiteY217" fmla="*/ 1018197 h 1682495"/>
              <a:gd name="connsiteX218" fmla="*/ 3224114 w 8882887"/>
              <a:gd name="connsiteY218" fmla="*/ 1024278 h 1682495"/>
              <a:gd name="connsiteX219" fmla="*/ 3224114 w 8882887"/>
              <a:gd name="connsiteY219" fmla="*/ 1044140 h 1682495"/>
              <a:gd name="connsiteX220" fmla="*/ 3226394 w 8882887"/>
              <a:gd name="connsiteY220" fmla="*/ 1041302 h 1682495"/>
              <a:gd name="connsiteX221" fmla="*/ 3242354 w 8882887"/>
              <a:gd name="connsiteY221" fmla="*/ 1021440 h 1682495"/>
              <a:gd name="connsiteX222" fmla="*/ 3284915 w 8882887"/>
              <a:gd name="connsiteY222" fmla="*/ 1021440 h 1682495"/>
              <a:gd name="connsiteX223" fmla="*/ 3284915 w 8882887"/>
              <a:gd name="connsiteY223" fmla="*/ 1151147 h 1682495"/>
              <a:gd name="connsiteX224" fmla="*/ 3286055 w 8882887"/>
              <a:gd name="connsiteY224" fmla="*/ 1151147 h 1682495"/>
              <a:gd name="connsiteX225" fmla="*/ 3294035 w 8882887"/>
              <a:gd name="connsiteY225" fmla="*/ 1151147 h 1682495"/>
              <a:gd name="connsiteX226" fmla="*/ 3295175 w 8882887"/>
              <a:gd name="connsiteY226" fmla="*/ 1149120 h 1682495"/>
              <a:gd name="connsiteX227" fmla="*/ 3303155 w 8882887"/>
              <a:gd name="connsiteY227" fmla="*/ 1134933 h 1682495"/>
              <a:gd name="connsiteX228" fmla="*/ 3303155 w 8882887"/>
              <a:gd name="connsiteY228" fmla="*/ 1137771 h 1682495"/>
              <a:gd name="connsiteX229" fmla="*/ 3303155 w 8882887"/>
              <a:gd name="connsiteY229" fmla="*/ 1157633 h 1682495"/>
              <a:gd name="connsiteX230" fmla="*/ 3309234 w 8882887"/>
              <a:gd name="connsiteY230" fmla="*/ 1089537 h 1682495"/>
              <a:gd name="connsiteX231" fmla="*/ 3310374 w 8882887"/>
              <a:gd name="connsiteY231" fmla="*/ 1089537 h 1682495"/>
              <a:gd name="connsiteX232" fmla="*/ 3318354 w 8882887"/>
              <a:gd name="connsiteY232" fmla="*/ 1089537 h 1682495"/>
              <a:gd name="connsiteX233" fmla="*/ 3318354 w 8882887"/>
              <a:gd name="connsiteY233" fmla="*/ 992256 h 1682495"/>
              <a:gd name="connsiteX234" fmla="*/ 3319875 w 8882887"/>
              <a:gd name="connsiteY234" fmla="*/ 992256 h 1682495"/>
              <a:gd name="connsiteX235" fmla="*/ 3330515 w 8882887"/>
              <a:gd name="connsiteY235" fmla="*/ 992256 h 1682495"/>
              <a:gd name="connsiteX236" fmla="*/ 3348755 w 8882887"/>
              <a:gd name="connsiteY236" fmla="*/ 927404 h 1682495"/>
              <a:gd name="connsiteX237" fmla="*/ 3350655 w 8882887"/>
              <a:gd name="connsiteY237" fmla="*/ 927404 h 1682495"/>
              <a:gd name="connsiteX238" fmla="*/ 3363956 w 8882887"/>
              <a:gd name="connsiteY238" fmla="*/ 927404 h 1682495"/>
              <a:gd name="connsiteX239" fmla="*/ 3379155 w 8882887"/>
              <a:gd name="connsiteY239" fmla="*/ 992256 h 1682495"/>
              <a:gd name="connsiteX240" fmla="*/ 3380675 w 8882887"/>
              <a:gd name="connsiteY240" fmla="*/ 992256 h 1682495"/>
              <a:gd name="connsiteX241" fmla="*/ 3391316 w 8882887"/>
              <a:gd name="connsiteY241" fmla="*/ 992256 h 1682495"/>
              <a:gd name="connsiteX242" fmla="*/ 3391316 w 8882887"/>
              <a:gd name="connsiteY242" fmla="*/ 1050624 h 1682495"/>
              <a:gd name="connsiteX243" fmla="*/ 3393975 w 8882887"/>
              <a:gd name="connsiteY243" fmla="*/ 1050624 h 1682495"/>
              <a:gd name="connsiteX244" fmla="*/ 3412596 w 8882887"/>
              <a:gd name="connsiteY244" fmla="*/ 1050624 h 1682495"/>
              <a:gd name="connsiteX245" fmla="*/ 3412596 w 8882887"/>
              <a:gd name="connsiteY245" fmla="*/ 1053867 h 1682495"/>
              <a:gd name="connsiteX246" fmla="*/ 3412596 w 8882887"/>
              <a:gd name="connsiteY246" fmla="*/ 1076565 h 1682495"/>
              <a:gd name="connsiteX247" fmla="*/ 3418676 w 8882887"/>
              <a:gd name="connsiteY247" fmla="*/ 1073324 h 1682495"/>
              <a:gd name="connsiteX248" fmla="*/ 3418676 w 8882887"/>
              <a:gd name="connsiteY248" fmla="*/ 1050624 h 1682495"/>
              <a:gd name="connsiteX249" fmla="*/ 3420956 w 8882887"/>
              <a:gd name="connsiteY249" fmla="*/ 1050624 h 1682495"/>
              <a:gd name="connsiteX250" fmla="*/ 3436916 w 8882887"/>
              <a:gd name="connsiteY250" fmla="*/ 1050624 h 1682495"/>
              <a:gd name="connsiteX251" fmla="*/ 3436916 w 8882887"/>
              <a:gd name="connsiteY251" fmla="*/ 1053056 h 1682495"/>
              <a:gd name="connsiteX252" fmla="*/ 3436916 w 8882887"/>
              <a:gd name="connsiteY252" fmla="*/ 1070081 h 1682495"/>
              <a:gd name="connsiteX253" fmla="*/ 3482517 w 8882887"/>
              <a:gd name="connsiteY253" fmla="*/ 1070081 h 1682495"/>
              <a:gd name="connsiteX254" fmla="*/ 3482517 w 8882887"/>
              <a:gd name="connsiteY254" fmla="*/ 1014956 h 1682495"/>
              <a:gd name="connsiteX255" fmla="*/ 3484416 w 8882887"/>
              <a:gd name="connsiteY255" fmla="*/ 1014956 h 1682495"/>
              <a:gd name="connsiteX256" fmla="*/ 3497717 w 8882887"/>
              <a:gd name="connsiteY256" fmla="*/ 1014956 h 1682495"/>
              <a:gd name="connsiteX257" fmla="*/ 3497717 w 8882887"/>
              <a:gd name="connsiteY257" fmla="*/ 1047381 h 1682495"/>
              <a:gd name="connsiteX258" fmla="*/ 3500757 w 8882887"/>
              <a:gd name="connsiteY258" fmla="*/ 998742 h 1682495"/>
              <a:gd name="connsiteX259" fmla="*/ 3534197 w 8882887"/>
              <a:gd name="connsiteY259" fmla="*/ 998742 h 1682495"/>
              <a:gd name="connsiteX260" fmla="*/ 3534197 w 8882887"/>
              <a:gd name="connsiteY260" fmla="*/ 996309 h 1682495"/>
              <a:gd name="connsiteX261" fmla="*/ 3534197 w 8882887"/>
              <a:gd name="connsiteY261" fmla="*/ 979286 h 1682495"/>
              <a:gd name="connsiteX262" fmla="*/ 3535337 w 8882887"/>
              <a:gd name="connsiteY262" fmla="*/ 979286 h 1682495"/>
              <a:gd name="connsiteX263" fmla="*/ 3543317 w 8882887"/>
              <a:gd name="connsiteY263" fmla="*/ 979286 h 1682495"/>
              <a:gd name="connsiteX264" fmla="*/ 3543317 w 8882887"/>
              <a:gd name="connsiteY264" fmla="*/ 976449 h 1682495"/>
              <a:gd name="connsiteX265" fmla="*/ 3543317 w 8882887"/>
              <a:gd name="connsiteY265" fmla="*/ 956588 h 1682495"/>
              <a:gd name="connsiteX266" fmla="*/ 3549398 w 8882887"/>
              <a:gd name="connsiteY266" fmla="*/ 966315 h 1682495"/>
              <a:gd name="connsiteX267" fmla="*/ 3552818 w 8882887"/>
              <a:gd name="connsiteY267" fmla="*/ 966315 h 1682495"/>
              <a:gd name="connsiteX268" fmla="*/ 3576758 w 8882887"/>
              <a:gd name="connsiteY268" fmla="*/ 966315 h 1682495"/>
              <a:gd name="connsiteX269" fmla="*/ 3576758 w 8882887"/>
              <a:gd name="connsiteY269" fmla="*/ 965099 h 1682495"/>
              <a:gd name="connsiteX270" fmla="*/ 3576758 w 8882887"/>
              <a:gd name="connsiteY270" fmla="*/ 956588 h 1682495"/>
              <a:gd name="connsiteX271" fmla="*/ 3577898 w 8882887"/>
              <a:gd name="connsiteY271" fmla="*/ 956588 h 1682495"/>
              <a:gd name="connsiteX272" fmla="*/ 3585878 w 8882887"/>
              <a:gd name="connsiteY272" fmla="*/ 956588 h 1682495"/>
              <a:gd name="connsiteX273" fmla="*/ 3585878 w 8882887"/>
              <a:gd name="connsiteY273" fmla="*/ 958614 h 1682495"/>
              <a:gd name="connsiteX274" fmla="*/ 3585878 w 8882887"/>
              <a:gd name="connsiteY274" fmla="*/ 972801 h 1682495"/>
              <a:gd name="connsiteX275" fmla="*/ 3643638 w 8882887"/>
              <a:gd name="connsiteY275" fmla="*/ 972801 h 1682495"/>
              <a:gd name="connsiteX276" fmla="*/ 3643638 w 8882887"/>
              <a:gd name="connsiteY276" fmla="*/ 1180331 h 1682495"/>
              <a:gd name="connsiteX277" fmla="*/ 3645918 w 8882887"/>
              <a:gd name="connsiteY277" fmla="*/ 1180331 h 1682495"/>
              <a:gd name="connsiteX278" fmla="*/ 3661878 w 8882887"/>
              <a:gd name="connsiteY278" fmla="*/ 1180331 h 1682495"/>
              <a:gd name="connsiteX279" fmla="*/ 3661878 w 8882887"/>
              <a:gd name="connsiteY279" fmla="*/ 1160876 h 1682495"/>
              <a:gd name="connsiteX280" fmla="*/ 3667959 w 8882887"/>
              <a:gd name="connsiteY280" fmla="*/ 1160876 h 1682495"/>
              <a:gd name="connsiteX281" fmla="*/ 3667959 w 8882887"/>
              <a:gd name="connsiteY281" fmla="*/ 1180331 h 1682495"/>
              <a:gd name="connsiteX282" fmla="*/ 3713559 w 8882887"/>
              <a:gd name="connsiteY282" fmla="*/ 1180331 h 1682495"/>
              <a:gd name="connsiteX283" fmla="*/ 3713559 w 8882887"/>
              <a:gd name="connsiteY283" fmla="*/ 1134933 h 1682495"/>
              <a:gd name="connsiteX284" fmla="*/ 3731799 w 8882887"/>
              <a:gd name="connsiteY284" fmla="*/ 1134933 h 1682495"/>
              <a:gd name="connsiteX285" fmla="*/ 3750039 w 8882887"/>
              <a:gd name="connsiteY285" fmla="*/ 1131692 h 1682495"/>
              <a:gd name="connsiteX286" fmla="*/ 3756120 w 8882887"/>
              <a:gd name="connsiteY286" fmla="*/ 1134933 h 1682495"/>
              <a:gd name="connsiteX287" fmla="*/ 3771320 w 8882887"/>
              <a:gd name="connsiteY287" fmla="*/ 1134933 h 1682495"/>
              <a:gd name="connsiteX288" fmla="*/ 3771320 w 8882887"/>
              <a:gd name="connsiteY288" fmla="*/ 1180331 h 1682495"/>
              <a:gd name="connsiteX289" fmla="*/ 3783480 w 8882887"/>
              <a:gd name="connsiteY289" fmla="*/ 1180331 h 1682495"/>
              <a:gd name="connsiteX290" fmla="*/ 3783480 w 8882887"/>
              <a:gd name="connsiteY290" fmla="*/ 1206273 h 1682495"/>
              <a:gd name="connsiteX291" fmla="*/ 3797484 w 8882887"/>
              <a:gd name="connsiteY291" fmla="*/ 1207631 h 1682495"/>
              <a:gd name="connsiteX292" fmla="*/ 3816921 w 8882887"/>
              <a:gd name="connsiteY292" fmla="*/ 1207631 h 1682495"/>
              <a:gd name="connsiteX293" fmla="*/ 3816921 w 8882887"/>
              <a:gd name="connsiteY293" fmla="*/ 1183574 h 1682495"/>
              <a:gd name="connsiteX294" fmla="*/ 3918855 w 8882887"/>
              <a:gd name="connsiteY294" fmla="*/ 1183574 h 1682495"/>
              <a:gd name="connsiteX295" fmla="*/ 3918855 w 8882887"/>
              <a:gd name="connsiteY295" fmla="*/ 1055694 h 1682495"/>
              <a:gd name="connsiteX296" fmla="*/ 4026867 w 8882887"/>
              <a:gd name="connsiteY296" fmla="*/ 1055694 h 1682495"/>
              <a:gd name="connsiteX297" fmla="*/ 4026867 w 8882887"/>
              <a:gd name="connsiteY297" fmla="*/ 1173846 h 1682495"/>
              <a:gd name="connsiteX298" fmla="*/ 4029723 w 8882887"/>
              <a:gd name="connsiteY298" fmla="*/ 1173846 h 1682495"/>
              <a:gd name="connsiteX299" fmla="*/ 4031586 w 8882887"/>
              <a:gd name="connsiteY299" fmla="*/ 1207631 h 1682495"/>
              <a:gd name="connsiteX300" fmla="*/ 4046100 w 8882887"/>
              <a:gd name="connsiteY300" fmla="*/ 1207631 h 1682495"/>
              <a:gd name="connsiteX301" fmla="*/ 4047963 w 8882887"/>
              <a:gd name="connsiteY301" fmla="*/ 1173846 h 1682495"/>
              <a:gd name="connsiteX302" fmla="*/ 4057083 w 8882887"/>
              <a:gd name="connsiteY302" fmla="*/ 1173846 h 1682495"/>
              <a:gd name="connsiteX303" fmla="*/ 4058946 w 8882887"/>
              <a:gd name="connsiteY303" fmla="*/ 1207631 h 1682495"/>
              <a:gd name="connsiteX304" fmla="*/ 4134879 w 8882887"/>
              <a:gd name="connsiteY304" fmla="*/ 1207631 h 1682495"/>
              <a:gd name="connsiteX305" fmla="*/ 4134879 w 8882887"/>
              <a:gd name="connsiteY305" fmla="*/ 963089 h 1682495"/>
              <a:gd name="connsiteX306" fmla="*/ 4430870 w 8882887"/>
              <a:gd name="connsiteY306" fmla="*/ 963089 h 1682495"/>
              <a:gd name="connsiteX307" fmla="*/ 4430870 w 8882887"/>
              <a:gd name="connsiteY307" fmla="*/ 1207631 h 1682495"/>
              <a:gd name="connsiteX308" fmla="*/ 4458915 w 8882887"/>
              <a:gd name="connsiteY308" fmla="*/ 1207631 h 1682495"/>
              <a:gd name="connsiteX309" fmla="*/ 4458915 w 8882887"/>
              <a:gd name="connsiteY309" fmla="*/ 1083591 h 1682495"/>
              <a:gd name="connsiteX310" fmla="*/ 4601595 w 8882887"/>
              <a:gd name="connsiteY310" fmla="*/ 1083591 h 1682495"/>
              <a:gd name="connsiteX311" fmla="*/ 4619491 w 8882887"/>
              <a:gd name="connsiteY311" fmla="*/ 606380 h 1682495"/>
              <a:gd name="connsiteX312" fmla="*/ 4601251 w 8882887"/>
              <a:gd name="connsiteY312" fmla="*/ 573953 h 1682495"/>
              <a:gd name="connsiteX313" fmla="*/ 4592131 w 8882887"/>
              <a:gd name="connsiteY313" fmla="*/ 567467 h 1682495"/>
              <a:gd name="connsiteX314" fmla="*/ 4604291 w 8882887"/>
              <a:gd name="connsiteY314" fmla="*/ 531798 h 1682495"/>
              <a:gd name="connsiteX315" fmla="*/ 4604291 w 8882887"/>
              <a:gd name="connsiteY315" fmla="*/ 505857 h 1682495"/>
              <a:gd name="connsiteX316" fmla="*/ 4625571 w 8882887"/>
              <a:gd name="connsiteY316" fmla="*/ 505857 h 1682495"/>
              <a:gd name="connsiteX317" fmla="*/ 4625571 w 8882887"/>
              <a:gd name="connsiteY317" fmla="*/ 473430 h 1682495"/>
              <a:gd name="connsiteX318" fmla="*/ 4628611 w 8882887"/>
              <a:gd name="connsiteY318" fmla="*/ 466944 h 1682495"/>
              <a:gd name="connsiteX319" fmla="*/ 4628611 w 8882887"/>
              <a:gd name="connsiteY319" fmla="*/ 350208 h 1682495"/>
              <a:gd name="connsiteX320" fmla="*/ 4625571 w 8882887"/>
              <a:gd name="connsiteY320" fmla="*/ 340481 h 1682495"/>
              <a:gd name="connsiteX321" fmla="*/ 4634691 w 8882887"/>
              <a:gd name="connsiteY321" fmla="*/ 330752 h 1682495"/>
              <a:gd name="connsiteX322" fmla="*/ 4634691 w 8882887"/>
              <a:gd name="connsiteY322" fmla="*/ 243200 h 1682495"/>
              <a:gd name="connsiteX323" fmla="*/ 4637731 w 8882887"/>
              <a:gd name="connsiteY323" fmla="*/ 236715 h 1682495"/>
              <a:gd name="connsiteX324" fmla="*/ 4637731 w 8882887"/>
              <a:gd name="connsiteY324" fmla="*/ 152406 h 1682495"/>
              <a:gd name="connsiteX325" fmla="*/ 4640771 w 8882887"/>
              <a:gd name="connsiteY325" fmla="*/ 123222 h 1682495"/>
              <a:gd name="connsiteX326" fmla="*/ 4646851 w 8882887"/>
              <a:gd name="connsiteY326" fmla="*/ 149163 h 1682495"/>
              <a:gd name="connsiteX327" fmla="*/ 4649891 w 8882887"/>
              <a:gd name="connsiteY327" fmla="*/ 236715 h 1682495"/>
              <a:gd name="connsiteX328" fmla="*/ 4652931 w 8882887"/>
              <a:gd name="connsiteY328" fmla="*/ 330752 h 1682495"/>
              <a:gd name="connsiteX329" fmla="*/ 4662051 w 8882887"/>
              <a:gd name="connsiteY329" fmla="*/ 340481 h 1682495"/>
              <a:gd name="connsiteX330" fmla="*/ 4659011 w 8882887"/>
              <a:gd name="connsiteY330" fmla="*/ 350208 h 1682495"/>
              <a:gd name="connsiteX331" fmla="*/ 4659011 w 8882887"/>
              <a:gd name="connsiteY331" fmla="*/ 466944 h 1682495"/>
              <a:gd name="connsiteX332" fmla="*/ 4662051 w 8882887"/>
              <a:gd name="connsiteY332" fmla="*/ 473430 h 1682495"/>
              <a:gd name="connsiteX333" fmla="*/ 4662051 w 8882887"/>
              <a:gd name="connsiteY333" fmla="*/ 505857 h 1682495"/>
              <a:gd name="connsiteX334" fmla="*/ 4683331 w 8882887"/>
              <a:gd name="connsiteY334" fmla="*/ 505857 h 1682495"/>
              <a:gd name="connsiteX335" fmla="*/ 4683331 w 8882887"/>
              <a:gd name="connsiteY335" fmla="*/ 531798 h 1682495"/>
              <a:gd name="connsiteX336" fmla="*/ 4695493 w 8882887"/>
              <a:gd name="connsiteY336" fmla="*/ 567467 h 1682495"/>
              <a:gd name="connsiteX337" fmla="*/ 4686373 w 8882887"/>
              <a:gd name="connsiteY337" fmla="*/ 573953 h 1682495"/>
              <a:gd name="connsiteX338" fmla="*/ 4668131 w 8882887"/>
              <a:gd name="connsiteY338" fmla="*/ 606380 h 1682495"/>
              <a:gd name="connsiteX339" fmla="*/ 4680291 w 8882887"/>
              <a:gd name="connsiteY339" fmla="*/ 985772 h 1682495"/>
              <a:gd name="connsiteX340" fmla="*/ 4777573 w 8882887"/>
              <a:gd name="connsiteY340" fmla="*/ 985772 h 1682495"/>
              <a:gd name="connsiteX341" fmla="*/ 4777573 w 8882887"/>
              <a:gd name="connsiteY341" fmla="*/ 1099265 h 1682495"/>
              <a:gd name="connsiteX342" fmla="*/ 4789733 w 8882887"/>
              <a:gd name="connsiteY342" fmla="*/ 1099265 h 1682495"/>
              <a:gd name="connsiteX343" fmla="*/ 4792773 w 8882887"/>
              <a:gd name="connsiteY343" fmla="*/ 1089537 h 1682495"/>
              <a:gd name="connsiteX344" fmla="*/ 4801893 w 8882887"/>
              <a:gd name="connsiteY344" fmla="*/ 1089537 h 1682495"/>
              <a:gd name="connsiteX345" fmla="*/ 4804935 w 8882887"/>
              <a:gd name="connsiteY345" fmla="*/ 1102508 h 1682495"/>
              <a:gd name="connsiteX346" fmla="*/ 4823175 w 8882887"/>
              <a:gd name="connsiteY346" fmla="*/ 1102508 h 1682495"/>
              <a:gd name="connsiteX347" fmla="*/ 4823175 w 8882887"/>
              <a:gd name="connsiteY347" fmla="*/ 1092779 h 1682495"/>
              <a:gd name="connsiteX348" fmla="*/ 4856613 w 8882887"/>
              <a:gd name="connsiteY348" fmla="*/ 1092779 h 1682495"/>
              <a:gd name="connsiteX349" fmla="*/ 4856613 w 8882887"/>
              <a:gd name="connsiteY349" fmla="*/ 1102508 h 1682495"/>
              <a:gd name="connsiteX350" fmla="*/ 4887015 w 8882887"/>
              <a:gd name="connsiteY350" fmla="*/ 1102508 h 1682495"/>
              <a:gd name="connsiteX351" fmla="*/ 4887015 w 8882887"/>
              <a:gd name="connsiteY351" fmla="*/ 1170603 h 1682495"/>
              <a:gd name="connsiteX352" fmla="*/ 4908295 w 8882887"/>
              <a:gd name="connsiteY352" fmla="*/ 1170603 h 1682495"/>
              <a:gd name="connsiteX353" fmla="*/ 4908295 w 8882887"/>
              <a:gd name="connsiteY353" fmla="*/ 1151147 h 1682495"/>
              <a:gd name="connsiteX354" fmla="*/ 4932615 w 8882887"/>
              <a:gd name="connsiteY354" fmla="*/ 1151147 h 1682495"/>
              <a:gd name="connsiteX355" fmla="*/ 4932615 w 8882887"/>
              <a:gd name="connsiteY355" fmla="*/ 882006 h 1682495"/>
              <a:gd name="connsiteX356" fmla="*/ 4941735 w 8882887"/>
              <a:gd name="connsiteY356" fmla="*/ 872277 h 1682495"/>
              <a:gd name="connsiteX357" fmla="*/ 5051177 w 8882887"/>
              <a:gd name="connsiteY357" fmla="*/ 872277 h 1682495"/>
              <a:gd name="connsiteX358" fmla="*/ 5051177 w 8882887"/>
              <a:gd name="connsiteY358" fmla="*/ 885249 h 1682495"/>
              <a:gd name="connsiteX359" fmla="*/ 5066377 w 8882887"/>
              <a:gd name="connsiteY359" fmla="*/ 885249 h 1682495"/>
              <a:gd name="connsiteX360" fmla="*/ 5066377 w 8882887"/>
              <a:gd name="connsiteY360" fmla="*/ 1057110 h 1682495"/>
              <a:gd name="connsiteX361" fmla="*/ 5099817 w 8882887"/>
              <a:gd name="connsiteY361" fmla="*/ 1057110 h 1682495"/>
              <a:gd name="connsiteX362" fmla="*/ 5099817 w 8882887"/>
              <a:gd name="connsiteY362" fmla="*/ 956588 h 1682495"/>
              <a:gd name="connsiteX363" fmla="*/ 5139339 w 8882887"/>
              <a:gd name="connsiteY363" fmla="*/ 956588 h 1682495"/>
              <a:gd name="connsiteX364" fmla="*/ 5145417 w 8882887"/>
              <a:gd name="connsiteY364" fmla="*/ 950102 h 1682495"/>
              <a:gd name="connsiteX365" fmla="*/ 5157579 w 8882887"/>
              <a:gd name="connsiteY365" fmla="*/ 950102 h 1682495"/>
              <a:gd name="connsiteX366" fmla="*/ 5163657 w 8882887"/>
              <a:gd name="connsiteY366" fmla="*/ 956588 h 1682495"/>
              <a:gd name="connsiteX367" fmla="*/ 5197099 w 8882887"/>
              <a:gd name="connsiteY367" fmla="*/ 956588 h 1682495"/>
              <a:gd name="connsiteX368" fmla="*/ 5197099 w 8882887"/>
              <a:gd name="connsiteY368" fmla="*/ 781484 h 1682495"/>
              <a:gd name="connsiteX369" fmla="*/ 5282219 w 8882887"/>
              <a:gd name="connsiteY369" fmla="*/ 765270 h 1682495"/>
              <a:gd name="connsiteX370" fmla="*/ 5282219 w 8882887"/>
              <a:gd name="connsiteY370" fmla="*/ 766892 h 1682495"/>
              <a:gd name="connsiteX371" fmla="*/ 5282219 w 8882887"/>
              <a:gd name="connsiteY371" fmla="*/ 778241 h 1682495"/>
              <a:gd name="connsiteX372" fmla="*/ 5321739 w 8882887"/>
              <a:gd name="connsiteY372" fmla="*/ 778241 h 1682495"/>
              <a:gd name="connsiteX373" fmla="*/ 5321739 w 8882887"/>
              <a:gd name="connsiteY373" fmla="*/ 1160876 h 1682495"/>
              <a:gd name="connsiteX374" fmla="*/ 5355181 w 8882887"/>
              <a:gd name="connsiteY374" fmla="*/ 1160876 h 1682495"/>
              <a:gd name="connsiteX375" fmla="*/ 5355181 w 8882887"/>
              <a:gd name="connsiteY375" fmla="*/ 1154390 h 1682495"/>
              <a:gd name="connsiteX376" fmla="*/ 5373421 w 8882887"/>
              <a:gd name="connsiteY376" fmla="*/ 1154390 h 1682495"/>
              <a:gd name="connsiteX377" fmla="*/ 5373421 w 8882887"/>
              <a:gd name="connsiteY377" fmla="*/ 1160876 h 1682495"/>
              <a:gd name="connsiteX378" fmla="*/ 5409901 w 8882887"/>
              <a:gd name="connsiteY378" fmla="*/ 1160876 h 1682495"/>
              <a:gd name="connsiteX379" fmla="*/ 5409901 w 8882887"/>
              <a:gd name="connsiteY379" fmla="*/ 1141419 h 1682495"/>
              <a:gd name="connsiteX380" fmla="*/ 5452461 w 8882887"/>
              <a:gd name="connsiteY380" fmla="*/ 1141419 h 1682495"/>
              <a:gd name="connsiteX381" fmla="*/ 5470701 w 8882887"/>
              <a:gd name="connsiteY381" fmla="*/ 1134933 h 1682495"/>
              <a:gd name="connsiteX382" fmla="*/ 5501103 w 8882887"/>
              <a:gd name="connsiteY382" fmla="*/ 1141419 h 1682495"/>
              <a:gd name="connsiteX383" fmla="*/ 5501103 w 8882887"/>
              <a:gd name="connsiteY383" fmla="*/ 1115478 h 1682495"/>
              <a:gd name="connsiteX384" fmla="*/ 5513263 w 8882887"/>
              <a:gd name="connsiteY384" fmla="*/ 1115478 h 1682495"/>
              <a:gd name="connsiteX385" fmla="*/ 5513263 w 8882887"/>
              <a:gd name="connsiteY385" fmla="*/ 1096022 h 1682495"/>
              <a:gd name="connsiteX386" fmla="*/ 5598383 w 8882887"/>
              <a:gd name="connsiteY386" fmla="*/ 1096022 h 1682495"/>
              <a:gd name="connsiteX387" fmla="*/ 5598383 w 8882887"/>
              <a:gd name="connsiteY387" fmla="*/ 1050624 h 1682495"/>
              <a:gd name="connsiteX388" fmla="*/ 5625743 w 8882887"/>
              <a:gd name="connsiteY388" fmla="*/ 1050624 h 1682495"/>
              <a:gd name="connsiteX389" fmla="*/ 5625743 w 8882887"/>
              <a:gd name="connsiteY389" fmla="*/ 1040897 h 1682495"/>
              <a:gd name="connsiteX390" fmla="*/ 5643983 w 8882887"/>
              <a:gd name="connsiteY390" fmla="*/ 1040897 h 1682495"/>
              <a:gd name="connsiteX391" fmla="*/ 5643983 w 8882887"/>
              <a:gd name="connsiteY391" fmla="*/ 1050624 h 1682495"/>
              <a:gd name="connsiteX392" fmla="*/ 5668303 w 8882887"/>
              <a:gd name="connsiteY392" fmla="*/ 1050624 h 1682495"/>
              <a:gd name="connsiteX393" fmla="*/ 5668303 w 8882887"/>
              <a:gd name="connsiteY393" fmla="*/ 1125206 h 1682495"/>
              <a:gd name="connsiteX394" fmla="*/ 5716945 w 8882887"/>
              <a:gd name="connsiteY394" fmla="*/ 1125206 h 1682495"/>
              <a:gd name="connsiteX395" fmla="*/ 5716945 w 8882887"/>
              <a:gd name="connsiteY395" fmla="*/ 1086294 h 1682495"/>
              <a:gd name="connsiteX396" fmla="*/ 5774705 w 8882887"/>
              <a:gd name="connsiteY396" fmla="*/ 1086294 h 1682495"/>
              <a:gd name="connsiteX397" fmla="*/ 5774705 w 8882887"/>
              <a:gd name="connsiteY397" fmla="*/ 1040897 h 1682495"/>
              <a:gd name="connsiteX398" fmla="*/ 5847667 w 8882887"/>
              <a:gd name="connsiteY398" fmla="*/ 1040897 h 1682495"/>
              <a:gd name="connsiteX399" fmla="*/ 5847667 w 8882887"/>
              <a:gd name="connsiteY399" fmla="*/ 1207631 h 1682495"/>
              <a:gd name="connsiteX400" fmla="*/ 5847667 w 8882887"/>
              <a:gd name="connsiteY400" fmla="*/ 1228299 h 1682495"/>
              <a:gd name="connsiteX401" fmla="*/ 5946479 w 8882887"/>
              <a:gd name="connsiteY401" fmla="*/ 1228299 h 1682495"/>
              <a:gd name="connsiteX402" fmla="*/ 5946479 w 8882887"/>
              <a:gd name="connsiteY402" fmla="*/ 1386957 h 1682495"/>
              <a:gd name="connsiteX403" fmla="*/ 5946479 w 8882887"/>
              <a:gd name="connsiteY403" fmla="*/ 1421828 h 1682495"/>
              <a:gd name="connsiteX404" fmla="*/ 5968919 w 8882887"/>
              <a:gd name="connsiteY404" fmla="*/ 1421828 h 1682495"/>
              <a:gd name="connsiteX405" fmla="*/ 5968919 w 8882887"/>
              <a:gd name="connsiteY405" fmla="*/ 1420085 h 1682495"/>
              <a:gd name="connsiteX406" fmla="*/ 5968919 w 8882887"/>
              <a:gd name="connsiteY406" fmla="*/ 1407881 h 1682495"/>
              <a:gd name="connsiteX407" fmla="*/ 6035789 w 8882887"/>
              <a:gd name="connsiteY407" fmla="*/ 1407881 h 1682495"/>
              <a:gd name="connsiteX408" fmla="*/ 6035789 w 8882887"/>
              <a:gd name="connsiteY408" fmla="*/ 1439262 h 1682495"/>
              <a:gd name="connsiteX409" fmla="*/ 6039131 w 8882887"/>
              <a:gd name="connsiteY409" fmla="*/ 1441007 h 1682495"/>
              <a:gd name="connsiteX410" fmla="*/ 6062537 w 8882887"/>
              <a:gd name="connsiteY410" fmla="*/ 1453211 h 1682495"/>
              <a:gd name="connsiteX411" fmla="*/ 6062537 w 8882887"/>
              <a:gd name="connsiteY411" fmla="*/ 1498541 h 1682495"/>
              <a:gd name="connsiteX412" fmla="*/ 6064627 w 8882887"/>
              <a:gd name="connsiteY412" fmla="*/ 1499414 h 1682495"/>
              <a:gd name="connsiteX413" fmla="*/ 6079255 w 8882887"/>
              <a:gd name="connsiteY413" fmla="*/ 1505516 h 1682495"/>
              <a:gd name="connsiteX414" fmla="*/ 6079255 w 8882887"/>
              <a:gd name="connsiteY414" fmla="*/ 1503773 h 1682495"/>
              <a:gd name="connsiteX415" fmla="*/ 6079255 w 8882887"/>
              <a:gd name="connsiteY415" fmla="*/ 1491567 h 1682495"/>
              <a:gd name="connsiteX416" fmla="*/ 6080927 w 8882887"/>
              <a:gd name="connsiteY416" fmla="*/ 1491567 h 1682495"/>
              <a:gd name="connsiteX417" fmla="*/ 6092629 w 8882887"/>
              <a:gd name="connsiteY417" fmla="*/ 1491567 h 1682495"/>
              <a:gd name="connsiteX418" fmla="*/ 6092629 w 8882887"/>
              <a:gd name="connsiteY418" fmla="*/ 1490259 h 1682495"/>
              <a:gd name="connsiteX419" fmla="*/ 6092629 w 8882887"/>
              <a:gd name="connsiteY419" fmla="*/ 1481106 h 1682495"/>
              <a:gd name="connsiteX420" fmla="*/ 6090957 w 8882887"/>
              <a:gd name="connsiteY420" fmla="*/ 1481106 h 1682495"/>
              <a:gd name="connsiteX421" fmla="*/ 6079255 w 8882887"/>
              <a:gd name="connsiteY421" fmla="*/ 1481106 h 1682495"/>
              <a:gd name="connsiteX422" fmla="*/ 6079255 w 8882887"/>
              <a:gd name="connsiteY422" fmla="*/ 1479363 h 1682495"/>
              <a:gd name="connsiteX423" fmla="*/ 6079255 w 8882887"/>
              <a:gd name="connsiteY423" fmla="*/ 1467159 h 1682495"/>
              <a:gd name="connsiteX424" fmla="*/ 6080927 w 8882887"/>
              <a:gd name="connsiteY424" fmla="*/ 1467159 h 1682495"/>
              <a:gd name="connsiteX425" fmla="*/ 6092629 w 8882887"/>
              <a:gd name="connsiteY425" fmla="*/ 1467159 h 1682495"/>
              <a:gd name="connsiteX426" fmla="*/ 6092629 w 8882887"/>
              <a:gd name="connsiteY426" fmla="*/ 1465415 h 1682495"/>
              <a:gd name="connsiteX427" fmla="*/ 6092629 w 8882887"/>
              <a:gd name="connsiteY427" fmla="*/ 1453211 h 1682495"/>
              <a:gd name="connsiteX428" fmla="*/ 6090957 w 8882887"/>
              <a:gd name="connsiteY428" fmla="*/ 1453211 h 1682495"/>
              <a:gd name="connsiteX429" fmla="*/ 6079255 w 8882887"/>
              <a:gd name="connsiteY429" fmla="*/ 1453211 h 1682495"/>
              <a:gd name="connsiteX430" fmla="*/ 6079255 w 8882887"/>
              <a:gd name="connsiteY430" fmla="*/ 1451468 h 1682495"/>
              <a:gd name="connsiteX431" fmla="*/ 6079255 w 8882887"/>
              <a:gd name="connsiteY431" fmla="*/ 1439262 h 1682495"/>
              <a:gd name="connsiteX432" fmla="*/ 6080927 w 8882887"/>
              <a:gd name="connsiteY432" fmla="*/ 1439262 h 1682495"/>
              <a:gd name="connsiteX433" fmla="*/ 6092629 w 8882887"/>
              <a:gd name="connsiteY433" fmla="*/ 1439262 h 1682495"/>
              <a:gd name="connsiteX434" fmla="*/ 6092629 w 8882887"/>
              <a:gd name="connsiteY434" fmla="*/ 1437956 h 1682495"/>
              <a:gd name="connsiteX435" fmla="*/ 6092629 w 8882887"/>
              <a:gd name="connsiteY435" fmla="*/ 1428803 h 1682495"/>
              <a:gd name="connsiteX436" fmla="*/ 6090957 w 8882887"/>
              <a:gd name="connsiteY436" fmla="*/ 1428803 h 1682495"/>
              <a:gd name="connsiteX437" fmla="*/ 6079255 w 8882887"/>
              <a:gd name="connsiteY437" fmla="*/ 1428803 h 1682495"/>
              <a:gd name="connsiteX438" fmla="*/ 6079255 w 8882887"/>
              <a:gd name="connsiteY438" fmla="*/ 1427058 h 1682495"/>
              <a:gd name="connsiteX439" fmla="*/ 6079255 w 8882887"/>
              <a:gd name="connsiteY439" fmla="*/ 1414854 h 1682495"/>
              <a:gd name="connsiteX440" fmla="*/ 6080927 w 8882887"/>
              <a:gd name="connsiteY440" fmla="*/ 1414854 h 1682495"/>
              <a:gd name="connsiteX441" fmla="*/ 6092629 w 8882887"/>
              <a:gd name="connsiteY441" fmla="*/ 1414854 h 1682495"/>
              <a:gd name="connsiteX442" fmla="*/ 6092629 w 8882887"/>
              <a:gd name="connsiteY442" fmla="*/ 1413111 h 1682495"/>
              <a:gd name="connsiteX443" fmla="*/ 6092629 w 8882887"/>
              <a:gd name="connsiteY443" fmla="*/ 1400906 h 1682495"/>
              <a:gd name="connsiteX444" fmla="*/ 6090957 w 8882887"/>
              <a:gd name="connsiteY444" fmla="*/ 1400906 h 1682495"/>
              <a:gd name="connsiteX445" fmla="*/ 6079255 w 8882887"/>
              <a:gd name="connsiteY445" fmla="*/ 1400906 h 1682495"/>
              <a:gd name="connsiteX446" fmla="*/ 6079255 w 8882887"/>
              <a:gd name="connsiteY446" fmla="*/ 1399599 h 1682495"/>
              <a:gd name="connsiteX447" fmla="*/ 6079255 w 8882887"/>
              <a:gd name="connsiteY447" fmla="*/ 1390445 h 1682495"/>
              <a:gd name="connsiteX448" fmla="*/ 6080927 w 8882887"/>
              <a:gd name="connsiteY448" fmla="*/ 1390445 h 1682495"/>
              <a:gd name="connsiteX449" fmla="*/ 6092629 w 8882887"/>
              <a:gd name="connsiteY449" fmla="*/ 1390445 h 1682495"/>
              <a:gd name="connsiteX450" fmla="*/ 6092629 w 8882887"/>
              <a:gd name="connsiteY450" fmla="*/ 1388702 h 1682495"/>
              <a:gd name="connsiteX451" fmla="*/ 6092629 w 8882887"/>
              <a:gd name="connsiteY451" fmla="*/ 1376498 h 1682495"/>
              <a:gd name="connsiteX452" fmla="*/ 6090957 w 8882887"/>
              <a:gd name="connsiteY452" fmla="*/ 1376498 h 1682495"/>
              <a:gd name="connsiteX453" fmla="*/ 6079255 w 8882887"/>
              <a:gd name="connsiteY453" fmla="*/ 1376498 h 1682495"/>
              <a:gd name="connsiteX454" fmla="*/ 6079255 w 8882887"/>
              <a:gd name="connsiteY454" fmla="*/ 1374755 h 1682495"/>
              <a:gd name="connsiteX455" fmla="*/ 6079255 w 8882887"/>
              <a:gd name="connsiteY455" fmla="*/ 1362549 h 1682495"/>
              <a:gd name="connsiteX456" fmla="*/ 6080927 w 8882887"/>
              <a:gd name="connsiteY456" fmla="*/ 1362549 h 1682495"/>
              <a:gd name="connsiteX457" fmla="*/ 6092629 w 8882887"/>
              <a:gd name="connsiteY457" fmla="*/ 1362549 h 1682495"/>
              <a:gd name="connsiteX458" fmla="*/ 6092629 w 8882887"/>
              <a:gd name="connsiteY458" fmla="*/ 1360806 h 1682495"/>
              <a:gd name="connsiteX459" fmla="*/ 6092629 w 8882887"/>
              <a:gd name="connsiteY459" fmla="*/ 1348602 h 1682495"/>
              <a:gd name="connsiteX460" fmla="*/ 6090957 w 8882887"/>
              <a:gd name="connsiteY460" fmla="*/ 1348602 h 1682495"/>
              <a:gd name="connsiteX461" fmla="*/ 6079255 w 8882887"/>
              <a:gd name="connsiteY461" fmla="*/ 1348602 h 1682495"/>
              <a:gd name="connsiteX462" fmla="*/ 6079255 w 8882887"/>
              <a:gd name="connsiteY462" fmla="*/ 1347294 h 1682495"/>
              <a:gd name="connsiteX463" fmla="*/ 6079255 w 8882887"/>
              <a:gd name="connsiteY463" fmla="*/ 1338141 h 1682495"/>
              <a:gd name="connsiteX464" fmla="*/ 6080927 w 8882887"/>
              <a:gd name="connsiteY464" fmla="*/ 1338141 h 1682495"/>
              <a:gd name="connsiteX465" fmla="*/ 6092629 w 8882887"/>
              <a:gd name="connsiteY465" fmla="*/ 1338141 h 1682495"/>
              <a:gd name="connsiteX466" fmla="*/ 6092629 w 8882887"/>
              <a:gd name="connsiteY466" fmla="*/ 1336397 h 1682495"/>
              <a:gd name="connsiteX467" fmla="*/ 6092629 w 8882887"/>
              <a:gd name="connsiteY467" fmla="*/ 1324193 h 1682495"/>
              <a:gd name="connsiteX468" fmla="*/ 6090957 w 8882887"/>
              <a:gd name="connsiteY468" fmla="*/ 1324193 h 1682495"/>
              <a:gd name="connsiteX469" fmla="*/ 6079255 w 8882887"/>
              <a:gd name="connsiteY469" fmla="*/ 1324193 h 1682495"/>
              <a:gd name="connsiteX470" fmla="*/ 6079255 w 8882887"/>
              <a:gd name="connsiteY470" fmla="*/ 1322450 h 1682495"/>
              <a:gd name="connsiteX471" fmla="*/ 6079255 w 8882887"/>
              <a:gd name="connsiteY471" fmla="*/ 1310244 h 1682495"/>
              <a:gd name="connsiteX472" fmla="*/ 6080927 w 8882887"/>
              <a:gd name="connsiteY472" fmla="*/ 1310244 h 1682495"/>
              <a:gd name="connsiteX473" fmla="*/ 6092629 w 8882887"/>
              <a:gd name="connsiteY473" fmla="*/ 1310244 h 1682495"/>
              <a:gd name="connsiteX474" fmla="*/ 6092629 w 8882887"/>
              <a:gd name="connsiteY474" fmla="*/ 1308938 h 1682495"/>
              <a:gd name="connsiteX475" fmla="*/ 6092629 w 8882887"/>
              <a:gd name="connsiteY475" fmla="*/ 1299785 h 1682495"/>
              <a:gd name="connsiteX476" fmla="*/ 6090957 w 8882887"/>
              <a:gd name="connsiteY476" fmla="*/ 1299785 h 1682495"/>
              <a:gd name="connsiteX477" fmla="*/ 6079255 w 8882887"/>
              <a:gd name="connsiteY477" fmla="*/ 1299785 h 1682495"/>
              <a:gd name="connsiteX478" fmla="*/ 6079255 w 8882887"/>
              <a:gd name="connsiteY478" fmla="*/ 1298040 h 1682495"/>
              <a:gd name="connsiteX479" fmla="*/ 6079255 w 8882887"/>
              <a:gd name="connsiteY479" fmla="*/ 1285836 h 1682495"/>
              <a:gd name="connsiteX480" fmla="*/ 6080927 w 8882887"/>
              <a:gd name="connsiteY480" fmla="*/ 1285836 h 1682495"/>
              <a:gd name="connsiteX481" fmla="*/ 6092629 w 8882887"/>
              <a:gd name="connsiteY481" fmla="*/ 1285836 h 1682495"/>
              <a:gd name="connsiteX482" fmla="*/ 6092629 w 8882887"/>
              <a:gd name="connsiteY482" fmla="*/ 1284093 h 1682495"/>
              <a:gd name="connsiteX483" fmla="*/ 6092629 w 8882887"/>
              <a:gd name="connsiteY483" fmla="*/ 1271888 h 1682495"/>
              <a:gd name="connsiteX484" fmla="*/ 6090957 w 8882887"/>
              <a:gd name="connsiteY484" fmla="*/ 1271888 h 1682495"/>
              <a:gd name="connsiteX485" fmla="*/ 6079255 w 8882887"/>
              <a:gd name="connsiteY485" fmla="*/ 1271888 h 1682495"/>
              <a:gd name="connsiteX486" fmla="*/ 6079255 w 8882887"/>
              <a:gd name="connsiteY486" fmla="*/ 1270145 h 1682495"/>
              <a:gd name="connsiteX487" fmla="*/ 6079255 w 8882887"/>
              <a:gd name="connsiteY487" fmla="*/ 1257941 h 1682495"/>
              <a:gd name="connsiteX488" fmla="*/ 6080927 w 8882887"/>
              <a:gd name="connsiteY488" fmla="*/ 1257941 h 1682495"/>
              <a:gd name="connsiteX489" fmla="*/ 6092629 w 8882887"/>
              <a:gd name="connsiteY489" fmla="*/ 1257941 h 1682495"/>
              <a:gd name="connsiteX490" fmla="*/ 6092629 w 8882887"/>
              <a:gd name="connsiteY490" fmla="*/ 1256633 h 1682495"/>
              <a:gd name="connsiteX491" fmla="*/ 6092629 w 8882887"/>
              <a:gd name="connsiteY491" fmla="*/ 1247480 h 1682495"/>
              <a:gd name="connsiteX492" fmla="*/ 6090957 w 8882887"/>
              <a:gd name="connsiteY492" fmla="*/ 1247480 h 1682495"/>
              <a:gd name="connsiteX493" fmla="*/ 6079255 w 8882887"/>
              <a:gd name="connsiteY493" fmla="*/ 1247480 h 1682495"/>
              <a:gd name="connsiteX494" fmla="*/ 6079255 w 8882887"/>
              <a:gd name="connsiteY494" fmla="*/ 1245737 h 1682495"/>
              <a:gd name="connsiteX495" fmla="*/ 6079255 w 8882887"/>
              <a:gd name="connsiteY495" fmla="*/ 1233531 h 1682495"/>
              <a:gd name="connsiteX496" fmla="*/ 6080927 w 8882887"/>
              <a:gd name="connsiteY496" fmla="*/ 1233531 h 1682495"/>
              <a:gd name="connsiteX497" fmla="*/ 6092629 w 8882887"/>
              <a:gd name="connsiteY497" fmla="*/ 1233531 h 1682495"/>
              <a:gd name="connsiteX498" fmla="*/ 6092629 w 8882887"/>
              <a:gd name="connsiteY498" fmla="*/ 1231788 h 1682495"/>
              <a:gd name="connsiteX499" fmla="*/ 6092629 w 8882887"/>
              <a:gd name="connsiteY499" fmla="*/ 1219584 h 1682495"/>
              <a:gd name="connsiteX500" fmla="*/ 6090957 w 8882887"/>
              <a:gd name="connsiteY500" fmla="*/ 1219584 h 1682495"/>
              <a:gd name="connsiteX501" fmla="*/ 6079255 w 8882887"/>
              <a:gd name="connsiteY501" fmla="*/ 1219584 h 1682495"/>
              <a:gd name="connsiteX502" fmla="*/ 6079255 w 8882887"/>
              <a:gd name="connsiteY502" fmla="*/ 1217840 h 1682495"/>
              <a:gd name="connsiteX503" fmla="*/ 6079255 w 8882887"/>
              <a:gd name="connsiteY503" fmla="*/ 1205636 h 1682495"/>
              <a:gd name="connsiteX504" fmla="*/ 6080927 w 8882887"/>
              <a:gd name="connsiteY504" fmla="*/ 1205636 h 1682495"/>
              <a:gd name="connsiteX505" fmla="*/ 6092629 w 8882887"/>
              <a:gd name="connsiteY505" fmla="*/ 1205636 h 1682495"/>
              <a:gd name="connsiteX506" fmla="*/ 6092629 w 8882887"/>
              <a:gd name="connsiteY506" fmla="*/ 1204328 h 1682495"/>
              <a:gd name="connsiteX507" fmla="*/ 6092629 w 8882887"/>
              <a:gd name="connsiteY507" fmla="*/ 1195175 h 1682495"/>
              <a:gd name="connsiteX508" fmla="*/ 6090957 w 8882887"/>
              <a:gd name="connsiteY508" fmla="*/ 1195175 h 1682495"/>
              <a:gd name="connsiteX509" fmla="*/ 6079255 w 8882887"/>
              <a:gd name="connsiteY509" fmla="*/ 1195175 h 1682495"/>
              <a:gd name="connsiteX510" fmla="*/ 6079255 w 8882887"/>
              <a:gd name="connsiteY510" fmla="*/ 1193432 h 1682495"/>
              <a:gd name="connsiteX511" fmla="*/ 6079255 w 8882887"/>
              <a:gd name="connsiteY511" fmla="*/ 1181226 h 1682495"/>
              <a:gd name="connsiteX512" fmla="*/ 6080927 w 8882887"/>
              <a:gd name="connsiteY512" fmla="*/ 1181226 h 1682495"/>
              <a:gd name="connsiteX513" fmla="*/ 6092629 w 8882887"/>
              <a:gd name="connsiteY513" fmla="*/ 1181226 h 1682495"/>
              <a:gd name="connsiteX514" fmla="*/ 6090957 w 8882887"/>
              <a:gd name="connsiteY514" fmla="*/ 1178612 h 1682495"/>
              <a:gd name="connsiteX515" fmla="*/ 6079255 w 8882887"/>
              <a:gd name="connsiteY515" fmla="*/ 1160306 h 1682495"/>
              <a:gd name="connsiteX516" fmla="*/ 6079255 w 8882887"/>
              <a:gd name="connsiteY516" fmla="*/ 1104513 h 1682495"/>
              <a:gd name="connsiteX517" fmla="*/ 6303271 w 8882887"/>
              <a:gd name="connsiteY517" fmla="*/ 1104513 h 1682495"/>
              <a:gd name="connsiteX518" fmla="*/ 6323331 w 8882887"/>
              <a:gd name="connsiteY518" fmla="*/ 1135896 h 1682495"/>
              <a:gd name="connsiteX519" fmla="*/ 6323331 w 8882887"/>
              <a:gd name="connsiteY519" fmla="*/ 1205636 h 1682495"/>
              <a:gd name="connsiteX520" fmla="*/ 6321659 w 8882887"/>
              <a:gd name="connsiteY520" fmla="*/ 1205636 h 1682495"/>
              <a:gd name="connsiteX521" fmla="*/ 6309957 w 8882887"/>
              <a:gd name="connsiteY521" fmla="*/ 1205636 h 1682495"/>
              <a:gd name="connsiteX522" fmla="*/ 6309957 w 8882887"/>
              <a:gd name="connsiteY522" fmla="*/ 1207379 h 1682495"/>
              <a:gd name="connsiteX523" fmla="*/ 6309957 w 8882887"/>
              <a:gd name="connsiteY523" fmla="*/ 1219584 h 1682495"/>
              <a:gd name="connsiteX524" fmla="*/ 6311629 w 8882887"/>
              <a:gd name="connsiteY524" fmla="*/ 1219584 h 1682495"/>
              <a:gd name="connsiteX525" fmla="*/ 6323331 w 8882887"/>
              <a:gd name="connsiteY525" fmla="*/ 1219584 h 1682495"/>
              <a:gd name="connsiteX526" fmla="*/ 6323331 w 8882887"/>
              <a:gd name="connsiteY526" fmla="*/ 1221327 h 1682495"/>
              <a:gd name="connsiteX527" fmla="*/ 6323331 w 8882887"/>
              <a:gd name="connsiteY527" fmla="*/ 1233531 h 1682495"/>
              <a:gd name="connsiteX528" fmla="*/ 6321659 w 8882887"/>
              <a:gd name="connsiteY528" fmla="*/ 1233531 h 1682495"/>
              <a:gd name="connsiteX529" fmla="*/ 6309957 w 8882887"/>
              <a:gd name="connsiteY529" fmla="*/ 1233531 h 1682495"/>
              <a:gd name="connsiteX530" fmla="*/ 6309957 w 8882887"/>
              <a:gd name="connsiteY530" fmla="*/ 1235274 h 1682495"/>
              <a:gd name="connsiteX531" fmla="*/ 6309957 w 8882887"/>
              <a:gd name="connsiteY531" fmla="*/ 1247480 h 1682495"/>
              <a:gd name="connsiteX532" fmla="*/ 6311629 w 8882887"/>
              <a:gd name="connsiteY532" fmla="*/ 1247480 h 1682495"/>
              <a:gd name="connsiteX533" fmla="*/ 6323331 w 8882887"/>
              <a:gd name="connsiteY533" fmla="*/ 1247480 h 1682495"/>
              <a:gd name="connsiteX534" fmla="*/ 6323331 w 8882887"/>
              <a:gd name="connsiteY534" fmla="*/ 1248788 h 1682495"/>
              <a:gd name="connsiteX535" fmla="*/ 6323331 w 8882887"/>
              <a:gd name="connsiteY535" fmla="*/ 1257941 h 1682495"/>
              <a:gd name="connsiteX536" fmla="*/ 6321659 w 8882887"/>
              <a:gd name="connsiteY536" fmla="*/ 1257941 h 1682495"/>
              <a:gd name="connsiteX537" fmla="*/ 6309957 w 8882887"/>
              <a:gd name="connsiteY537" fmla="*/ 1257941 h 1682495"/>
              <a:gd name="connsiteX538" fmla="*/ 6309957 w 8882887"/>
              <a:gd name="connsiteY538" fmla="*/ 1259684 h 1682495"/>
              <a:gd name="connsiteX539" fmla="*/ 6309957 w 8882887"/>
              <a:gd name="connsiteY539" fmla="*/ 1271888 h 1682495"/>
              <a:gd name="connsiteX540" fmla="*/ 6311629 w 8882887"/>
              <a:gd name="connsiteY540" fmla="*/ 1271888 h 1682495"/>
              <a:gd name="connsiteX541" fmla="*/ 6323331 w 8882887"/>
              <a:gd name="connsiteY541" fmla="*/ 1271888 h 1682495"/>
              <a:gd name="connsiteX542" fmla="*/ 6323331 w 8882887"/>
              <a:gd name="connsiteY542" fmla="*/ 1273632 h 1682495"/>
              <a:gd name="connsiteX543" fmla="*/ 6323331 w 8882887"/>
              <a:gd name="connsiteY543" fmla="*/ 1285836 h 1682495"/>
              <a:gd name="connsiteX544" fmla="*/ 6321659 w 8882887"/>
              <a:gd name="connsiteY544" fmla="*/ 1285836 h 1682495"/>
              <a:gd name="connsiteX545" fmla="*/ 6309957 w 8882887"/>
              <a:gd name="connsiteY545" fmla="*/ 1285836 h 1682495"/>
              <a:gd name="connsiteX546" fmla="*/ 6309957 w 8882887"/>
              <a:gd name="connsiteY546" fmla="*/ 1287579 h 1682495"/>
              <a:gd name="connsiteX547" fmla="*/ 6309957 w 8882887"/>
              <a:gd name="connsiteY547" fmla="*/ 1299785 h 1682495"/>
              <a:gd name="connsiteX548" fmla="*/ 6311629 w 8882887"/>
              <a:gd name="connsiteY548" fmla="*/ 1299785 h 1682495"/>
              <a:gd name="connsiteX549" fmla="*/ 6323331 w 8882887"/>
              <a:gd name="connsiteY549" fmla="*/ 1299785 h 1682495"/>
              <a:gd name="connsiteX550" fmla="*/ 6323331 w 8882887"/>
              <a:gd name="connsiteY550" fmla="*/ 1301091 h 1682495"/>
              <a:gd name="connsiteX551" fmla="*/ 6323331 w 8882887"/>
              <a:gd name="connsiteY551" fmla="*/ 1310244 h 1682495"/>
              <a:gd name="connsiteX552" fmla="*/ 6321659 w 8882887"/>
              <a:gd name="connsiteY552" fmla="*/ 1310244 h 1682495"/>
              <a:gd name="connsiteX553" fmla="*/ 6309957 w 8882887"/>
              <a:gd name="connsiteY553" fmla="*/ 1310244 h 1682495"/>
              <a:gd name="connsiteX554" fmla="*/ 6309957 w 8882887"/>
              <a:gd name="connsiteY554" fmla="*/ 1311989 h 1682495"/>
              <a:gd name="connsiteX555" fmla="*/ 6309957 w 8882887"/>
              <a:gd name="connsiteY555" fmla="*/ 1324193 h 1682495"/>
              <a:gd name="connsiteX556" fmla="*/ 6311629 w 8882887"/>
              <a:gd name="connsiteY556" fmla="*/ 1324193 h 1682495"/>
              <a:gd name="connsiteX557" fmla="*/ 6323331 w 8882887"/>
              <a:gd name="connsiteY557" fmla="*/ 1324193 h 1682495"/>
              <a:gd name="connsiteX558" fmla="*/ 6323331 w 8882887"/>
              <a:gd name="connsiteY558" fmla="*/ 1325936 h 1682495"/>
              <a:gd name="connsiteX559" fmla="*/ 6323331 w 8882887"/>
              <a:gd name="connsiteY559" fmla="*/ 1338141 h 1682495"/>
              <a:gd name="connsiteX560" fmla="*/ 6321659 w 8882887"/>
              <a:gd name="connsiteY560" fmla="*/ 1338141 h 1682495"/>
              <a:gd name="connsiteX561" fmla="*/ 6309957 w 8882887"/>
              <a:gd name="connsiteY561" fmla="*/ 1338141 h 1682495"/>
              <a:gd name="connsiteX562" fmla="*/ 6309957 w 8882887"/>
              <a:gd name="connsiteY562" fmla="*/ 1339448 h 1682495"/>
              <a:gd name="connsiteX563" fmla="*/ 6309957 w 8882887"/>
              <a:gd name="connsiteY563" fmla="*/ 1348602 h 1682495"/>
              <a:gd name="connsiteX564" fmla="*/ 6311629 w 8882887"/>
              <a:gd name="connsiteY564" fmla="*/ 1348602 h 1682495"/>
              <a:gd name="connsiteX565" fmla="*/ 6323331 w 8882887"/>
              <a:gd name="connsiteY565" fmla="*/ 1348602 h 1682495"/>
              <a:gd name="connsiteX566" fmla="*/ 6323331 w 8882887"/>
              <a:gd name="connsiteY566" fmla="*/ 1350345 h 1682495"/>
              <a:gd name="connsiteX567" fmla="*/ 6323331 w 8882887"/>
              <a:gd name="connsiteY567" fmla="*/ 1362549 h 1682495"/>
              <a:gd name="connsiteX568" fmla="*/ 6321659 w 8882887"/>
              <a:gd name="connsiteY568" fmla="*/ 1362549 h 1682495"/>
              <a:gd name="connsiteX569" fmla="*/ 6309957 w 8882887"/>
              <a:gd name="connsiteY569" fmla="*/ 1362549 h 1682495"/>
              <a:gd name="connsiteX570" fmla="*/ 6309957 w 8882887"/>
              <a:gd name="connsiteY570" fmla="*/ 1364292 h 1682495"/>
              <a:gd name="connsiteX571" fmla="*/ 6309957 w 8882887"/>
              <a:gd name="connsiteY571" fmla="*/ 1376498 h 1682495"/>
              <a:gd name="connsiteX572" fmla="*/ 6311629 w 8882887"/>
              <a:gd name="connsiteY572" fmla="*/ 1376498 h 1682495"/>
              <a:gd name="connsiteX573" fmla="*/ 6323331 w 8882887"/>
              <a:gd name="connsiteY573" fmla="*/ 1376498 h 1682495"/>
              <a:gd name="connsiteX574" fmla="*/ 6323331 w 8882887"/>
              <a:gd name="connsiteY574" fmla="*/ 1378241 h 1682495"/>
              <a:gd name="connsiteX575" fmla="*/ 6323331 w 8882887"/>
              <a:gd name="connsiteY575" fmla="*/ 1390445 h 1682495"/>
              <a:gd name="connsiteX576" fmla="*/ 6321659 w 8882887"/>
              <a:gd name="connsiteY576" fmla="*/ 1390445 h 1682495"/>
              <a:gd name="connsiteX577" fmla="*/ 6309957 w 8882887"/>
              <a:gd name="connsiteY577" fmla="*/ 1390445 h 1682495"/>
              <a:gd name="connsiteX578" fmla="*/ 6309957 w 8882887"/>
              <a:gd name="connsiteY578" fmla="*/ 1391753 h 1682495"/>
              <a:gd name="connsiteX579" fmla="*/ 6309957 w 8882887"/>
              <a:gd name="connsiteY579" fmla="*/ 1400906 h 1682495"/>
              <a:gd name="connsiteX580" fmla="*/ 6311629 w 8882887"/>
              <a:gd name="connsiteY580" fmla="*/ 1400906 h 1682495"/>
              <a:gd name="connsiteX581" fmla="*/ 6323331 w 8882887"/>
              <a:gd name="connsiteY581" fmla="*/ 1400906 h 1682495"/>
              <a:gd name="connsiteX582" fmla="*/ 6323331 w 8882887"/>
              <a:gd name="connsiteY582" fmla="*/ 1402650 h 1682495"/>
              <a:gd name="connsiteX583" fmla="*/ 6323331 w 8882887"/>
              <a:gd name="connsiteY583" fmla="*/ 1414854 h 1682495"/>
              <a:gd name="connsiteX584" fmla="*/ 6321659 w 8882887"/>
              <a:gd name="connsiteY584" fmla="*/ 1414854 h 1682495"/>
              <a:gd name="connsiteX585" fmla="*/ 6309957 w 8882887"/>
              <a:gd name="connsiteY585" fmla="*/ 1414854 h 1682495"/>
              <a:gd name="connsiteX586" fmla="*/ 6309957 w 8882887"/>
              <a:gd name="connsiteY586" fmla="*/ 1416597 h 1682495"/>
              <a:gd name="connsiteX587" fmla="*/ 6309957 w 8882887"/>
              <a:gd name="connsiteY587" fmla="*/ 1428803 h 1682495"/>
              <a:gd name="connsiteX588" fmla="*/ 6311629 w 8882887"/>
              <a:gd name="connsiteY588" fmla="*/ 1428803 h 1682495"/>
              <a:gd name="connsiteX589" fmla="*/ 6323331 w 8882887"/>
              <a:gd name="connsiteY589" fmla="*/ 1428803 h 1682495"/>
              <a:gd name="connsiteX590" fmla="*/ 6323331 w 8882887"/>
              <a:gd name="connsiteY590" fmla="*/ 1430109 h 1682495"/>
              <a:gd name="connsiteX591" fmla="*/ 6323331 w 8882887"/>
              <a:gd name="connsiteY591" fmla="*/ 1439262 h 1682495"/>
              <a:gd name="connsiteX592" fmla="*/ 6321659 w 8882887"/>
              <a:gd name="connsiteY592" fmla="*/ 1439262 h 1682495"/>
              <a:gd name="connsiteX593" fmla="*/ 6309957 w 8882887"/>
              <a:gd name="connsiteY593" fmla="*/ 1439262 h 1682495"/>
              <a:gd name="connsiteX594" fmla="*/ 6309957 w 8882887"/>
              <a:gd name="connsiteY594" fmla="*/ 1441007 h 1682495"/>
              <a:gd name="connsiteX595" fmla="*/ 6309957 w 8882887"/>
              <a:gd name="connsiteY595" fmla="*/ 1453211 h 1682495"/>
              <a:gd name="connsiteX596" fmla="*/ 6311629 w 8882887"/>
              <a:gd name="connsiteY596" fmla="*/ 1453211 h 1682495"/>
              <a:gd name="connsiteX597" fmla="*/ 6323331 w 8882887"/>
              <a:gd name="connsiteY597" fmla="*/ 1453211 h 1682495"/>
              <a:gd name="connsiteX598" fmla="*/ 6323331 w 8882887"/>
              <a:gd name="connsiteY598" fmla="*/ 1454954 h 1682495"/>
              <a:gd name="connsiteX599" fmla="*/ 6323331 w 8882887"/>
              <a:gd name="connsiteY599" fmla="*/ 1467159 h 1682495"/>
              <a:gd name="connsiteX600" fmla="*/ 6321659 w 8882887"/>
              <a:gd name="connsiteY600" fmla="*/ 1467159 h 1682495"/>
              <a:gd name="connsiteX601" fmla="*/ 6309957 w 8882887"/>
              <a:gd name="connsiteY601" fmla="*/ 1467159 h 1682495"/>
              <a:gd name="connsiteX602" fmla="*/ 6309957 w 8882887"/>
              <a:gd name="connsiteY602" fmla="*/ 1468902 h 1682495"/>
              <a:gd name="connsiteX603" fmla="*/ 6309957 w 8882887"/>
              <a:gd name="connsiteY603" fmla="*/ 1481106 h 1682495"/>
              <a:gd name="connsiteX604" fmla="*/ 6311629 w 8882887"/>
              <a:gd name="connsiteY604" fmla="*/ 1481106 h 1682495"/>
              <a:gd name="connsiteX605" fmla="*/ 6323331 w 8882887"/>
              <a:gd name="connsiteY605" fmla="*/ 1481106 h 1682495"/>
              <a:gd name="connsiteX606" fmla="*/ 6323331 w 8882887"/>
              <a:gd name="connsiteY606" fmla="*/ 1482414 h 1682495"/>
              <a:gd name="connsiteX607" fmla="*/ 6323331 w 8882887"/>
              <a:gd name="connsiteY607" fmla="*/ 1491567 h 1682495"/>
              <a:gd name="connsiteX608" fmla="*/ 6321659 w 8882887"/>
              <a:gd name="connsiteY608" fmla="*/ 1491567 h 1682495"/>
              <a:gd name="connsiteX609" fmla="*/ 6309957 w 8882887"/>
              <a:gd name="connsiteY609" fmla="*/ 1491567 h 1682495"/>
              <a:gd name="connsiteX610" fmla="*/ 6309957 w 8882887"/>
              <a:gd name="connsiteY610" fmla="*/ 1493310 h 1682495"/>
              <a:gd name="connsiteX611" fmla="*/ 6309957 w 8882887"/>
              <a:gd name="connsiteY611" fmla="*/ 1505516 h 1682495"/>
              <a:gd name="connsiteX612" fmla="*/ 6346735 w 8882887"/>
              <a:gd name="connsiteY612" fmla="*/ 1536899 h 1682495"/>
              <a:gd name="connsiteX613" fmla="*/ 6345065 w 8882887"/>
              <a:gd name="connsiteY613" fmla="*/ 1543872 h 1682495"/>
              <a:gd name="connsiteX614" fmla="*/ 6333361 w 8882887"/>
              <a:gd name="connsiteY614" fmla="*/ 1543872 h 1682495"/>
              <a:gd name="connsiteX615" fmla="*/ 6333361 w 8882887"/>
              <a:gd name="connsiteY615" fmla="*/ 1582229 h 1682495"/>
              <a:gd name="connsiteX616" fmla="*/ 6335035 w 8882887"/>
              <a:gd name="connsiteY616" fmla="*/ 1582229 h 1682495"/>
              <a:gd name="connsiteX617" fmla="*/ 6346735 w 8882887"/>
              <a:gd name="connsiteY617" fmla="*/ 1582229 h 1682495"/>
              <a:gd name="connsiteX618" fmla="*/ 6346735 w 8882887"/>
              <a:gd name="connsiteY618" fmla="*/ 1580049 h 1682495"/>
              <a:gd name="connsiteX619" fmla="*/ 6346735 w 8882887"/>
              <a:gd name="connsiteY619" fmla="*/ 1564794 h 1682495"/>
              <a:gd name="connsiteX620" fmla="*/ 6348407 w 8882887"/>
              <a:gd name="connsiteY620" fmla="*/ 1563923 h 1682495"/>
              <a:gd name="connsiteX621" fmla="*/ 6360109 w 8882887"/>
              <a:gd name="connsiteY621" fmla="*/ 1557821 h 1682495"/>
              <a:gd name="connsiteX622" fmla="*/ 6363035 w 8882887"/>
              <a:gd name="connsiteY622" fmla="*/ 1557821 h 1682495"/>
              <a:gd name="connsiteX623" fmla="*/ 6383515 w 8882887"/>
              <a:gd name="connsiteY623" fmla="*/ 1557821 h 1682495"/>
              <a:gd name="connsiteX624" fmla="*/ 6383515 w 8882887"/>
              <a:gd name="connsiteY624" fmla="*/ 1559564 h 1682495"/>
              <a:gd name="connsiteX625" fmla="*/ 6383515 w 8882887"/>
              <a:gd name="connsiteY625" fmla="*/ 1571768 h 1682495"/>
              <a:gd name="connsiteX626" fmla="*/ 6386023 w 8882887"/>
              <a:gd name="connsiteY626" fmla="*/ 1571768 h 1682495"/>
              <a:gd name="connsiteX627" fmla="*/ 6403577 w 8882887"/>
              <a:gd name="connsiteY627" fmla="*/ 1571768 h 1682495"/>
              <a:gd name="connsiteX628" fmla="*/ 6405247 w 8882887"/>
              <a:gd name="connsiteY628" fmla="*/ 1578741 h 1682495"/>
              <a:gd name="connsiteX629" fmla="*/ 6416951 w 8882887"/>
              <a:gd name="connsiteY629" fmla="*/ 1578741 h 1682495"/>
              <a:gd name="connsiteX630" fmla="*/ 6453729 w 8882887"/>
              <a:gd name="connsiteY630" fmla="*/ 1627559 h 1682495"/>
              <a:gd name="connsiteX631" fmla="*/ 6453729 w 8882887"/>
              <a:gd name="connsiteY631" fmla="*/ 1679864 h 1682495"/>
              <a:gd name="connsiteX632" fmla="*/ 6455399 w 8882887"/>
              <a:gd name="connsiteY632" fmla="*/ 1679864 h 1682495"/>
              <a:gd name="connsiteX633" fmla="*/ 6467103 w 8882887"/>
              <a:gd name="connsiteY633" fmla="*/ 1679864 h 1682495"/>
              <a:gd name="connsiteX634" fmla="*/ 6467103 w 8882887"/>
              <a:gd name="connsiteY634" fmla="*/ 1676813 h 1682495"/>
              <a:gd name="connsiteX635" fmla="*/ 6467103 w 8882887"/>
              <a:gd name="connsiteY635" fmla="*/ 1655456 h 1682495"/>
              <a:gd name="connsiteX636" fmla="*/ 6468357 w 8882887"/>
              <a:gd name="connsiteY636" fmla="*/ 1655456 h 1682495"/>
              <a:gd name="connsiteX637" fmla="*/ 6477133 w 8882887"/>
              <a:gd name="connsiteY637" fmla="*/ 1655456 h 1682495"/>
              <a:gd name="connsiteX638" fmla="*/ 6477133 w 8882887"/>
              <a:gd name="connsiteY638" fmla="*/ 1657199 h 1682495"/>
              <a:gd name="connsiteX639" fmla="*/ 6477133 w 8882887"/>
              <a:gd name="connsiteY639" fmla="*/ 1669403 h 1682495"/>
              <a:gd name="connsiteX640" fmla="*/ 6490507 w 8882887"/>
              <a:gd name="connsiteY640" fmla="*/ 1596177 h 1682495"/>
              <a:gd name="connsiteX641" fmla="*/ 6547347 w 8882887"/>
              <a:gd name="connsiteY641" fmla="*/ 1596177 h 1682495"/>
              <a:gd name="connsiteX642" fmla="*/ 6547347 w 8882887"/>
              <a:gd name="connsiteY642" fmla="*/ 1484594 h 1682495"/>
              <a:gd name="connsiteX643" fmla="*/ 6600843 w 8882887"/>
              <a:gd name="connsiteY643" fmla="*/ 1484594 h 1682495"/>
              <a:gd name="connsiteX644" fmla="*/ 6600843 w 8882887"/>
              <a:gd name="connsiteY644" fmla="*/ 1483286 h 1682495"/>
              <a:gd name="connsiteX645" fmla="*/ 6600843 w 8882887"/>
              <a:gd name="connsiteY645" fmla="*/ 1474133 h 1682495"/>
              <a:gd name="connsiteX646" fmla="*/ 6634279 w 8882887"/>
              <a:gd name="connsiteY646" fmla="*/ 1474133 h 1682495"/>
              <a:gd name="connsiteX647" fmla="*/ 6634279 w 8882887"/>
              <a:gd name="connsiteY647" fmla="*/ 1414854 h 1682495"/>
              <a:gd name="connsiteX648" fmla="*/ 6627591 w 8882887"/>
              <a:gd name="connsiteY648" fmla="*/ 1412238 h 1682495"/>
              <a:gd name="connsiteX649" fmla="*/ 6627591 w 8882887"/>
              <a:gd name="connsiteY649" fmla="*/ 1393932 h 1682495"/>
              <a:gd name="connsiteX650" fmla="*/ 6634279 w 8882887"/>
              <a:gd name="connsiteY650" fmla="*/ 1397420 h 1682495"/>
              <a:gd name="connsiteX651" fmla="*/ 6640967 w 8882887"/>
              <a:gd name="connsiteY651" fmla="*/ 1362549 h 1682495"/>
              <a:gd name="connsiteX652" fmla="*/ 6647653 w 8882887"/>
              <a:gd name="connsiteY652" fmla="*/ 1397420 h 1682495"/>
              <a:gd name="connsiteX653" fmla="*/ 6651415 w 8882887"/>
              <a:gd name="connsiteY653" fmla="*/ 1392624 h 1682495"/>
              <a:gd name="connsiteX654" fmla="*/ 6654341 w 8882887"/>
              <a:gd name="connsiteY654" fmla="*/ 1383471 h 1682495"/>
              <a:gd name="connsiteX655" fmla="*/ 6655175 w 8882887"/>
              <a:gd name="connsiteY655" fmla="*/ 1381728 h 1682495"/>
              <a:gd name="connsiteX656" fmla="*/ 6661027 w 8882887"/>
              <a:gd name="connsiteY656" fmla="*/ 1369523 h 1682495"/>
              <a:gd name="connsiteX657" fmla="*/ 6661863 w 8882887"/>
              <a:gd name="connsiteY657" fmla="*/ 1367780 h 1682495"/>
              <a:gd name="connsiteX658" fmla="*/ 6667715 w 8882887"/>
              <a:gd name="connsiteY658" fmla="*/ 1355576 h 1682495"/>
              <a:gd name="connsiteX659" fmla="*/ 6669803 w 8882887"/>
              <a:gd name="connsiteY659" fmla="*/ 1354268 h 1682495"/>
              <a:gd name="connsiteX660" fmla="*/ 6684431 w 8882887"/>
              <a:gd name="connsiteY660" fmla="*/ 1345115 h 1682495"/>
              <a:gd name="connsiteX661" fmla="*/ 6686939 w 8882887"/>
              <a:gd name="connsiteY661" fmla="*/ 1343372 h 1682495"/>
              <a:gd name="connsiteX662" fmla="*/ 6704493 w 8882887"/>
              <a:gd name="connsiteY662" fmla="*/ 1331166 h 1682495"/>
              <a:gd name="connsiteX663" fmla="*/ 6705747 w 8882887"/>
              <a:gd name="connsiteY663" fmla="*/ 1329423 h 1682495"/>
              <a:gd name="connsiteX664" fmla="*/ 6714523 w 8882887"/>
              <a:gd name="connsiteY664" fmla="*/ 1317219 h 1682495"/>
              <a:gd name="connsiteX665" fmla="*/ 6715359 w 8882887"/>
              <a:gd name="connsiteY665" fmla="*/ 1314168 h 1682495"/>
              <a:gd name="connsiteX666" fmla="*/ 6721211 w 8882887"/>
              <a:gd name="connsiteY666" fmla="*/ 1292810 h 1682495"/>
              <a:gd name="connsiteX667" fmla="*/ 6722047 w 8882887"/>
              <a:gd name="connsiteY667" fmla="*/ 1295861 h 1682495"/>
              <a:gd name="connsiteX668" fmla="*/ 6727897 w 8882887"/>
              <a:gd name="connsiteY668" fmla="*/ 1317219 h 1682495"/>
              <a:gd name="connsiteX669" fmla="*/ 6728733 w 8882887"/>
              <a:gd name="connsiteY669" fmla="*/ 1318526 h 1682495"/>
              <a:gd name="connsiteX670" fmla="*/ 6734585 w 8882887"/>
              <a:gd name="connsiteY670" fmla="*/ 1327680 h 1682495"/>
              <a:gd name="connsiteX671" fmla="*/ 6736675 w 8882887"/>
              <a:gd name="connsiteY671" fmla="*/ 1329423 h 1682495"/>
              <a:gd name="connsiteX672" fmla="*/ 6751303 w 8882887"/>
              <a:gd name="connsiteY672" fmla="*/ 1341627 h 1682495"/>
              <a:gd name="connsiteX673" fmla="*/ 6752975 w 8882887"/>
              <a:gd name="connsiteY673" fmla="*/ 1343372 h 1682495"/>
              <a:gd name="connsiteX674" fmla="*/ 6764675 w 8882887"/>
              <a:gd name="connsiteY674" fmla="*/ 1355576 h 1682495"/>
              <a:gd name="connsiteX675" fmla="*/ 6766349 w 8882887"/>
              <a:gd name="connsiteY675" fmla="*/ 1357319 h 1682495"/>
              <a:gd name="connsiteX676" fmla="*/ 6778051 w 8882887"/>
              <a:gd name="connsiteY676" fmla="*/ 1369523 h 1682495"/>
              <a:gd name="connsiteX677" fmla="*/ 6778469 w 8882887"/>
              <a:gd name="connsiteY677" fmla="*/ 1371267 h 1682495"/>
              <a:gd name="connsiteX678" fmla="*/ 6781393 w 8882887"/>
              <a:gd name="connsiteY678" fmla="*/ 1383471 h 1682495"/>
              <a:gd name="connsiteX679" fmla="*/ 6781811 w 8882887"/>
              <a:gd name="connsiteY679" fmla="*/ 1385214 h 1682495"/>
              <a:gd name="connsiteX680" fmla="*/ 6784737 w 8882887"/>
              <a:gd name="connsiteY680" fmla="*/ 1397420 h 1682495"/>
              <a:gd name="connsiteX681" fmla="*/ 6794767 w 8882887"/>
              <a:gd name="connsiteY681" fmla="*/ 1362549 h 1682495"/>
              <a:gd name="connsiteX682" fmla="*/ 6801455 w 8882887"/>
              <a:gd name="connsiteY682" fmla="*/ 1397420 h 1682495"/>
              <a:gd name="connsiteX683" fmla="*/ 6808141 w 8882887"/>
              <a:gd name="connsiteY683" fmla="*/ 1400034 h 1682495"/>
              <a:gd name="connsiteX684" fmla="*/ 6808141 w 8882887"/>
              <a:gd name="connsiteY684" fmla="*/ 1418342 h 1682495"/>
              <a:gd name="connsiteX685" fmla="*/ 6801455 w 8882887"/>
              <a:gd name="connsiteY685" fmla="*/ 1467159 h 1682495"/>
              <a:gd name="connsiteX686" fmla="*/ 6803127 w 8882887"/>
              <a:gd name="connsiteY686" fmla="*/ 1467159 h 1682495"/>
              <a:gd name="connsiteX687" fmla="*/ 6814829 w 8882887"/>
              <a:gd name="connsiteY687" fmla="*/ 1467159 h 1682495"/>
              <a:gd name="connsiteX688" fmla="*/ 6816083 w 8882887"/>
              <a:gd name="connsiteY688" fmla="*/ 1474133 h 1682495"/>
              <a:gd name="connsiteX689" fmla="*/ 6824859 w 8882887"/>
              <a:gd name="connsiteY689" fmla="*/ 1474133 h 1682495"/>
              <a:gd name="connsiteX690" fmla="*/ 6824859 w 8882887"/>
              <a:gd name="connsiteY690" fmla="*/ 1472390 h 1682495"/>
              <a:gd name="connsiteX691" fmla="*/ 6824859 w 8882887"/>
              <a:gd name="connsiteY691" fmla="*/ 1460184 h 1682495"/>
              <a:gd name="connsiteX692" fmla="*/ 6828203 w 8882887"/>
              <a:gd name="connsiteY692" fmla="*/ 1460184 h 1682495"/>
              <a:gd name="connsiteX693" fmla="*/ 6851607 w 8882887"/>
              <a:gd name="connsiteY693" fmla="*/ 1460184 h 1682495"/>
              <a:gd name="connsiteX694" fmla="*/ 6851607 w 8882887"/>
              <a:gd name="connsiteY694" fmla="*/ 1457133 h 1682495"/>
              <a:gd name="connsiteX695" fmla="*/ 6851607 w 8882887"/>
              <a:gd name="connsiteY695" fmla="*/ 1435776 h 1682495"/>
              <a:gd name="connsiteX696" fmla="*/ 6908447 w 8882887"/>
              <a:gd name="connsiteY696" fmla="*/ 1435776 h 1682495"/>
              <a:gd name="connsiteX697" fmla="*/ 6908447 w 8882887"/>
              <a:gd name="connsiteY697" fmla="*/ 1437956 h 1682495"/>
              <a:gd name="connsiteX698" fmla="*/ 6908447 w 8882887"/>
              <a:gd name="connsiteY698" fmla="*/ 1453211 h 1682495"/>
              <a:gd name="connsiteX699" fmla="*/ 6938539 w 8882887"/>
              <a:gd name="connsiteY699" fmla="*/ 1453211 h 1682495"/>
              <a:gd name="connsiteX700" fmla="*/ 6938539 w 8882887"/>
              <a:gd name="connsiteY700" fmla="*/ 1456698 h 1682495"/>
              <a:gd name="connsiteX701" fmla="*/ 6938539 w 8882887"/>
              <a:gd name="connsiteY701" fmla="*/ 1481106 h 1682495"/>
              <a:gd name="connsiteX702" fmla="*/ 6931853 w 8882887"/>
              <a:gd name="connsiteY702" fmla="*/ 1482414 h 1682495"/>
              <a:gd name="connsiteX703" fmla="*/ 6931853 w 8882887"/>
              <a:gd name="connsiteY703" fmla="*/ 1491567 h 1682495"/>
              <a:gd name="connsiteX704" fmla="*/ 6938539 w 8882887"/>
              <a:gd name="connsiteY704" fmla="*/ 1494183 h 1682495"/>
              <a:gd name="connsiteX705" fmla="*/ 6938539 w 8882887"/>
              <a:gd name="connsiteY705" fmla="*/ 1512489 h 1682495"/>
              <a:gd name="connsiteX706" fmla="*/ 6931853 w 8882887"/>
              <a:gd name="connsiteY706" fmla="*/ 1519463 h 1682495"/>
              <a:gd name="connsiteX707" fmla="*/ 6931853 w 8882887"/>
              <a:gd name="connsiteY707" fmla="*/ 1603151 h 1682495"/>
              <a:gd name="connsiteX708" fmla="*/ 6934777 w 8882887"/>
              <a:gd name="connsiteY708" fmla="*/ 1603151 h 1682495"/>
              <a:gd name="connsiteX709" fmla="*/ 6955257 w 8882887"/>
              <a:gd name="connsiteY709" fmla="*/ 1603151 h 1682495"/>
              <a:gd name="connsiteX710" fmla="*/ 6957763 w 8882887"/>
              <a:gd name="connsiteY710" fmla="*/ 1610124 h 1682495"/>
              <a:gd name="connsiteX711" fmla="*/ 6975319 w 8882887"/>
              <a:gd name="connsiteY711" fmla="*/ 1610124 h 1682495"/>
              <a:gd name="connsiteX712" fmla="*/ 6975319 w 8882887"/>
              <a:gd name="connsiteY712" fmla="*/ 1613175 h 1682495"/>
              <a:gd name="connsiteX713" fmla="*/ 6975319 w 8882887"/>
              <a:gd name="connsiteY713" fmla="*/ 1634534 h 1682495"/>
              <a:gd name="connsiteX714" fmla="*/ 6977827 w 8882887"/>
              <a:gd name="connsiteY714" fmla="*/ 1634534 h 1682495"/>
              <a:gd name="connsiteX715" fmla="*/ 6995379 w 8882887"/>
              <a:gd name="connsiteY715" fmla="*/ 1634534 h 1682495"/>
              <a:gd name="connsiteX716" fmla="*/ 6995379 w 8882887"/>
              <a:gd name="connsiteY716" fmla="*/ 1631483 h 1682495"/>
              <a:gd name="connsiteX717" fmla="*/ 6995379 w 8882887"/>
              <a:gd name="connsiteY717" fmla="*/ 1610124 h 1682495"/>
              <a:gd name="connsiteX718" fmla="*/ 6998303 w 8882887"/>
              <a:gd name="connsiteY718" fmla="*/ 1608381 h 1682495"/>
              <a:gd name="connsiteX719" fmla="*/ 7018783 w 8882887"/>
              <a:gd name="connsiteY719" fmla="*/ 1596177 h 1682495"/>
              <a:gd name="connsiteX720" fmla="*/ 7018783 w 8882887"/>
              <a:gd name="connsiteY720" fmla="*/ 1564794 h 1682495"/>
              <a:gd name="connsiteX721" fmla="*/ 7012097 w 8882887"/>
              <a:gd name="connsiteY721" fmla="*/ 1529924 h 1682495"/>
              <a:gd name="connsiteX722" fmla="*/ 7013767 w 8882887"/>
              <a:gd name="connsiteY722" fmla="*/ 1529924 h 1682495"/>
              <a:gd name="connsiteX723" fmla="*/ 7025471 w 8882887"/>
              <a:gd name="connsiteY723" fmla="*/ 1529924 h 1682495"/>
              <a:gd name="connsiteX724" fmla="*/ 7055563 w 8882887"/>
              <a:gd name="connsiteY724" fmla="*/ 1526438 h 1682495"/>
              <a:gd name="connsiteX725" fmla="*/ 7055563 w 8882887"/>
              <a:gd name="connsiteY725" fmla="*/ 1524693 h 1682495"/>
              <a:gd name="connsiteX726" fmla="*/ 7055563 w 8882887"/>
              <a:gd name="connsiteY726" fmla="*/ 1512489 h 1682495"/>
              <a:gd name="connsiteX727" fmla="*/ 7058071 w 8882887"/>
              <a:gd name="connsiteY727" fmla="*/ 1512489 h 1682495"/>
              <a:gd name="connsiteX728" fmla="*/ 7075623 w 8882887"/>
              <a:gd name="connsiteY728" fmla="*/ 1512489 h 1682495"/>
              <a:gd name="connsiteX729" fmla="*/ 7075623 w 8882887"/>
              <a:gd name="connsiteY729" fmla="*/ 1338141 h 1682495"/>
              <a:gd name="connsiteX730" fmla="*/ 7077295 w 8882887"/>
              <a:gd name="connsiteY730" fmla="*/ 1338141 h 1682495"/>
              <a:gd name="connsiteX731" fmla="*/ 7088997 w 8882887"/>
              <a:gd name="connsiteY731" fmla="*/ 1338141 h 1682495"/>
              <a:gd name="connsiteX732" fmla="*/ 7088997 w 8882887"/>
              <a:gd name="connsiteY732" fmla="*/ 1334654 h 1682495"/>
              <a:gd name="connsiteX733" fmla="*/ 7088997 w 8882887"/>
              <a:gd name="connsiteY733" fmla="*/ 1310244 h 1682495"/>
              <a:gd name="connsiteX734" fmla="*/ 7092341 w 8882887"/>
              <a:gd name="connsiteY734" fmla="*/ 1240505 h 1682495"/>
              <a:gd name="connsiteX735" fmla="*/ 7094013 w 8882887"/>
              <a:gd name="connsiteY735" fmla="*/ 1240505 h 1682495"/>
              <a:gd name="connsiteX736" fmla="*/ 7105715 w 8882887"/>
              <a:gd name="connsiteY736" fmla="*/ 1240505 h 1682495"/>
              <a:gd name="connsiteX737" fmla="*/ 7105715 w 8882887"/>
              <a:gd name="connsiteY737" fmla="*/ 1242249 h 1682495"/>
              <a:gd name="connsiteX738" fmla="*/ 7105715 w 8882887"/>
              <a:gd name="connsiteY738" fmla="*/ 1254453 h 1682495"/>
              <a:gd name="connsiteX739" fmla="*/ 7112401 w 8882887"/>
              <a:gd name="connsiteY739" fmla="*/ 1250966 h 1682495"/>
              <a:gd name="connsiteX740" fmla="*/ 7112401 w 8882887"/>
              <a:gd name="connsiteY740" fmla="*/ 1226558 h 1682495"/>
              <a:gd name="connsiteX741" fmla="*/ 7114491 w 8882887"/>
              <a:gd name="connsiteY741" fmla="*/ 1225686 h 1682495"/>
              <a:gd name="connsiteX742" fmla="*/ 7129119 w 8882887"/>
              <a:gd name="connsiteY742" fmla="*/ 1219584 h 1682495"/>
              <a:gd name="connsiteX743" fmla="*/ 7130791 w 8882887"/>
              <a:gd name="connsiteY743" fmla="*/ 1220456 h 1682495"/>
              <a:gd name="connsiteX744" fmla="*/ 7142493 w 8882887"/>
              <a:gd name="connsiteY744" fmla="*/ 1226558 h 1682495"/>
              <a:gd name="connsiteX745" fmla="*/ 7145001 w 8882887"/>
              <a:gd name="connsiteY745" fmla="*/ 1226558 h 1682495"/>
              <a:gd name="connsiteX746" fmla="*/ 7162555 w 8882887"/>
              <a:gd name="connsiteY746" fmla="*/ 1226558 h 1682495"/>
              <a:gd name="connsiteX747" fmla="*/ 7162555 w 8882887"/>
              <a:gd name="connsiteY747" fmla="*/ 1181226 h 1682495"/>
              <a:gd name="connsiteX748" fmla="*/ 7164227 w 8882887"/>
              <a:gd name="connsiteY748" fmla="*/ 1181226 h 1682495"/>
              <a:gd name="connsiteX749" fmla="*/ 7175927 w 8882887"/>
              <a:gd name="connsiteY749" fmla="*/ 1181226 h 1682495"/>
              <a:gd name="connsiteX750" fmla="*/ 7178017 w 8882887"/>
              <a:gd name="connsiteY750" fmla="*/ 1188201 h 1682495"/>
              <a:gd name="connsiteX751" fmla="*/ 7192647 w 8882887"/>
              <a:gd name="connsiteY751" fmla="*/ 1188201 h 1682495"/>
              <a:gd name="connsiteX752" fmla="*/ 7194319 w 8882887"/>
              <a:gd name="connsiteY752" fmla="*/ 1181226 h 1682495"/>
              <a:gd name="connsiteX753" fmla="*/ 7206021 w 8882887"/>
              <a:gd name="connsiteY753" fmla="*/ 1181226 h 1682495"/>
              <a:gd name="connsiteX754" fmla="*/ 7206021 w 8882887"/>
              <a:gd name="connsiteY754" fmla="*/ 1233531 h 1682495"/>
              <a:gd name="connsiteX755" fmla="*/ 7208111 w 8882887"/>
              <a:gd name="connsiteY755" fmla="*/ 1235274 h 1682495"/>
              <a:gd name="connsiteX756" fmla="*/ 7222739 w 8882887"/>
              <a:gd name="connsiteY756" fmla="*/ 1247480 h 1682495"/>
              <a:gd name="connsiteX757" fmla="*/ 7256173 w 8882887"/>
              <a:gd name="connsiteY757" fmla="*/ 1257941 h 1682495"/>
              <a:gd name="connsiteX758" fmla="*/ 7256173 w 8882887"/>
              <a:gd name="connsiteY758" fmla="*/ 1255761 h 1682495"/>
              <a:gd name="connsiteX759" fmla="*/ 7256173 w 8882887"/>
              <a:gd name="connsiteY759" fmla="*/ 1240505 h 1682495"/>
              <a:gd name="connsiteX760" fmla="*/ 7299639 w 8882887"/>
              <a:gd name="connsiteY760" fmla="*/ 1226558 h 1682495"/>
              <a:gd name="connsiteX761" fmla="*/ 7299639 w 8882887"/>
              <a:gd name="connsiteY761" fmla="*/ 1224815 h 1682495"/>
              <a:gd name="connsiteX762" fmla="*/ 7299639 w 8882887"/>
              <a:gd name="connsiteY762" fmla="*/ 1212609 h 1682495"/>
              <a:gd name="connsiteX763" fmla="*/ 7300893 w 8882887"/>
              <a:gd name="connsiteY763" fmla="*/ 1212609 h 1682495"/>
              <a:gd name="connsiteX764" fmla="*/ 7309669 w 8882887"/>
              <a:gd name="connsiteY764" fmla="*/ 1212609 h 1682495"/>
              <a:gd name="connsiteX765" fmla="*/ 7309669 w 8882887"/>
              <a:gd name="connsiteY765" fmla="*/ 1211303 h 1682495"/>
              <a:gd name="connsiteX766" fmla="*/ 7309669 w 8882887"/>
              <a:gd name="connsiteY766" fmla="*/ 1202148 h 1682495"/>
              <a:gd name="connsiteX767" fmla="*/ 7313013 w 8882887"/>
              <a:gd name="connsiteY767" fmla="*/ 1202148 h 1682495"/>
              <a:gd name="connsiteX768" fmla="*/ 7336417 w 8882887"/>
              <a:gd name="connsiteY768" fmla="*/ 1202148 h 1682495"/>
              <a:gd name="connsiteX769" fmla="*/ 7336417 w 8882887"/>
              <a:gd name="connsiteY769" fmla="*/ 1203456 h 1682495"/>
              <a:gd name="connsiteX770" fmla="*/ 7336417 w 8882887"/>
              <a:gd name="connsiteY770" fmla="*/ 1212609 h 1682495"/>
              <a:gd name="connsiteX771" fmla="*/ 7338925 w 8882887"/>
              <a:gd name="connsiteY771" fmla="*/ 1212609 h 1682495"/>
              <a:gd name="connsiteX772" fmla="*/ 7356479 w 8882887"/>
              <a:gd name="connsiteY772" fmla="*/ 1212609 h 1682495"/>
              <a:gd name="connsiteX773" fmla="*/ 7356479 w 8882887"/>
              <a:gd name="connsiteY773" fmla="*/ 1215225 h 1682495"/>
              <a:gd name="connsiteX774" fmla="*/ 7356479 w 8882887"/>
              <a:gd name="connsiteY774" fmla="*/ 1233531 h 1682495"/>
              <a:gd name="connsiteX775" fmla="*/ 7393257 w 8882887"/>
              <a:gd name="connsiteY775" fmla="*/ 1233531 h 1682495"/>
              <a:gd name="connsiteX776" fmla="*/ 7393257 w 8882887"/>
              <a:gd name="connsiteY776" fmla="*/ 1231788 h 1682495"/>
              <a:gd name="connsiteX777" fmla="*/ 7393257 w 8882887"/>
              <a:gd name="connsiteY777" fmla="*/ 1219584 h 1682495"/>
              <a:gd name="connsiteX778" fmla="*/ 7395347 w 8882887"/>
              <a:gd name="connsiteY778" fmla="*/ 1219584 h 1682495"/>
              <a:gd name="connsiteX779" fmla="*/ 7409975 w 8882887"/>
              <a:gd name="connsiteY779" fmla="*/ 1219584 h 1682495"/>
              <a:gd name="connsiteX780" fmla="*/ 7409975 w 8882887"/>
              <a:gd name="connsiteY780" fmla="*/ 1217840 h 1682495"/>
              <a:gd name="connsiteX781" fmla="*/ 7409975 w 8882887"/>
              <a:gd name="connsiteY781" fmla="*/ 1205636 h 1682495"/>
              <a:gd name="connsiteX782" fmla="*/ 7412483 w 8882887"/>
              <a:gd name="connsiteY782" fmla="*/ 1205636 h 1682495"/>
              <a:gd name="connsiteX783" fmla="*/ 7430035 w 8882887"/>
              <a:gd name="connsiteY783" fmla="*/ 1205636 h 1682495"/>
              <a:gd name="connsiteX784" fmla="*/ 7430035 w 8882887"/>
              <a:gd name="connsiteY784" fmla="*/ 1207379 h 1682495"/>
              <a:gd name="connsiteX785" fmla="*/ 7430035 w 8882887"/>
              <a:gd name="connsiteY785" fmla="*/ 1219584 h 1682495"/>
              <a:gd name="connsiteX786" fmla="*/ 7436723 w 8882887"/>
              <a:gd name="connsiteY786" fmla="*/ 1135896 h 1682495"/>
              <a:gd name="connsiteX787" fmla="*/ 7587181 w 8882887"/>
              <a:gd name="connsiteY787" fmla="*/ 1135896 h 1682495"/>
              <a:gd name="connsiteX788" fmla="*/ 7587181 w 8882887"/>
              <a:gd name="connsiteY788" fmla="*/ 1247480 h 1682495"/>
              <a:gd name="connsiteX789" fmla="*/ 7590525 w 8882887"/>
              <a:gd name="connsiteY789" fmla="*/ 1247480 h 1682495"/>
              <a:gd name="connsiteX790" fmla="*/ 7613929 w 8882887"/>
              <a:gd name="connsiteY790" fmla="*/ 1247480 h 1682495"/>
              <a:gd name="connsiteX791" fmla="*/ 7613929 w 8882887"/>
              <a:gd name="connsiteY791" fmla="*/ 1121948 h 1682495"/>
              <a:gd name="connsiteX792" fmla="*/ 7647365 w 8882887"/>
              <a:gd name="connsiteY792" fmla="*/ 1104513 h 1682495"/>
              <a:gd name="connsiteX793" fmla="*/ 7690831 w 8882887"/>
              <a:gd name="connsiteY793" fmla="*/ 1104513 h 1682495"/>
              <a:gd name="connsiteX794" fmla="*/ 7693757 w 8882887"/>
              <a:gd name="connsiteY794" fmla="*/ 1101899 h 1682495"/>
              <a:gd name="connsiteX795" fmla="*/ 7714235 w 8882887"/>
              <a:gd name="connsiteY795" fmla="*/ 1083591 h 1682495"/>
              <a:gd name="connsiteX796" fmla="*/ 7771075 w 8882887"/>
              <a:gd name="connsiteY796" fmla="*/ 1083591 h 1682495"/>
              <a:gd name="connsiteX797" fmla="*/ 7771075 w 8882887"/>
              <a:gd name="connsiteY797" fmla="*/ 1086207 h 1682495"/>
              <a:gd name="connsiteX798" fmla="*/ 7771075 w 8882887"/>
              <a:gd name="connsiteY798" fmla="*/ 1104513 h 1682495"/>
              <a:gd name="connsiteX799" fmla="*/ 7827915 w 8882887"/>
              <a:gd name="connsiteY799" fmla="*/ 1104513 h 1682495"/>
              <a:gd name="connsiteX800" fmla="*/ 7827915 w 8882887"/>
              <a:gd name="connsiteY800" fmla="*/ 1240505 h 1682495"/>
              <a:gd name="connsiteX801" fmla="*/ 7830005 w 8882887"/>
              <a:gd name="connsiteY801" fmla="*/ 1240505 h 1682495"/>
              <a:gd name="connsiteX802" fmla="*/ 7844633 w 8882887"/>
              <a:gd name="connsiteY802" fmla="*/ 1240505 h 1682495"/>
              <a:gd name="connsiteX803" fmla="*/ 7844633 w 8882887"/>
              <a:gd name="connsiteY803" fmla="*/ 1439262 h 1682495"/>
              <a:gd name="connsiteX804" fmla="*/ 7847975 w 8882887"/>
              <a:gd name="connsiteY804" fmla="*/ 1439262 h 1682495"/>
              <a:gd name="connsiteX805" fmla="*/ 7871381 w 8882887"/>
              <a:gd name="connsiteY805" fmla="*/ 1439262 h 1682495"/>
              <a:gd name="connsiteX806" fmla="*/ 7871381 w 8882887"/>
              <a:gd name="connsiteY806" fmla="*/ 1310244 h 1682495"/>
              <a:gd name="connsiteX807" fmla="*/ 7872635 w 8882887"/>
              <a:gd name="connsiteY807" fmla="*/ 1309373 h 1682495"/>
              <a:gd name="connsiteX808" fmla="*/ 7881411 w 8882887"/>
              <a:gd name="connsiteY808" fmla="*/ 1303271 h 1682495"/>
              <a:gd name="connsiteX809" fmla="*/ 7888099 w 8882887"/>
              <a:gd name="connsiteY809" fmla="*/ 1305014 h 1682495"/>
              <a:gd name="connsiteX810" fmla="*/ 7888099 w 8882887"/>
              <a:gd name="connsiteY810" fmla="*/ 1317219 h 1682495"/>
              <a:gd name="connsiteX811" fmla="*/ 7891441 w 8882887"/>
              <a:gd name="connsiteY811" fmla="*/ 1315475 h 1682495"/>
              <a:gd name="connsiteX812" fmla="*/ 7914847 w 8882887"/>
              <a:gd name="connsiteY812" fmla="*/ 1303271 h 1682495"/>
              <a:gd name="connsiteX813" fmla="*/ 7917773 w 8882887"/>
              <a:gd name="connsiteY813" fmla="*/ 1303271 h 1682495"/>
              <a:gd name="connsiteX814" fmla="*/ 7938251 w 8882887"/>
              <a:gd name="connsiteY814" fmla="*/ 1303271 h 1682495"/>
              <a:gd name="connsiteX815" fmla="*/ 7938251 w 8882887"/>
              <a:gd name="connsiteY815" fmla="*/ 1540385 h 1682495"/>
              <a:gd name="connsiteX816" fmla="*/ 7985061 w 8882887"/>
              <a:gd name="connsiteY816" fmla="*/ 1547360 h 1682495"/>
              <a:gd name="connsiteX817" fmla="*/ 7985061 w 8882887"/>
              <a:gd name="connsiteY817" fmla="*/ 1536899 h 1682495"/>
              <a:gd name="connsiteX818" fmla="*/ 8035213 w 8882887"/>
              <a:gd name="connsiteY818" fmla="*/ 1536899 h 1682495"/>
              <a:gd name="connsiteX819" fmla="*/ 8035213 w 8882887"/>
              <a:gd name="connsiteY819" fmla="*/ 1491567 h 1682495"/>
              <a:gd name="connsiteX820" fmla="*/ 8048587 w 8882887"/>
              <a:gd name="connsiteY820" fmla="*/ 1491567 h 1682495"/>
              <a:gd name="connsiteX821" fmla="*/ 8048587 w 8882887"/>
              <a:gd name="connsiteY821" fmla="*/ 1432289 h 1682495"/>
              <a:gd name="connsiteX822" fmla="*/ 8058619 w 8882887"/>
              <a:gd name="connsiteY822" fmla="*/ 1432289 h 1682495"/>
              <a:gd name="connsiteX823" fmla="*/ 8058619 w 8882887"/>
              <a:gd name="connsiteY823" fmla="*/ 1373010 h 1682495"/>
              <a:gd name="connsiteX824" fmla="*/ 8082023 w 8882887"/>
              <a:gd name="connsiteY824" fmla="*/ 1373010 h 1682495"/>
              <a:gd name="connsiteX825" fmla="*/ 8155579 w 8882887"/>
              <a:gd name="connsiteY825" fmla="*/ 1341627 h 1682495"/>
              <a:gd name="connsiteX826" fmla="*/ 8158923 w 8882887"/>
              <a:gd name="connsiteY826" fmla="*/ 1310244 h 1682495"/>
              <a:gd name="connsiteX827" fmla="*/ 8165611 w 8882887"/>
              <a:gd name="connsiteY827" fmla="*/ 1341627 h 1682495"/>
              <a:gd name="connsiteX828" fmla="*/ 8242511 w 8882887"/>
              <a:gd name="connsiteY828" fmla="*/ 1383471 h 1682495"/>
              <a:gd name="connsiteX829" fmla="*/ 8242511 w 8882887"/>
              <a:gd name="connsiteY829" fmla="*/ 1376498 h 1682495"/>
              <a:gd name="connsiteX830" fmla="*/ 8262573 w 8882887"/>
              <a:gd name="connsiteY830" fmla="*/ 1376498 h 1682495"/>
              <a:gd name="connsiteX831" fmla="*/ 8262573 w 8882887"/>
              <a:gd name="connsiteY831" fmla="*/ 1432289 h 1682495"/>
              <a:gd name="connsiteX832" fmla="*/ 8272603 w 8882887"/>
              <a:gd name="connsiteY832" fmla="*/ 1432289 h 1682495"/>
              <a:gd name="connsiteX833" fmla="*/ 8272603 w 8882887"/>
              <a:gd name="connsiteY833" fmla="*/ 1498541 h 1682495"/>
              <a:gd name="connsiteX834" fmla="*/ 8282635 w 8882887"/>
              <a:gd name="connsiteY834" fmla="*/ 1498541 h 1682495"/>
              <a:gd name="connsiteX835" fmla="*/ 8282635 w 8882887"/>
              <a:gd name="connsiteY835" fmla="*/ 1529924 h 1682495"/>
              <a:gd name="connsiteX836" fmla="*/ 8302695 w 8882887"/>
              <a:gd name="connsiteY836" fmla="*/ 1529924 h 1682495"/>
              <a:gd name="connsiteX837" fmla="*/ 8302695 w 8882887"/>
              <a:gd name="connsiteY837" fmla="*/ 1578741 h 1682495"/>
              <a:gd name="connsiteX838" fmla="*/ 8429747 w 8882887"/>
              <a:gd name="connsiteY838" fmla="*/ 1568280 h 1682495"/>
              <a:gd name="connsiteX839" fmla="*/ 8429747 w 8882887"/>
              <a:gd name="connsiteY839" fmla="*/ 1519463 h 1682495"/>
              <a:gd name="connsiteX840" fmla="*/ 8496619 w 8882887"/>
              <a:gd name="connsiteY840" fmla="*/ 1519463 h 1682495"/>
              <a:gd name="connsiteX841" fmla="*/ 8496619 w 8882887"/>
              <a:gd name="connsiteY841" fmla="*/ 1491567 h 1682495"/>
              <a:gd name="connsiteX842" fmla="*/ 8637047 w 8882887"/>
              <a:gd name="connsiteY842" fmla="*/ 1491567 h 1682495"/>
              <a:gd name="connsiteX843" fmla="*/ 8637047 w 8882887"/>
              <a:gd name="connsiteY843" fmla="*/ 1509002 h 1682495"/>
              <a:gd name="connsiteX844" fmla="*/ 8727321 w 8882887"/>
              <a:gd name="connsiteY844" fmla="*/ 1509002 h 1682495"/>
              <a:gd name="connsiteX845" fmla="*/ 8727321 w 8882887"/>
              <a:gd name="connsiteY845" fmla="*/ 1519463 h 1682495"/>
              <a:gd name="connsiteX846" fmla="*/ 8754069 w 8882887"/>
              <a:gd name="connsiteY846" fmla="*/ 1519463 h 1682495"/>
              <a:gd name="connsiteX847" fmla="*/ 8754069 w 8882887"/>
              <a:gd name="connsiteY847" fmla="*/ 1529924 h 1682495"/>
              <a:gd name="connsiteX848" fmla="*/ 8777473 w 8882887"/>
              <a:gd name="connsiteY848" fmla="*/ 1529924 h 1682495"/>
              <a:gd name="connsiteX849" fmla="*/ 8777473 w 8882887"/>
              <a:gd name="connsiteY849" fmla="*/ 1499913 h 1682495"/>
              <a:gd name="connsiteX850" fmla="*/ 8882887 w 8882887"/>
              <a:gd name="connsiteY850" fmla="*/ 1682495 h 1682495"/>
              <a:gd name="connsiteX851" fmla="*/ 0 w 8882887"/>
              <a:gd name="connsiteY851" fmla="*/ 1682495 h 1682495"/>
              <a:gd name="connsiteX852" fmla="*/ 63077 w 8882887"/>
              <a:gd name="connsiteY852" fmla="*/ 1573241 h 1682495"/>
              <a:gd name="connsiteX853" fmla="*/ 123345 w 8882887"/>
              <a:gd name="connsiteY853" fmla="*/ 1568279 h 1682495"/>
              <a:gd name="connsiteX854" fmla="*/ 123345 w 8882887"/>
              <a:gd name="connsiteY854" fmla="*/ 1519461 h 1682495"/>
              <a:gd name="connsiteX855" fmla="*/ 190215 w 8882887"/>
              <a:gd name="connsiteY855" fmla="*/ 1519461 h 1682495"/>
              <a:gd name="connsiteX856" fmla="*/ 190215 w 8882887"/>
              <a:gd name="connsiteY856" fmla="*/ 1491566 h 1682495"/>
              <a:gd name="connsiteX857" fmla="*/ 330643 w 8882887"/>
              <a:gd name="connsiteY857" fmla="*/ 1491566 h 1682495"/>
              <a:gd name="connsiteX858" fmla="*/ 330643 w 8882887"/>
              <a:gd name="connsiteY858" fmla="*/ 1509000 h 1682495"/>
              <a:gd name="connsiteX859" fmla="*/ 420917 w 8882887"/>
              <a:gd name="connsiteY859" fmla="*/ 1509000 h 1682495"/>
              <a:gd name="connsiteX860" fmla="*/ 420917 w 8882887"/>
              <a:gd name="connsiteY860" fmla="*/ 1519461 h 1682495"/>
              <a:gd name="connsiteX861" fmla="*/ 447665 w 8882887"/>
              <a:gd name="connsiteY861" fmla="*/ 1519461 h 1682495"/>
              <a:gd name="connsiteX862" fmla="*/ 447665 w 8882887"/>
              <a:gd name="connsiteY862" fmla="*/ 1529922 h 1682495"/>
              <a:gd name="connsiteX863" fmla="*/ 471070 w 8882887"/>
              <a:gd name="connsiteY863" fmla="*/ 1529922 h 1682495"/>
              <a:gd name="connsiteX864" fmla="*/ 471070 w 8882887"/>
              <a:gd name="connsiteY864" fmla="*/ 1373009 h 1682495"/>
              <a:gd name="connsiteX865" fmla="*/ 541285 w 8882887"/>
              <a:gd name="connsiteY865" fmla="*/ 1352087 h 1682495"/>
              <a:gd name="connsiteX866" fmla="*/ 671681 w 8882887"/>
              <a:gd name="connsiteY866" fmla="*/ 1352087 h 1682495"/>
              <a:gd name="connsiteX867" fmla="*/ 671681 w 8882887"/>
              <a:gd name="connsiteY867" fmla="*/ 1101026 h 1682495"/>
              <a:gd name="connsiteX868" fmla="*/ 708460 w 8882887"/>
              <a:gd name="connsiteY868" fmla="*/ 1083590 h 1682495"/>
              <a:gd name="connsiteX869" fmla="*/ 868949 w 8882887"/>
              <a:gd name="connsiteY869" fmla="*/ 1055694 h 1682495"/>
              <a:gd name="connsiteX870" fmla="*/ 925789 w 8882887"/>
              <a:gd name="connsiteY870" fmla="*/ 1073129 h 1682495"/>
              <a:gd name="connsiteX871" fmla="*/ 935819 w 8882887"/>
              <a:gd name="connsiteY871" fmla="*/ 1083590 h 1682495"/>
              <a:gd name="connsiteX872" fmla="*/ 935819 w 8882887"/>
              <a:gd name="connsiteY872" fmla="*/ 1550844 h 1682495"/>
              <a:gd name="connsiteX873" fmla="*/ 959224 w 8882887"/>
              <a:gd name="connsiteY873" fmla="*/ 1550844 h 1682495"/>
              <a:gd name="connsiteX874" fmla="*/ 959224 w 8882887"/>
              <a:gd name="connsiteY874" fmla="*/ 1362548 h 1682495"/>
              <a:gd name="connsiteX875" fmla="*/ 979285 w 8882887"/>
              <a:gd name="connsiteY875" fmla="*/ 1362548 h 1682495"/>
              <a:gd name="connsiteX876" fmla="*/ 979285 w 8882887"/>
              <a:gd name="connsiteY876" fmla="*/ 1345113 h 1682495"/>
              <a:gd name="connsiteX877" fmla="*/ 999346 w 8882887"/>
              <a:gd name="connsiteY877" fmla="*/ 1334652 h 1682495"/>
              <a:gd name="connsiteX878" fmla="*/ 1016063 w 8882887"/>
              <a:gd name="connsiteY878" fmla="*/ 1334652 h 1682495"/>
              <a:gd name="connsiteX879" fmla="*/ 1016063 w 8882887"/>
              <a:gd name="connsiteY879" fmla="*/ 1317218 h 1682495"/>
              <a:gd name="connsiteX880" fmla="*/ 1029437 w 8882887"/>
              <a:gd name="connsiteY880" fmla="*/ 1306757 h 1682495"/>
              <a:gd name="connsiteX881" fmla="*/ 1062874 w 8882887"/>
              <a:gd name="connsiteY881" fmla="*/ 1306757 h 1682495"/>
              <a:gd name="connsiteX882" fmla="*/ 1062874 w 8882887"/>
              <a:gd name="connsiteY882" fmla="*/ 1362548 h 1682495"/>
              <a:gd name="connsiteX883" fmla="*/ 1133087 w 8882887"/>
              <a:gd name="connsiteY883" fmla="*/ 1362548 h 1682495"/>
              <a:gd name="connsiteX884" fmla="*/ 1133087 w 8882887"/>
              <a:gd name="connsiteY884" fmla="*/ 1557819 h 1682495"/>
              <a:gd name="connsiteX885" fmla="*/ 1159835 w 8882887"/>
              <a:gd name="connsiteY885" fmla="*/ 1557819 h 1682495"/>
              <a:gd name="connsiteX886" fmla="*/ 1186583 w 8882887"/>
              <a:gd name="connsiteY886" fmla="*/ 1547358 h 1682495"/>
              <a:gd name="connsiteX887" fmla="*/ 1186583 w 8882887"/>
              <a:gd name="connsiteY887" fmla="*/ 1533410 h 1682495"/>
              <a:gd name="connsiteX888" fmla="*/ 1176553 w 8882887"/>
              <a:gd name="connsiteY888" fmla="*/ 1529922 h 1682495"/>
              <a:gd name="connsiteX889" fmla="*/ 1176553 w 8882887"/>
              <a:gd name="connsiteY889" fmla="*/ 1519461 h 1682495"/>
              <a:gd name="connsiteX890" fmla="*/ 1186583 w 8882887"/>
              <a:gd name="connsiteY890" fmla="*/ 1512488 h 1682495"/>
              <a:gd name="connsiteX891" fmla="*/ 1186583 w 8882887"/>
              <a:gd name="connsiteY891" fmla="*/ 1435775 h 1682495"/>
              <a:gd name="connsiteX892" fmla="*/ 1176553 w 8882887"/>
              <a:gd name="connsiteY892" fmla="*/ 1432287 h 1682495"/>
              <a:gd name="connsiteX893" fmla="*/ 1176553 w 8882887"/>
              <a:gd name="connsiteY893" fmla="*/ 1421826 h 1682495"/>
              <a:gd name="connsiteX894" fmla="*/ 1186583 w 8882887"/>
              <a:gd name="connsiteY894" fmla="*/ 1414853 h 1682495"/>
              <a:gd name="connsiteX895" fmla="*/ 1193271 w 8882887"/>
              <a:gd name="connsiteY895" fmla="*/ 1407879 h 1682495"/>
              <a:gd name="connsiteX896" fmla="*/ 1193271 w 8882887"/>
              <a:gd name="connsiteY896" fmla="*/ 1393931 h 1682495"/>
              <a:gd name="connsiteX897" fmla="*/ 1186583 w 8882887"/>
              <a:gd name="connsiteY897" fmla="*/ 1393931 h 1682495"/>
              <a:gd name="connsiteX898" fmla="*/ 1186583 w 8882887"/>
              <a:gd name="connsiteY898" fmla="*/ 1383470 h 1682495"/>
              <a:gd name="connsiteX899" fmla="*/ 1196614 w 8882887"/>
              <a:gd name="connsiteY899" fmla="*/ 1376496 h 1682495"/>
              <a:gd name="connsiteX900" fmla="*/ 1250110 w 8882887"/>
              <a:gd name="connsiteY900" fmla="*/ 1278861 h 1682495"/>
              <a:gd name="connsiteX901" fmla="*/ 1243423 w 8882887"/>
              <a:gd name="connsiteY901" fmla="*/ 1275374 h 1682495"/>
              <a:gd name="connsiteX902" fmla="*/ 1243423 w 8882887"/>
              <a:gd name="connsiteY902" fmla="*/ 1264913 h 1682495"/>
              <a:gd name="connsiteX903" fmla="*/ 1253453 w 8882887"/>
              <a:gd name="connsiteY903" fmla="*/ 1261425 h 1682495"/>
              <a:gd name="connsiteX904" fmla="*/ 1253453 w 8882887"/>
              <a:gd name="connsiteY904" fmla="*/ 1247478 h 1682495"/>
              <a:gd name="connsiteX905" fmla="*/ 1260141 w 8882887"/>
              <a:gd name="connsiteY905" fmla="*/ 1247478 h 1682495"/>
              <a:gd name="connsiteX906" fmla="*/ 1260141 w 8882887"/>
              <a:gd name="connsiteY906" fmla="*/ 1216095 h 1682495"/>
              <a:gd name="connsiteX907" fmla="*/ 1253453 w 8882887"/>
              <a:gd name="connsiteY907" fmla="*/ 1216095 h 1682495"/>
              <a:gd name="connsiteX908" fmla="*/ 1253453 w 8882887"/>
              <a:gd name="connsiteY908" fmla="*/ 1209122 h 1682495"/>
              <a:gd name="connsiteX909" fmla="*/ 1260141 w 8882887"/>
              <a:gd name="connsiteY909" fmla="*/ 1205634 h 1682495"/>
              <a:gd name="connsiteX910" fmla="*/ 1276858 w 8882887"/>
              <a:gd name="connsiteY910" fmla="*/ 1181225 h 1682495"/>
              <a:gd name="connsiteX911" fmla="*/ 1280201 w 8882887"/>
              <a:gd name="connsiteY911" fmla="*/ 1167278 h 1682495"/>
              <a:gd name="connsiteX912" fmla="*/ 1280201 w 8882887"/>
              <a:gd name="connsiteY912" fmla="*/ 1128921 h 1682495"/>
              <a:gd name="connsiteX913" fmla="*/ 1280620 w 8882887"/>
              <a:gd name="connsiteY913" fmla="*/ 1127613 h 1682495"/>
              <a:gd name="connsiteX914" fmla="*/ 1283545 w 8882887"/>
              <a:gd name="connsiteY914" fmla="*/ 1118460 h 1682495"/>
              <a:gd name="connsiteX915" fmla="*/ 1283963 w 8882887"/>
              <a:gd name="connsiteY915" fmla="*/ 1119768 h 1682495"/>
              <a:gd name="connsiteX916" fmla="*/ 1286889 w 8882887"/>
              <a:gd name="connsiteY916" fmla="*/ 1128921 h 1682495"/>
              <a:gd name="connsiteX917" fmla="*/ 1290232 w 8882887"/>
              <a:gd name="connsiteY917" fmla="*/ 1167278 h 1682495"/>
              <a:gd name="connsiteX918" fmla="*/ 1290232 w 8882887"/>
              <a:gd name="connsiteY918" fmla="*/ 1177739 h 1682495"/>
              <a:gd name="connsiteX919" fmla="*/ 1306951 w 8882887"/>
              <a:gd name="connsiteY919" fmla="*/ 1205634 h 1682495"/>
              <a:gd name="connsiteX920" fmla="*/ 1313638 w 8882887"/>
              <a:gd name="connsiteY920" fmla="*/ 1209122 h 1682495"/>
              <a:gd name="connsiteX921" fmla="*/ 1313638 w 8882887"/>
              <a:gd name="connsiteY921" fmla="*/ 1216095 h 1682495"/>
              <a:gd name="connsiteX922" fmla="*/ 1310295 w 8882887"/>
              <a:gd name="connsiteY922" fmla="*/ 1247478 h 1682495"/>
              <a:gd name="connsiteX923" fmla="*/ 1316981 w 8882887"/>
              <a:gd name="connsiteY923" fmla="*/ 1261425 h 1682495"/>
              <a:gd name="connsiteX924" fmla="*/ 1323669 w 8882887"/>
              <a:gd name="connsiteY924" fmla="*/ 1264913 h 1682495"/>
              <a:gd name="connsiteX925" fmla="*/ 1323669 w 8882887"/>
              <a:gd name="connsiteY925" fmla="*/ 1275374 h 1682495"/>
              <a:gd name="connsiteX926" fmla="*/ 1316981 w 8882887"/>
              <a:gd name="connsiteY926" fmla="*/ 1278861 h 1682495"/>
              <a:gd name="connsiteX927" fmla="*/ 1356268 w 8882887"/>
              <a:gd name="connsiteY927" fmla="*/ 1319833 h 1682495"/>
              <a:gd name="connsiteX928" fmla="*/ 1369603 w 8882887"/>
              <a:gd name="connsiteY928" fmla="*/ 1373009 h 1682495"/>
              <a:gd name="connsiteX929" fmla="*/ 1417287 w 8882887"/>
              <a:gd name="connsiteY929" fmla="*/ 1373009 h 1682495"/>
              <a:gd name="connsiteX930" fmla="*/ 1417287 w 8882887"/>
              <a:gd name="connsiteY930" fmla="*/ 1329494 h 1682495"/>
              <a:gd name="connsiteX931" fmla="*/ 1409211 w 8882887"/>
              <a:gd name="connsiteY931" fmla="*/ 1329494 h 1682495"/>
              <a:gd name="connsiteX932" fmla="*/ 1409211 w 8882887"/>
              <a:gd name="connsiteY932" fmla="*/ 1086294 h 1682495"/>
              <a:gd name="connsiteX933" fmla="*/ 1439612 w 8882887"/>
              <a:gd name="connsiteY933" fmla="*/ 1086294 h 1682495"/>
              <a:gd name="connsiteX934" fmla="*/ 1440372 w 8882887"/>
              <a:gd name="connsiteY934" fmla="*/ 1084673 h 1682495"/>
              <a:gd name="connsiteX935" fmla="*/ 1445691 w 8882887"/>
              <a:gd name="connsiteY935" fmla="*/ 1073324 h 1682495"/>
              <a:gd name="connsiteX936" fmla="*/ 1448352 w 8882887"/>
              <a:gd name="connsiteY936" fmla="*/ 1073729 h 1682495"/>
              <a:gd name="connsiteX937" fmla="*/ 1466972 w 8882887"/>
              <a:gd name="connsiteY937" fmla="*/ 1076565 h 1682495"/>
              <a:gd name="connsiteX938" fmla="*/ 1467732 w 8882887"/>
              <a:gd name="connsiteY938" fmla="*/ 1078593 h 1682495"/>
              <a:gd name="connsiteX939" fmla="*/ 1473051 w 8882887"/>
              <a:gd name="connsiteY939" fmla="*/ 1092779 h 1682495"/>
              <a:gd name="connsiteX940" fmla="*/ 1512572 w 8882887"/>
              <a:gd name="connsiteY940" fmla="*/ 1096022 h 1682495"/>
              <a:gd name="connsiteX941" fmla="*/ 1512572 w 8882887"/>
              <a:gd name="connsiteY941" fmla="*/ 911190 h 1682495"/>
              <a:gd name="connsiteX942" fmla="*/ 1515612 w 8882887"/>
              <a:gd name="connsiteY942" fmla="*/ 911190 h 1682495"/>
              <a:gd name="connsiteX943" fmla="*/ 1536893 w 8882887"/>
              <a:gd name="connsiteY943" fmla="*/ 911190 h 1682495"/>
              <a:gd name="connsiteX944" fmla="*/ 1536893 w 8882887"/>
              <a:gd name="connsiteY944" fmla="*/ 706902 h 1682495"/>
              <a:gd name="connsiteX945" fmla="*/ 1539552 w 8882887"/>
              <a:gd name="connsiteY945" fmla="*/ 706902 h 1682495"/>
              <a:gd name="connsiteX946" fmla="*/ 1558173 w 8882887"/>
              <a:gd name="connsiteY946" fmla="*/ 706902 h 1682495"/>
              <a:gd name="connsiteX947" fmla="*/ 1558173 w 8882887"/>
              <a:gd name="connsiteY947" fmla="*/ 535041 h 1682495"/>
              <a:gd name="connsiteX948" fmla="*/ 1564253 w 8882887"/>
              <a:gd name="connsiteY948" fmla="*/ 492885 h 1682495"/>
              <a:gd name="connsiteX949" fmla="*/ 1567293 w 8882887"/>
              <a:gd name="connsiteY949" fmla="*/ 492885 h 1682495"/>
              <a:gd name="connsiteX950" fmla="*/ 1588574 w 8882887"/>
              <a:gd name="connsiteY950" fmla="*/ 492885 h 1682495"/>
              <a:gd name="connsiteX951" fmla="*/ 1643294 w 8882887"/>
              <a:gd name="connsiteY951" fmla="*/ 369665 h 1682495"/>
              <a:gd name="connsiteX952" fmla="*/ 1649375 w 8882887"/>
              <a:gd name="connsiteY952" fmla="*/ 0 h 1682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Lst>
            <a:rect l="l" t="t" r="r" b="b"/>
            <a:pathLst>
              <a:path w="8882887" h="1682495">
                <a:moveTo>
                  <a:pt x="1649375" y="0"/>
                </a:moveTo>
                <a:cubicBezTo>
                  <a:pt x="1649375" y="27"/>
                  <a:pt x="1649399" y="3060"/>
                  <a:pt x="1652414" y="369665"/>
                </a:cubicBezTo>
                <a:cubicBezTo>
                  <a:pt x="1652432" y="369701"/>
                  <a:pt x="1653399" y="371712"/>
                  <a:pt x="1710174" y="489644"/>
                </a:cubicBezTo>
                <a:cubicBezTo>
                  <a:pt x="1710186" y="489644"/>
                  <a:pt x="1710353" y="489644"/>
                  <a:pt x="1713215" y="489644"/>
                </a:cubicBezTo>
                <a:lnTo>
                  <a:pt x="1734495" y="489644"/>
                </a:lnTo>
                <a:cubicBezTo>
                  <a:pt x="1734495" y="489665"/>
                  <a:pt x="1734495" y="490508"/>
                  <a:pt x="1734495" y="525312"/>
                </a:cubicBezTo>
                <a:cubicBezTo>
                  <a:pt x="1734498" y="525321"/>
                  <a:pt x="1734555" y="525408"/>
                  <a:pt x="1735256" y="526529"/>
                </a:cubicBezTo>
                <a:lnTo>
                  <a:pt x="1740575" y="535041"/>
                </a:lnTo>
                <a:cubicBezTo>
                  <a:pt x="1740575" y="535071"/>
                  <a:pt x="1740575" y="537344"/>
                  <a:pt x="1740575" y="706902"/>
                </a:cubicBezTo>
                <a:cubicBezTo>
                  <a:pt x="1740588" y="706902"/>
                  <a:pt x="1740798" y="706902"/>
                  <a:pt x="1743995" y="706902"/>
                </a:cubicBezTo>
                <a:lnTo>
                  <a:pt x="1767936" y="706902"/>
                </a:lnTo>
                <a:cubicBezTo>
                  <a:pt x="1767936" y="706932"/>
                  <a:pt x="1767936" y="709385"/>
                  <a:pt x="1767936" y="917675"/>
                </a:cubicBezTo>
                <a:cubicBezTo>
                  <a:pt x="1767951" y="917673"/>
                  <a:pt x="1768119" y="917642"/>
                  <a:pt x="1770216" y="917270"/>
                </a:cubicBezTo>
                <a:lnTo>
                  <a:pt x="1786176" y="914433"/>
                </a:lnTo>
                <a:cubicBezTo>
                  <a:pt x="1786176" y="914466"/>
                  <a:pt x="1786131" y="916467"/>
                  <a:pt x="1783136" y="1047381"/>
                </a:cubicBezTo>
                <a:cubicBezTo>
                  <a:pt x="1783151" y="1047384"/>
                  <a:pt x="1783317" y="1047414"/>
                  <a:pt x="1785416" y="1047788"/>
                </a:cubicBezTo>
                <a:lnTo>
                  <a:pt x="1801376" y="1050624"/>
                </a:lnTo>
                <a:cubicBezTo>
                  <a:pt x="1801379" y="1050635"/>
                  <a:pt x="1801409" y="1050731"/>
                  <a:pt x="1801755" y="1051841"/>
                </a:cubicBezTo>
                <a:lnTo>
                  <a:pt x="1804416" y="1060353"/>
                </a:lnTo>
                <a:cubicBezTo>
                  <a:pt x="1804419" y="1060340"/>
                  <a:pt x="1804487" y="1060125"/>
                  <a:pt x="1805556" y="1056705"/>
                </a:cubicBezTo>
                <a:lnTo>
                  <a:pt x="1813536" y="1031169"/>
                </a:lnTo>
                <a:cubicBezTo>
                  <a:pt x="1813547" y="1031169"/>
                  <a:pt x="1813697" y="1031169"/>
                  <a:pt x="1816196" y="1031169"/>
                </a:cubicBezTo>
                <a:lnTo>
                  <a:pt x="1834817" y="1031169"/>
                </a:lnTo>
                <a:cubicBezTo>
                  <a:pt x="1834817" y="1031195"/>
                  <a:pt x="1834817" y="1032234"/>
                  <a:pt x="1834817" y="1079808"/>
                </a:cubicBezTo>
                <a:cubicBezTo>
                  <a:pt x="1834826" y="1079816"/>
                  <a:pt x="1834941" y="1079876"/>
                  <a:pt x="1836336" y="1080620"/>
                </a:cubicBezTo>
                <a:lnTo>
                  <a:pt x="1846977" y="1086294"/>
                </a:lnTo>
                <a:cubicBezTo>
                  <a:pt x="1846977" y="1086308"/>
                  <a:pt x="1846977" y="1086459"/>
                  <a:pt x="1846977" y="1088321"/>
                </a:cubicBezTo>
                <a:lnTo>
                  <a:pt x="1846977" y="1102508"/>
                </a:lnTo>
                <a:cubicBezTo>
                  <a:pt x="1847007" y="1102508"/>
                  <a:pt x="1848369" y="1102508"/>
                  <a:pt x="1913858" y="1102508"/>
                </a:cubicBezTo>
                <a:cubicBezTo>
                  <a:pt x="1913858" y="1102520"/>
                  <a:pt x="1913858" y="1102644"/>
                  <a:pt x="1913858" y="1104129"/>
                </a:cubicBezTo>
                <a:lnTo>
                  <a:pt x="1913858" y="1115478"/>
                </a:lnTo>
                <a:cubicBezTo>
                  <a:pt x="1913871" y="1115478"/>
                  <a:pt x="1914053" y="1115478"/>
                  <a:pt x="1916897" y="1115478"/>
                </a:cubicBezTo>
                <a:lnTo>
                  <a:pt x="1938177" y="1115478"/>
                </a:lnTo>
                <a:cubicBezTo>
                  <a:pt x="1938177" y="1115451"/>
                  <a:pt x="1938177" y="1114358"/>
                  <a:pt x="1938177" y="1070081"/>
                </a:cubicBezTo>
                <a:cubicBezTo>
                  <a:pt x="1938209" y="1070081"/>
                  <a:pt x="1939604" y="1070081"/>
                  <a:pt x="2005058" y="1070081"/>
                </a:cubicBezTo>
                <a:cubicBezTo>
                  <a:pt x="2005058" y="1070069"/>
                  <a:pt x="2005058" y="1069923"/>
                  <a:pt x="2005058" y="1068054"/>
                </a:cubicBezTo>
                <a:lnTo>
                  <a:pt x="2005058" y="1053867"/>
                </a:lnTo>
                <a:cubicBezTo>
                  <a:pt x="2005067" y="1053867"/>
                  <a:pt x="2005178" y="1053867"/>
                  <a:pt x="2006579" y="1053867"/>
                </a:cubicBezTo>
                <a:lnTo>
                  <a:pt x="2017218" y="1053867"/>
                </a:lnTo>
                <a:cubicBezTo>
                  <a:pt x="2017218" y="1053857"/>
                  <a:pt x="2017218" y="1053687"/>
                  <a:pt x="2017218" y="1051031"/>
                </a:cubicBezTo>
                <a:lnTo>
                  <a:pt x="2017218" y="1031169"/>
                </a:lnTo>
                <a:cubicBezTo>
                  <a:pt x="2017232" y="1031169"/>
                  <a:pt x="2017340" y="1031169"/>
                  <a:pt x="2018358" y="1031169"/>
                </a:cubicBezTo>
                <a:lnTo>
                  <a:pt x="2026338" y="1031169"/>
                </a:lnTo>
                <a:cubicBezTo>
                  <a:pt x="2026338" y="1031159"/>
                  <a:pt x="2026338" y="1031031"/>
                  <a:pt x="2026338" y="1029548"/>
                </a:cubicBezTo>
                <a:lnTo>
                  <a:pt x="2026338" y="1018197"/>
                </a:lnTo>
                <a:cubicBezTo>
                  <a:pt x="2026350" y="1018197"/>
                  <a:pt x="2026536" y="1018197"/>
                  <a:pt x="2029379" y="1018197"/>
                </a:cubicBezTo>
                <a:lnTo>
                  <a:pt x="2050659" y="1018197"/>
                </a:lnTo>
                <a:cubicBezTo>
                  <a:pt x="2050659" y="1018208"/>
                  <a:pt x="2050659" y="1018323"/>
                  <a:pt x="2050659" y="1019819"/>
                </a:cubicBezTo>
                <a:lnTo>
                  <a:pt x="2050659" y="1031169"/>
                </a:lnTo>
                <a:cubicBezTo>
                  <a:pt x="2050676" y="1031169"/>
                  <a:pt x="2051427" y="1031169"/>
                  <a:pt x="2084099" y="1031169"/>
                </a:cubicBezTo>
                <a:cubicBezTo>
                  <a:pt x="2084099" y="1031157"/>
                  <a:pt x="2084099" y="1030986"/>
                  <a:pt x="2084099" y="1028331"/>
                </a:cubicBezTo>
                <a:lnTo>
                  <a:pt x="2084099" y="1008470"/>
                </a:lnTo>
                <a:cubicBezTo>
                  <a:pt x="2084108" y="1008470"/>
                  <a:pt x="2084253" y="1008470"/>
                  <a:pt x="2086760" y="1008470"/>
                </a:cubicBezTo>
                <a:lnTo>
                  <a:pt x="2105379" y="1008470"/>
                </a:lnTo>
                <a:cubicBezTo>
                  <a:pt x="2105379" y="1008488"/>
                  <a:pt x="2105379" y="1009259"/>
                  <a:pt x="2105379" y="1044140"/>
                </a:cubicBezTo>
                <a:cubicBezTo>
                  <a:pt x="2105390" y="1044140"/>
                  <a:pt x="2105510" y="1044140"/>
                  <a:pt x="2106900" y="1044140"/>
                </a:cubicBezTo>
                <a:lnTo>
                  <a:pt x="2117540" y="1044140"/>
                </a:lnTo>
                <a:cubicBezTo>
                  <a:pt x="2117540" y="1044131"/>
                  <a:pt x="2117540" y="1044009"/>
                  <a:pt x="2117540" y="1042518"/>
                </a:cubicBezTo>
                <a:lnTo>
                  <a:pt x="2117540" y="1031169"/>
                </a:lnTo>
                <a:cubicBezTo>
                  <a:pt x="2117553" y="1031169"/>
                  <a:pt x="2117730" y="1031169"/>
                  <a:pt x="2120199" y="1031169"/>
                </a:cubicBezTo>
                <a:lnTo>
                  <a:pt x="2138820" y="1031169"/>
                </a:lnTo>
                <a:cubicBezTo>
                  <a:pt x="2138820" y="1031189"/>
                  <a:pt x="2138820" y="1032027"/>
                  <a:pt x="2138820" y="1070081"/>
                </a:cubicBezTo>
                <a:cubicBezTo>
                  <a:pt x="2138832" y="1070081"/>
                  <a:pt x="2139009" y="1070081"/>
                  <a:pt x="2141861" y="1070081"/>
                </a:cubicBezTo>
                <a:lnTo>
                  <a:pt x="2163140" y="1070081"/>
                </a:lnTo>
                <a:cubicBezTo>
                  <a:pt x="2163140" y="1070097"/>
                  <a:pt x="2163140" y="1070270"/>
                  <a:pt x="2163140" y="1072512"/>
                </a:cubicBezTo>
                <a:lnTo>
                  <a:pt x="2163140" y="1089537"/>
                </a:lnTo>
                <a:cubicBezTo>
                  <a:pt x="2163152" y="1089537"/>
                  <a:pt x="2163258" y="1089537"/>
                  <a:pt x="2164280" y="1089537"/>
                </a:cubicBezTo>
                <a:lnTo>
                  <a:pt x="2172261" y="1089537"/>
                </a:lnTo>
                <a:cubicBezTo>
                  <a:pt x="2172261" y="1089525"/>
                  <a:pt x="2172261" y="1089411"/>
                  <a:pt x="2172261" y="1088321"/>
                </a:cubicBezTo>
                <a:lnTo>
                  <a:pt x="2172261" y="1079808"/>
                </a:lnTo>
                <a:cubicBezTo>
                  <a:pt x="2172287" y="1079808"/>
                  <a:pt x="2173365" y="1079808"/>
                  <a:pt x="2217861" y="1079808"/>
                </a:cubicBezTo>
                <a:cubicBezTo>
                  <a:pt x="2217861" y="1079829"/>
                  <a:pt x="2217861" y="1080674"/>
                  <a:pt x="2217861" y="1115478"/>
                </a:cubicBezTo>
                <a:cubicBezTo>
                  <a:pt x="2217872" y="1115478"/>
                  <a:pt x="2217990" y="1115478"/>
                  <a:pt x="2219381" y="1115478"/>
                </a:cubicBezTo>
                <a:lnTo>
                  <a:pt x="2230022" y="1115478"/>
                </a:lnTo>
                <a:cubicBezTo>
                  <a:pt x="2230022" y="1115489"/>
                  <a:pt x="2230022" y="1115598"/>
                  <a:pt x="2230022" y="1117100"/>
                </a:cubicBezTo>
                <a:lnTo>
                  <a:pt x="2230022" y="1128449"/>
                </a:lnTo>
                <a:cubicBezTo>
                  <a:pt x="2230035" y="1128449"/>
                  <a:pt x="2230145" y="1128449"/>
                  <a:pt x="2231162" y="1128449"/>
                </a:cubicBezTo>
                <a:lnTo>
                  <a:pt x="2239142" y="1128449"/>
                </a:lnTo>
                <a:cubicBezTo>
                  <a:pt x="2239142" y="1128438"/>
                  <a:pt x="2239142" y="1128258"/>
                  <a:pt x="2239142" y="1125206"/>
                </a:cubicBezTo>
                <a:lnTo>
                  <a:pt x="2239142" y="1102508"/>
                </a:lnTo>
                <a:cubicBezTo>
                  <a:pt x="2239152" y="1102508"/>
                  <a:pt x="2239269" y="1102508"/>
                  <a:pt x="2240661" y="1102508"/>
                </a:cubicBezTo>
                <a:lnTo>
                  <a:pt x="2251302" y="1102508"/>
                </a:lnTo>
                <a:cubicBezTo>
                  <a:pt x="2251302" y="1102520"/>
                  <a:pt x="2251302" y="1102644"/>
                  <a:pt x="2251302" y="1104129"/>
                </a:cubicBezTo>
                <a:lnTo>
                  <a:pt x="2251302" y="1115478"/>
                </a:lnTo>
                <a:lnTo>
                  <a:pt x="2259282" y="1112489"/>
                </a:lnTo>
                <a:cubicBezTo>
                  <a:pt x="2260422" y="1111931"/>
                  <a:pt x="2260422" y="1111628"/>
                  <a:pt x="2260422" y="1111019"/>
                </a:cubicBezTo>
                <a:lnTo>
                  <a:pt x="2260422" y="1102508"/>
                </a:lnTo>
                <a:cubicBezTo>
                  <a:pt x="2260448" y="1102508"/>
                  <a:pt x="2261649" y="1102508"/>
                  <a:pt x="2318183" y="1102508"/>
                </a:cubicBezTo>
                <a:cubicBezTo>
                  <a:pt x="2318183" y="1102529"/>
                  <a:pt x="2318183" y="1103349"/>
                  <a:pt x="2318183" y="1138176"/>
                </a:cubicBezTo>
                <a:cubicBezTo>
                  <a:pt x="2318195" y="1138176"/>
                  <a:pt x="2318372" y="1138176"/>
                  <a:pt x="2321222" y="1138176"/>
                </a:cubicBezTo>
                <a:lnTo>
                  <a:pt x="2342502" y="1138176"/>
                </a:lnTo>
                <a:cubicBezTo>
                  <a:pt x="2342502" y="1138188"/>
                  <a:pt x="2342502" y="1138311"/>
                  <a:pt x="2342502" y="1139798"/>
                </a:cubicBezTo>
                <a:lnTo>
                  <a:pt x="2342502" y="1151147"/>
                </a:lnTo>
                <a:cubicBezTo>
                  <a:pt x="2342516" y="1151147"/>
                  <a:pt x="2342700" y="1151147"/>
                  <a:pt x="2345163" y="1151147"/>
                </a:cubicBezTo>
                <a:lnTo>
                  <a:pt x="2363783" y="1151147"/>
                </a:lnTo>
                <a:cubicBezTo>
                  <a:pt x="2363783" y="1151129"/>
                  <a:pt x="2363783" y="1150362"/>
                  <a:pt x="2363783" y="1115478"/>
                </a:cubicBezTo>
                <a:cubicBezTo>
                  <a:pt x="2363793" y="1115478"/>
                  <a:pt x="2363910" y="1115478"/>
                  <a:pt x="2365302" y="1115478"/>
                </a:cubicBezTo>
                <a:lnTo>
                  <a:pt x="2375943" y="1115478"/>
                </a:lnTo>
                <a:cubicBezTo>
                  <a:pt x="2375943" y="1115450"/>
                  <a:pt x="2375943" y="1114293"/>
                  <a:pt x="2375943" y="1066838"/>
                </a:cubicBezTo>
                <a:cubicBezTo>
                  <a:pt x="2375954" y="1066838"/>
                  <a:pt x="2376069" y="1066838"/>
                  <a:pt x="2377463" y="1066838"/>
                </a:cubicBezTo>
                <a:lnTo>
                  <a:pt x="2388104" y="1066838"/>
                </a:lnTo>
                <a:cubicBezTo>
                  <a:pt x="2388104" y="1066829"/>
                  <a:pt x="2388104" y="1066665"/>
                  <a:pt x="2388104" y="1064001"/>
                </a:cubicBezTo>
                <a:lnTo>
                  <a:pt x="2388104" y="1044140"/>
                </a:lnTo>
                <a:cubicBezTo>
                  <a:pt x="2385063" y="1044140"/>
                  <a:pt x="2385063" y="1044140"/>
                  <a:pt x="2386203" y="1041707"/>
                </a:cubicBezTo>
                <a:lnTo>
                  <a:pt x="2394183" y="1024683"/>
                </a:lnTo>
                <a:cubicBezTo>
                  <a:pt x="2394191" y="1024709"/>
                  <a:pt x="2394483" y="1025720"/>
                  <a:pt x="2406344" y="1066838"/>
                </a:cubicBezTo>
                <a:cubicBezTo>
                  <a:pt x="2406356" y="1066838"/>
                  <a:pt x="2406465" y="1066838"/>
                  <a:pt x="2407484" y="1066838"/>
                </a:cubicBezTo>
                <a:lnTo>
                  <a:pt x="2415464" y="1066838"/>
                </a:lnTo>
                <a:cubicBezTo>
                  <a:pt x="2415464" y="1066818"/>
                  <a:pt x="2415464" y="1065050"/>
                  <a:pt x="2415464" y="907947"/>
                </a:cubicBezTo>
                <a:cubicBezTo>
                  <a:pt x="2415479" y="907947"/>
                  <a:pt x="2415650" y="907947"/>
                  <a:pt x="2417744" y="907947"/>
                </a:cubicBezTo>
                <a:lnTo>
                  <a:pt x="2433704" y="907947"/>
                </a:lnTo>
                <a:cubicBezTo>
                  <a:pt x="2433704" y="907914"/>
                  <a:pt x="2433704" y="906399"/>
                  <a:pt x="2433704" y="836609"/>
                </a:cubicBezTo>
                <a:cubicBezTo>
                  <a:pt x="2433729" y="836609"/>
                  <a:pt x="2434667" y="836609"/>
                  <a:pt x="2473224" y="836609"/>
                </a:cubicBezTo>
                <a:cubicBezTo>
                  <a:pt x="2473224" y="836591"/>
                  <a:pt x="2473224" y="835826"/>
                  <a:pt x="2473224" y="804182"/>
                </a:cubicBezTo>
                <a:cubicBezTo>
                  <a:pt x="2473253" y="804182"/>
                  <a:pt x="2474436" y="804182"/>
                  <a:pt x="2524905" y="804182"/>
                </a:cubicBezTo>
                <a:cubicBezTo>
                  <a:pt x="2524905" y="804194"/>
                  <a:pt x="2524905" y="804389"/>
                  <a:pt x="2524905" y="807830"/>
                </a:cubicBezTo>
                <a:lnTo>
                  <a:pt x="2524905" y="833366"/>
                </a:lnTo>
                <a:cubicBezTo>
                  <a:pt x="2524919" y="833366"/>
                  <a:pt x="2525115" y="833366"/>
                  <a:pt x="2528325" y="833366"/>
                </a:cubicBezTo>
                <a:lnTo>
                  <a:pt x="2552265" y="833366"/>
                </a:lnTo>
                <a:cubicBezTo>
                  <a:pt x="2552265" y="833393"/>
                  <a:pt x="2552265" y="834734"/>
                  <a:pt x="2552265" y="904704"/>
                </a:cubicBezTo>
                <a:cubicBezTo>
                  <a:pt x="2552274" y="904704"/>
                  <a:pt x="2552388" y="904704"/>
                  <a:pt x="2553785" y="904704"/>
                </a:cubicBezTo>
                <a:lnTo>
                  <a:pt x="2564426" y="904704"/>
                </a:lnTo>
                <a:lnTo>
                  <a:pt x="2585706" y="911190"/>
                </a:lnTo>
                <a:cubicBezTo>
                  <a:pt x="2585706" y="911205"/>
                  <a:pt x="2585706" y="912180"/>
                  <a:pt x="2585706" y="969558"/>
                </a:cubicBezTo>
                <a:cubicBezTo>
                  <a:pt x="2585715" y="969558"/>
                  <a:pt x="2585828" y="969558"/>
                  <a:pt x="2587226" y="969558"/>
                </a:cubicBezTo>
                <a:lnTo>
                  <a:pt x="2597865" y="969558"/>
                </a:lnTo>
                <a:cubicBezTo>
                  <a:pt x="2597865" y="969573"/>
                  <a:pt x="2597865" y="969732"/>
                  <a:pt x="2597865" y="971990"/>
                </a:cubicBezTo>
                <a:lnTo>
                  <a:pt x="2597865" y="989013"/>
                </a:lnTo>
                <a:cubicBezTo>
                  <a:pt x="2597877" y="989013"/>
                  <a:pt x="2598063" y="989013"/>
                  <a:pt x="2600906" y="989013"/>
                </a:cubicBezTo>
                <a:lnTo>
                  <a:pt x="2622186" y="989013"/>
                </a:lnTo>
                <a:lnTo>
                  <a:pt x="2631306" y="998742"/>
                </a:lnTo>
                <a:cubicBezTo>
                  <a:pt x="2631306" y="998760"/>
                  <a:pt x="2631306" y="999489"/>
                  <a:pt x="2631306" y="1031169"/>
                </a:cubicBezTo>
                <a:cubicBezTo>
                  <a:pt x="2631320" y="1031169"/>
                  <a:pt x="2631516" y="1031169"/>
                  <a:pt x="2634726" y="1031169"/>
                </a:cubicBezTo>
                <a:lnTo>
                  <a:pt x="2658666" y="1031169"/>
                </a:lnTo>
                <a:cubicBezTo>
                  <a:pt x="2658666" y="1031180"/>
                  <a:pt x="2658666" y="1031300"/>
                  <a:pt x="2658666" y="1032789"/>
                </a:cubicBezTo>
                <a:lnTo>
                  <a:pt x="2658666" y="1044140"/>
                </a:lnTo>
                <a:cubicBezTo>
                  <a:pt x="2658680" y="1044140"/>
                  <a:pt x="2658828" y="1044140"/>
                  <a:pt x="2660567" y="1044140"/>
                </a:cubicBezTo>
                <a:lnTo>
                  <a:pt x="2673867" y="1044140"/>
                </a:lnTo>
                <a:cubicBezTo>
                  <a:pt x="2673867" y="1044153"/>
                  <a:pt x="2673867" y="1044347"/>
                  <a:pt x="2673867" y="1047381"/>
                </a:cubicBezTo>
                <a:lnTo>
                  <a:pt x="2673867" y="1070081"/>
                </a:lnTo>
                <a:cubicBezTo>
                  <a:pt x="2679947" y="1070081"/>
                  <a:pt x="2679947" y="1070081"/>
                  <a:pt x="2679947" y="1067243"/>
                </a:cubicBezTo>
                <a:lnTo>
                  <a:pt x="2679947" y="1047381"/>
                </a:lnTo>
                <a:cubicBezTo>
                  <a:pt x="2679956" y="1047381"/>
                  <a:pt x="2680073" y="1047381"/>
                  <a:pt x="2681466" y="1047381"/>
                </a:cubicBezTo>
                <a:lnTo>
                  <a:pt x="2692107" y="1047381"/>
                </a:lnTo>
                <a:cubicBezTo>
                  <a:pt x="2692107" y="1047398"/>
                  <a:pt x="2692107" y="1047576"/>
                  <a:pt x="2692107" y="1049814"/>
                </a:cubicBezTo>
                <a:lnTo>
                  <a:pt x="2692107" y="1066838"/>
                </a:lnTo>
                <a:cubicBezTo>
                  <a:pt x="2692121" y="1066838"/>
                  <a:pt x="2692230" y="1066838"/>
                  <a:pt x="2693247" y="1066838"/>
                </a:cubicBezTo>
                <a:lnTo>
                  <a:pt x="2701227" y="1066838"/>
                </a:lnTo>
                <a:cubicBezTo>
                  <a:pt x="2701227" y="1060353"/>
                  <a:pt x="2701227" y="1060353"/>
                  <a:pt x="2774187" y="1060353"/>
                </a:cubicBezTo>
                <a:cubicBezTo>
                  <a:pt x="2774187" y="1060367"/>
                  <a:pt x="2774187" y="1060518"/>
                  <a:pt x="2774187" y="1062380"/>
                </a:cubicBezTo>
                <a:lnTo>
                  <a:pt x="2774187" y="1076565"/>
                </a:lnTo>
                <a:cubicBezTo>
                  <a:pt x="2774199" y="1076565"/>
                  <a:pt x="2774312" y="1076565"/>
                  <a:pt x="2775327" y="1076565"/>
                </a:cubicBezTo>
                <a:lnTo>
                  <a:pt x="2783309" y="1076565"/>
                </a:lnTo>
                <a:cubicBezTo>
                  <a:pt x="2783309" y="1076579"/>
                  <a:pt x="2783309" y="1076762"/>
                  <a:pt x="2783309" y="1079808"/>
                </a:cubicBezTo>
                <a:lnTo>
                  <a:pt x="2783309" y="1102508"/>
                </a:lnTo>
                <a:cubicBezTo>
                  <a:pt x="2783321" y="1102502"/>
                  <a:pt x="2783495" y="1102385"/>
                  <a:pt x="2786348" y="1100481"/>
                </a:cubicBezTo>
                <a:lnTo>
                  <a:pt x="2807628" y="1086294"/>
                </a:lnTo>
                <a:cubicBezTo>
                  <a:pt x="2807631" y="1086266"/>
                  <a:pt x="2807828" y="1084953"/>
                  <a:pt x="2816748" y="1024683"/>
                </a:cubicBezTo>
                <a:cubicBezTo>
                  <a:pt x="2816762" y="1024680"/>
                  <a:pt x="2816865" y="1024641"/>
                  <a:pt x="2817888" y="1024278"/>
                </a:cubicBezTo>
                <a:lnTo>
                  <a:pt x="2825868" y="1021440"/>
                </a:lnTo>
                <a:cubicBezTo>
                  <a:pt x="2825868" y="1021416"/>
                  <a:pt x="2825918" y="1019825"/>
                  <a:pt x="2828909" y="917675"/>
                </a:cubicBezTo>
                <a:cubicBezTo>
                  <a:pt x="2828909" y="917702"/>
                  <a:pt x="2828958" y="919338"/>
                  <a:pt x="2831949" y="1021440"/>
                </a:cubicBezTo>
                <a:cubicBezTo>
                  <a:pt x="2831963" y="1021445"/>
                  <a:pt x="2832069" y="1021482"/>
                  <a:pt x="2833089" y="1021845"/>
                </a:cubicBezTo>
                <a:lnTo>
                  <a:pt x="2841069" y="1024683"/>
                </a:lnTo>
                <a:cubicBezTo>
                  <a:pt x="2841069" y="1024653"/>
                  <a:pt x="2841069" y="1022654"/>
                  <a:pt x="2841069" y="894977"/>
                </a:cubicBezTo>
                <a:cubicBezTo>
                  <a:pt x="2847149" y="894977"/>
                  <a:pt x="2847149" y="894977"/>
                  <a:pt x="2847149" y="846336"/>
                </a:cubicBezTo>
                <a:cubicBezTo>
                  <a:pt x="2847167" y="846336"/>
                  <a:pt x="2848196" y="846336"/>
                  <a:pt x="2904909" y="846336"/>
                </a:cubicBezTo>
                <a:cubicBezTo>
                  <a:pt x="2904909" y="846362"/>
                  <a:pt x="2904909" y="847439"/>
                  <a:pt x="2904909" y="894977"/>
                </a:cubicBezTo>
                <a:cubicBezTo>
                  <a:pt x="2904923" y="894977"/>
                  <a:pt x="2905031" y="894977"/>
                  <a:pt x="2906049" y="894977"/>
                </a:cubicBezTo>
                <a:lnTo>
                  <a:pt x="2914029" y="894977"/>
                </a:lnTo>
                <a:cubicBezTo>
                  <a:pt x="2914029" y="894945"/>
                  <a:pt x="2914029" y="892986"/>
                  <a:pt x="2914029" y="771755"/>
                </a:cubicBezTo>
                <a:cubicBezTo>
                  <a:pt x="2914038" y="771755"/>
                  <a:pt x="2914187" y="771755"/>
                  <a:pt x="2916690" y="771755"/>
                </a:cubicBezTo>
                <a:lnTo>
                  <a:pt x="2935310" y="771755"/>
                </a:lnTo>
                <a:cubicBezTo>
                  <a:pt x="2935310" y="771744"/>
                  <a:pt x="2935310" y="771578"/>
                  <a:pt x="2935310" y="768918"/>
                </a:cubicBezTo>
                <a:lnTo>
                  <a:pt x="2935310" y="749057"/>
                </a:lnTo>
                <a:cubicBezTo>
                  <a:pt x="2935326" y="749057"/>
                  <a:pt x="2936073" y="749057"/>
                  <a:pt x="2968751" y="749057"/>
                </a:cubicBezTo>
                <a:cubicBezTo>
                  <a:pt x="2968751" y="749046"/>
                  <a:pt x="2968751" y="748925"/>
                  <a:pt x="2968751" y="747435"/>
                </a:cubicBezTo>
                <a:lnTo>
                  <a:pt x="2968751" y="736086"/>
                </a:lnTo>
                <a:cubicBezTo>
                  <a:pt x="2968761" y="736086"/>
                  <a:pt x="2968926" y="736086"/>
                  <a:pt x="2971410" y="736086"/>
                </a:cubicBezTo>
                <a:lnTo>
                  <a:pt x="2990031" y="736086"/>
                </a:lnTo>
                <a:cubicBezTo>
                  <a:pt x="2990031" y="736098"/>
                  <a:pt x="2990031" y="736217"/>
                  <a:pt x="2990031" y="737708"/>
                </a:cubicBezTo>
                <a:lnTo>
                  <a:pt x="2990031" y="749057"/>
                </a:lnTo>
                <a:cubicBezTo>
                  <a:pt x="2990045" y="749057"/>
                  <a:pt x="2990154" y="749057"/>
                  <a:pt x="2991171" y="749057"/>
                </a:cubicBezTo>
                <a:lnTo>
                  <a:pt x="2999151" y="749057"/>
                </a:lnTo>
                <a:lnTo>
                  <a:pt x="3014351" y="742571"/>
                </a:lnTo>
                <a:lnTo>
                  <a:pt x="3020430" y="747435"/>
                </a:lnTo>
                <a:lnTo>
                  <a:pt x="3020430" y="736086"/>
                </a:lnTo>
                <a:cubicBezTo>
                  <a:pt x="3020444" y="736086"/>
                  <a:pt x="3020649" y="736086"/>
                  <a:pt x="3023850" y="736086"/>
                </a:cubicBezTo>
                <a:lnTo>
                  <a:pt x="3047792" y="736086"/>
                </a:lnTo>
                <a:cubicBezTo>
                  <a:pt x="3047792" y="736098"/>
                  <a:pt x="3047792" y="736217"/>
                  <a:pt x="3047792" y="737708"/>
                </a:cubicBezTo>
                <a:lnTo>
                  <a:pt x="3047792" y="749057"/>
                </a:lnTo>
                <a:cubicBezTo>
                  <a:pt x="3047820" y="749057"/>
                  <a:pt x="3048924" y="749057"/>
                  <a:pt x="3093392" y="749057"/>
                </a:cubicBezTo>
                <a:cubicBezTo>
                  <a:pt x="3093392" y="749072"/>
                  <a:pt x="3093392" y="749235"/>
                  <a:pt x="3093392" y="751488"/>
                </a:cubicBezTo>
                <a:lnTo>
                  <a:pt x="3093392" y="768513"/>
                </a:lnTo>
                <a:cubicBezTo>
                  <a:pt x="3093417" y="768513"/>
                  <a:pt x="3094377" y="768513"/>
                  <a:pt x="3132912" y="768513"/>
                </a:cubicBezTo>
                <a:cubicBezTo>
                  <a:pt x="3132912" y="768537"/>
                  <a:pt x="3132912" y="769557"/>
                  <a:pt x="3132912" y="813909"/>
                </a:cubicBezTo>
                <a:cubicBezTo>
                  <a:pt x="3132926" y="813909"/>
                  <a:pt x="3133035" y="813909"/>
                  <a:pt x="3134052" y="813909"/>
                </a:cubicBezTo>
                <a:lnTo>
                  <a:pt x="3142032" y="813909"/>
                </a:lnTo>
                <a:cubicBezTo>
                  <a:pt x="3142032" y="813920"/>
                  <a:pt x="3142032" y="814049"/>
                  <a:pt x="3142032" y="815531"/>
                </a:cubicBezTo>
                <a:lnTo>
                  <a:pt x="3142032" y="826881"/>
                </a:lnTo>
                <a:cubicBezTo>
                  <a:pt x="3148113" y="826881"/>
                  <a:pt x="3148113" y="826881"/>
                  <a:pt x="3148113" y="872277"/>
                </a:cubicBezTo>
                <a:cubicBezTo>
                  <a:pt x="3148127" y="872277"/>
                  <a:pt x="3148238" y="872277"/>
                  <a:pt x="3149253" y="872277"/>
                </a:cubicBezTo>
                <a:lnTo>
                  <a:pt x="3157233" y="872277"/>
                </a:lnTo>
                <a:cubicBezTo>
                  <a:pt x="3157233" y="872291"/>
                  <a:pt x="3157233" y="872391"/>
                  <a:pt x="3157233" y="873494"/>
                </a:cubicBezTo>
                <a:lnTo>
                  <a:pt x="3157233" y="882006"/>
                </a:lnTo>
                <a:cubicBezTo>
                  <a:pt x="3157242" y="882006"/>
                  <a:pt x="3157359" y="882006"/>
                  <a:pt x="3158753" y="882006"/>
                </a:cubicBezTo>
                <a:lnTo>
                  <a:pt x="3169392" y="882006"/>
                </a:lnTo>
                <a:cubicBezTo>
                  <a:pt x="3169392" y="882032"/>
                  <a:pt x="3169392" y="883101"/>
                  <a:pt x="3169392" y="927404"/>
                </a:cubicBezTo>
                <a:cubicBezTo>
                  <a:pt x="3169404" y="927404"/>
                  <a:pt x="3169584" y="927404"/>
                  <a:pt x="3172433" y="927404"/>
                </a:cubicBezTo>
                <a:lnTo>
                  <a:pt x="3193713" y="927404"/>
                </a:lnTo>
                <a:cubicBezTo>
                  <a:pt x="3193713" y="927428"/>
                  <a:pt x="3193713" y="928298"/>
                  <a:pt x="3193713" y="963072"/>
                </a:cubicBezTo>
                <a:cubicBezTo>
                  <a:pt x="3196754" y="963072"/>
                  <a:pt x="3196754" y="963072"/>
                  <a:pt x="3196754" y="965504"/>
                </a:cubicBezTo>
                <a:lnTo>
                  <a:pt x="3196754" y="982529"/>
                </a:lnTo>
                <a:cubicBezTo>
                  <a:pt x="3196767" y="982529"/>
                  <a:pt x="3196872" y="982529"/>
                  <a:pt x="3197894" y="982529"/>
                </a:cubicBezTo>
                <a:lnTo>
                  <a:pt x="3205874" y="982529"/>
                </a:lnTo>
                <a:cubicBezTo>
                  <a:pt x="3205874" y="982550"/>
                  <a:pt x="3205874" y="983394"/>
                  <a:pt x="3205874" y="1018197"/>
                </a:cubicBezTo>
                <a:cubicBezTo>
                  <a:pt x="3205886" y="1018197"/>
                  <a:pt x="3206034" y="1018197"/>
                  <a:pt x="3207773" y="1018197"/>
                </a:cubicBezTo>
                <a:lnTo>
                  <a:pt x="3221073" y="1018197"/>
                </a:lnTo>
                <a:cubicBezTo>
                  <a:pt x="3224114" y="1021440"/>
                  <a:pt x="3224114" y="1021440"/>
                  <a:pt x="3224114" y="1024278"/>
                </a:cubicBezTo>
                <a:lnTo>
                  <a:pt x="3224114" y="1044140"/>
                </a:lnTo>
                <a:cubicBezTo>
                  <a:pt x="3224121" y="1044129"/>
                  <a:pt x="3224252" y="1043969"/>
                  <a:pt x="3226394" y="1041302"/>
                </a:cubicBezTo>
                <a:lnTo>
                  <a:pt x="3242354" y="1021440"/>
                </a:lnTo>
                <a:cubicBezTo>
                  <a:pt x="3242376" y="1021440"/>
                  <a:pt x="3243335" y="1021440"/>
                  <a:pt x="3284915" y="1021440"/>
                </a:cubicBezTo>
                <a:cubicBezTo>
                  <a:pt x="3284915" y="1021478"/>
                  <a:pt x="3284915" y="1023579"/>
                  <a:pt x="3284915" y="1151147"/>
                </a:cubicBezTo>
                <a:cubicBezTo>
                  <a:pt x="3284927" y="1151147"/>
                  <a:pt x="3285041" y="1151147"/>
                  <a:pt x="3286055" y="1151147"/>
                </a:cubicBezTo>
                <a:lnTo>
                  <a:pt x="3294035" y="1151147"/>
                </a:lnTo>
                <a:cubicBezTo>
                  <a:pt x="3294041" y="1151135"/>
                  <a:pt x="3294129" y="1150985"/>
                  <a:pt x="3295175" y="1149120"/>
                </a:cubicBezTo>
                <a:lnTo>
                  <a:pt x="3303155" y="1134933"/>
                </a:lnTo>
                <a:cubicBezTo>
                  <a:pt x="3303155" y="1134944"/>
                  <a:pt x="3303155" y="1135092"/>
                  <a:pt x="3303155" y="1137771"/>
                </a:cubicBezTo>
                <a:lnTo>
                  <a:pt x="3303155" y="1157633"/>
                </a:lnTo>
                <a:cubicBezTo>
                  <a:pt x="3309234" y="1157633"/>
                  <a:pt x="3309234" y="1157633"/>
                  <a:pt x="3309234" y="1089537"/>
                </a:cubicBezTo>
                <a:cubicBezTo>
                  <a:pt x="3309248" y="1089537"/>
                  <a:pt x="3309353" y="1089537"/>
                  <a:pt x="3310374" y="1089537"/>
                </a:cubicBezTo>
                <a:lnTo>
                  <a:pt x="3318354" y="1089537"/>
                </a:lnTo>
                <a:cubicBezTo>
                  <a:pt x="3318354" y="1089515"/>
                  <a:pt x="3318354" y="1088015"/>
                  <a:pt x="3318354" y="992256"/>
                </a:cubicBezTo>
                <a:cubicBezTo>
                  <a:pt x="3318365" y="992256"/>
                  <a:pt x="3318486" y="992256"/>
                  <a:pt x="3319875" y="992256"/>
                </a:cubicBezTo>
                <a:lnTo>
                  <a:pt x="3330515" y="992256"/>
                </a:lnTo>
                <a:cubicBezTo>
                  <a:pt x="3330524" y="992225"/>
                  <a:pt x="3330920" y="990815"/>
                  <a:pt x="3348755" y="927404"/>
                </a:cubicBezTo>
                <a:cubicBezTo>
                  <a:pt x="3348768" y="927404"/>
                  <a:pt x="3348914" y="927404"/>
                  <a:pt x="3350655" y="927404"/>
                </a:cubicBezTo>
                <a:lnTo>
                  <a:pt x="3363956" y="927404"/>
                </a:lnTo>
                <a:cubicBezTo>
                  <a:pt x="3363963" y="927438"/>
                  <a:pt x="3364302" y="928887"/>
                  <a:pt x="3379155" y="992256"/>
                </a:cubicBezTo>
                <a:cubicBezTo>
                  <a:pt x="3379164" y="992256"/>
                  <a:pt x="3379275" y="992256"/>
                  <a:pt x="3380675" y="992256"/>
                </a:cubicBezTo>
                <a:lnTo>
                  <a:pt x="3391316" y="992256"/>
                </a:lnTo>
                <a:cubicBezTo>
                  <a:pt x="3391316" y="992273"/>
                  <a:pt x="3391316" y="993273"/>
                  <a:pt x="3391316" y="1050624"/>
                </a:cubicBezTo>
                <a:cubicBezTo>
                  <a:pt x="3391326" y="1050624"/>
                  <a:pt x="3391475" y="1050624"/>
                  <a:pt x="3393975" y="1050624"/>
                </a:cubicBezTo>
                <a:lnTo>
                  <a:pt x="3412596" y="1050624"/>
                </a:lnTo>
                <a:cubicBezTo>
                  <a:pt x="3412596" y="1050636"/>
                  <a:pt x="3412596" y="1050819"/>
                  <a:pt x="3412596" y="1053867"/>
                </a:cubicBezTo>
                <a:lnTo>
                  <a:pt x="3412596" y="1076565"/>
                </a:lnTo>
                <a:cubicBezTo>
                  <a:pt x="3418676" y="1076565"/>
                  <a:pt x="3418676" y="1076565"/>
                  <a:pt x="3418676" y="1073324"/>
                </a:cubicBezTo>
                <a:lnTo>
                  <a:pt x="3418676" y="1050624"/>
                </a:lnTo>
                <a:cubicBezTo>
                  <a:pt x="3418691" y="1050624"/>
                  <a:pt x="3418859" y="1050624"/>
                  <a:pt x="3420956" y="1050624"/>
                </a:cubicBezTo>
                <a:lnTo>
                  <a:pt x="3436916" y="1050624"/>
                </a:lnTo>
                <a:cubicBezTo>
                  <a:pt x="3436916" y="1050639"/>
                  <a:pt x="3436916" y="1050815"/>
                  <a:pt x="3436916" y="1053056"/>
                </a:cubicBezTo>
                <a:lnTo>
                  <a:pt x="3436916" y="1070081"/>
                </a:lnTo>
                <a:cubicBezTo>
                  <a:pt x="3436940" y="1070081"/>
                  <a:pt x="3438003" y="1070081"/>
                  <a:pt x="3482517" y="1070081"/>
                </a:cubicBezTo>
                <a:cubicBezTo>
                  <a:pt x="3482517" y="1070055"/>
                  <a:pt x="3482517" y="1068899"/>
                  <a:pt x="3482517" y="1014956"/>
                </a:cubicBezTo>
                <a:cubicBezTo>
                  <a:pt x="3482529" y="1014956"/>
                  <a:pt x="3482669" y="1014956"/>
                  <a:pt x="3484416" y="1014956"/>
                </a:cubicBezTo>
                <a:lnTo>
                  <a:pt x="3497717" y="1014956"/>
                </a:lnTo>
                <a:cubicBezTo>
                  <a:pt x="3497717" y="1014972"/>
                  <a:pt x="3497717" y="1015713"/>
                  <a:pt x="3497717" y="1047381"/>
                </a:cubicBezTo>
                <a:cubicBezTo>
                  <a:pt x="3500757" y="1047381"/>
                  <a:pt x="3500757" y="1047381"/>
                  <a:pt x="3500757" y="998742"/>
                </a:cubicBezTo>
                <a:cubicBezTo>
                  <a:pt x="3500778" y="998742"/>
                  <a:pt x="3501590" y="998742"/>
                  <a:pt x="3534197" y="998742"/>
                </a:cubicBezTo>
                <a:cubicBezTo>
                  <a:pt x="3534197" y="998727"/>
                  <a:pt x="3534197" y="998547"/>
                  <a:pt x="3534197" y="996309"/>
                </a:cubicBezTo>
                <a:lnTo>
                  <a:pt x="3534197" y="979286"/>
                </a:lnTo>
                <a:cubicBezTo>
                  <a:pt x="3534209" y="979286"/>
                  <a:pt x="3534321" y="979286"/>
                  <a:pt x="3535337" y="979286"/>
                </a:cubicBezTo>
                <a:lnTo>
                  <a:pt x="3543317" y="979286"/>
                </a:lnTo>
                <a:cubicBezTo>
                  <a:pt x="3543317" y="979277"/>
                  <a:pt x="3543317" y="979107"/>
                  <a:pt x="3543317" y="976449"/>
                </a:cubicBezTo>
                <a:lnTo>
                  <a:pt x="3543317" y="956588"/>
                </a:lnTo>
                <a:lnTo>
                  <a:pt x="3549398" y="966315"/>
                </a:lnTo>
                <a:cubicBezTo>
                  <a:pt x="3549410" y="966315"/>
                  <a:pt x="3549603" y="966315"/>
                  <a:pt x="3552818" y="966315"/>
                </a:cubicBezTo>
                <a:lnTo>
                  <a:pt x="3576758" y="966315"/>
                </a:lnTo>
                <a:cubicBezTo>
                  <a:pt x="3576758" y="966303"/>
                  <a:pt x="3576758" y="966201"/>
                  <a:pt x="3576758" y="965099"/>
                </a:cubicBezTo>
                <a:lnTo>
                  <a:pt x="3576758" y="956588"/>
                </a:lnTo>
                <a:cubicBezTo>
                  <a:pt x="3576771" y="956588"/>
                  <a:pt x="3576882" y="956588"/>
                  <a:pt x="3577898" y="956588"/>
                </a:cubicBezTo>
                <a:lnTo>
                  <a:pt x="3585878" y="956588"/>
                </a:lnTo>
                <a:cubicBezTo>
                  <a:pt x="3585878" y="956601"/>
                  <a:pt x="3585878" y="956751"/>
                  <a:pt x="3585878" y="958614"/>
                </a:cubicBezTo>
                <a:lnTo>
                  <a:pt x="3585878" y="972801"/>
                </a:lnTo>
                <a:cubicBezTo>
                  <a:pt x="3585900" y="972801"/>
                  <a:pt x="3587000" y="972801"/>
                  <a:pt x="3643638" y="972801"/>
                </a:cubicBezTo>
                <a:cubicBezTo>
                  <a:pt x="3643638" y="972828"/>
                  <a:pt x="3643638" y="975093"/>
                  <a:pt x="3643638" y="1180331"/>
                </a:cubicBezTo>
                <a:cubicBezTo>
                  <a:pt x="3643653" y="1180331"/>
                  <a:pt x="3643826" y="1180331"/>
                  <a:pt x="3645918" y="1180331"/>
                </a:cubicBezTo>
                <a:lnTo>
                  <a:pt x="3661878" y="1180331"/>
                </a:lnTo>
                <a:cubicBezTo>
                  <a:pt x="3661878" y="1173846"/>
                  <a:pt x="3661878" y="1167360"/>
                  <a:pt x="3661878" y="1160876"/>
                </a:cubicBezTo>
                <a:cubicBezTo>
                  <a:pt x="3664919" y="1160876"/>
                  <a:pt x="3664919" y="1160876"/>
                  <a:pt x="3667959" y="1160876"/>
                </a:cubicBezTo>
                <a:cubicBezTo>
                  <a:pt x="3667959" y="1167360"/>
                  <a:pt x="3667959" y="1173846"/>
                  <a:pt x="3667959" y="1180331"/>
                </a:cubicBezTo>
                <a:cubicBezTo>
                  <a:pt x="3683159" y="1180331"/>
                  <a:pt x="3698360" y="1180331"/>
                  <a:pt x="3713559" y="1180331"/>
                </a:cubicBezTo>
                <a:cubicBezTo>
                  <a:pt x="3713559" y="1164117"/>
                  <a:pt x="3713559" y="1151147"/>
                  <a:pt x="3713559" y="1134933"/>
                </a:cubicBezTo>
                <a:cubicBezTo>
                  <a:pt x="3719640" y="1134933"/>
                  <a:pt x="3725720" y="1134933"/>
                  <a:pt x="3731799" y="1134933"/>
                </a:cubicBezTo>
                <a:lnTo>
                  <a:pt x="3750039" y="1131692"/>
                </a:lnTo>
                <a:cubicBezTo>
                  <a:pt x="3753080" y="1131692"/>
                  <a:pt x="3753080" y="1134933"/>
                  <a:pt x="3756120" y="1134933"/>
                </a:cubicBezTo>
                <a:lnTo>
                  <a:pt x="3771320" y="1134933"/>
                </a:lnTo>
                <a:cubicBezTo>
                  <a:pt x="3771320" y="1151147"/>
                  <a:pt x="3771320" y="1167360"/>
                  <a:pt x="3771320" y="1180331"/>
                </a:cubicBezTo>
                <a:cubicBezTo>
                  <a:pt x="3774360" y="1180331"/>
                  <a:pt x="3777401" y="1180331"/>
                  <a:pt x="3783480" y="1180331"/>
                </a:cubicBezTo>
                <a:cubicBezTo>
                  <a:pt x="3783480" y="1190060"/>
                  <a:pt x="3783480" y="1199787"/>
                  <a:pt x="3783480" y="1206273"/>
                </a:cubicBezTo>
                <a:lnTo>
                  <a:pt x="3797484" y="1207631"/>
                </a:lnTo>
                <a:lnTo>
                  <a:pt x="3816921" y="1207631"/>
                </a:lnTo>
                <a:cubicBezTo>
                  <a:pt x="3816921" y="1198917"/>
                  <a:pt x="3816921" y="1192659"/>
                  <a:pt x="3816921" y="1183574"/>
                </a:cubicBezTo>
                <a:lnTo>
                  <a:pt x="3918855" y="1183574"/>
                </a:lnTo>
                <a:lnTo>
                  <a:pt x="3918855" y="1055694"/>
                </a:lnTo>
                <a:lnTo>
                  <a:pt x="4026867" y="1055694"/>
                </a:lnTo>
                <a:lnTo>
                  <a:pt x="4026867" y="1173846"/>
                </a:lnTo>
                <a:cubicBezTo>
                  <a:pt x="4027820" y="1173846"/>
                  <a:pt x="4028772" y="1173846"/>
                  <a:pt x="4029723" y="1173846"/>
                </a:cubicBezTo>
                <a:lnTo>
                  <a:pt x="4031586" y="1207631"/>
                </a:lnTo>
                <a:lnTo>
                  <a:pt x="4046100" y="1207631"/>
                </a:lnTo>
                <a:cubicBezTo>
                  <a:pt x="4046904" y="1196810"/>
                  <a:pt x="4047963" y="1185329"/>
                  <a:pt x="4047963" y="1173846"/>
                </a:cubicBezTo>
                <a:cubicBezTo>
                  <a:pt x="4051004" y="1173846"/>
                  <a:pt x="4054044" y="1173846"/>
                  <a:pt x="4057083" y="1173846"/>
                </a:cubicBezTo>
                <a:lnTo>
                  <a:pt x="4058946" y="1207631"/>
                </a:lnTo>
                <a:lnTo>
                  <a:pt x="4134879" y="1207631"/>
                </a:lnTo>
                <a:lnTo>
                  <a:pt x="4134879" y="963089"/>
                </a:lnTo>
                <a:lnTo>
                  <a:pt x="4430870" y="963089"/>
                </a:lnTo>
                <a:lnTo>
                  <a:pt x="4430870" y="1207631"/>
                </a:lnTo>
                <a:lnTo>
                  <a:pt x="4458915" y="1207631"/>
                </a:lnTo>
                <a:lnTo>
                  <a:pt x="4458915" y="1083591"/>
                </a:lnTo>
                <a:lnTo>
                  <a:pt x="4601595" y="1083591"/>
                </a:lnTo>
                <a:cubicBezTo>
                  <a:pt x="4607707" y="924560"/>
                  <a:pt x="4612775" y="766349"/>
                  <a:pt x="4619491" y="606380"/>
                </a:cubicBezTo>
                <a:cubicBezTo>
                  <a:pt x="4604291" y="606380"/>
                  <a:pt x="4567811" y="586923"/>
                  <a:pt x="4601251" y="573953"/>
                </a:cubicBezTo>
                <a:cubicBezTo>
                  <a:pt x="4598209" y="570710"/>
                  <a:pt x="4595171" y="567467"/>
                  <a:pt x="4592131" y="567467"/>
                </a:cubicBezTo>
                <a:cubicBezTo>
                  <a:pt x="4592131" y="548012"/>
                  <a:pt x="4589089" y="544769"/>
                  <a:pt x="4604291" y="531798"/>
                </a:cubicBezTo>
                <a:cubicBezTo>
                  <a:pt x="4604291" y="525312"/>
                  <a:pt x="4604291" y="515585"/>
                  <a:pt x="4604291" y="505857"/>
                </a:cubicBezTo>
                <a:cubicBezTo>
                  <a:pt x="4610371" y="505857"/>
                  <a:pt x="4616451" y="505857"/>
                  <a:pt x="4625571" y="505857"/>
                </a:cubicBezTo>
                <a:cubicBezTo>
                  <a:pt x="4625571" y="492885"/>
                  <a:pt x="4625571" y="483158"/>
                  <a:pt x="4625571" y="473430"/>
                </a:cubicBezTo>
                <a:cubicBezTo>
                  <a:pt x="4625571" y="470187"/>
                  <a:pt x="4628611" y="470187"/>
                  <a:pt x="4628611" y="466944"/>
                </a:cubicBezTo>
                <a:cubicBezTo>
                  <a:pt x="4628611" y="428033"/>
                  <a:pt x="4628611" y="389121"/>
                  <a:pt x="4628611" y="350208"/>
                </a:cubicBezTo>
                <a:cubicBezTo>
                  <a:pt x="4628611" y="346965"/>
                  <a:pt x="4625571" y="343724"/>
                  <a:pt x="4625571" y="340481"/>
                </a:cubicBezTo>
                <a:cubicBezTo>
                  <a:pt x="4628611" y="337238"/>
                  <a:pt x="4631651" y="333995"/>
                  <a:pt x="4634691" y="330752"/>
                </a:cubicBezTo>
                <a:cubicBezTo>
                  <a:pt x="4634691" y="301568"/>
                  <a:pt x="4634691" y="272384"/>
                  <a:pt x="4634691" y="243200"/>
                </a:cubicBezTo>
                <a:cubicBezTo>
                  <a:pt x="4634691" y="239958"/>
                  <a:pt x="4634691" y="239958"/>
                  <a:pt x="4637731" y="236715"/>
                </a:cubicBezTo>
                <a:cubicBezTo>
                  <a:pt x="4637731" y="210774"/>
                  <a:pt x="4637731" y="181590"/>
                  <a:pt x="4637731" y="152406"/>
                </a:cubicBezTo>
                <a:cubicBezTo>
                  <a:pt x="4640771" y="139436"/>
                  <a:pt x="4640771" y="132950"/>
                  <a:pt x="4640771" y="123222"/>
                </a:cubicBezTo>
                <a:cubicBezTo>
                  <a:pt x="4646851" y="132950"/>
                  <a:pt x="4646851" y="139436"/>
                  <a:pt x="4646851" y="149163"/>
                </a:cubicBezTo>
                <a:cubicBezTo>
                  <a:pt x="4649891" y="181590"/>
                  <a:pt x="4649891" y="210774"/>
                  <a:pt x="4649891" y="236715"/>
                </a:cubicBezTo>
                <a:cubicBezTo>
                  <a:pt x="4652931" y="272384"/>
                  <a:pt x="4652931" y="301568"/>
                  <a:pt x="4652931" y="330752"/>
                </a:cubicBezTo>
                <a:cubicBezTo>
                  <a:pt x="4655971" y="333995"/>
                  <a:pt x="4659011" y="337238"/>
                  <a:pt x="4662051" y="340481"/>
                </a:cubicBezTo>
                <a:cubicBezTo>
                  <a:pt x="4662051" y="343724"/>
                  <a:pt x="4659011" y="346965"/>
                  <a:pt x="4659011" y="350208"/>
                </a:cubicBezTo>
                <a:cubicBezTo>
                  <a:pt x="4659011" y="389121"/>
                  <a:pt x="4659011" y="428033"/>
                  <a:pt x="4659011" y="466944"/>
                </a:cubicBezTo>
                <a:cubicBezTo>
                  <a:pt x="4659011" y="470187"/>
                  <a:pt x="4662051" y="470187"/>
                  <a:pt x="4662051" y="473430"/>
                </a:cubicBezTo>
                <a:cubicBezTo>
                  <a:pt x="4662051" y="483158"/>
                  <a:pt x="4662051" y="492885"/>
                  <a:pt x="4662051" y="505857"/>
                </a:cubicBezTo>
                <a:cubicBezTo>
                  <a:pt x="4668131" y="505857"/>
                  <a:pt x="4677251" y="505857"/>
                  <a:pt x="4683331" y="505857"/>
                </a:cubicBezTo>
                <a:cubicBezTo>
                  <a:pt x="4683331" y="515585"/>
                  <a:pt x="4683331" y="525312"/>
                  <a:pt x="4683331" y="531798"/>
                </a:cubicBezTo>
                <a:cubicBezTo>
                  <a:pt x="4695493" y="544769"/>
                  <a:pt x="4695493" y="544769"/>
                  <a:pt x="4695493" y="567467"/>
                </a:cubicBezTo>
                <a:cubicBezTo>
                  <a:pt x="4692451" y="567467"/>
                  <a:pt x="4689411" y="570710"/>
                  <a:pt x="4686373" y="573953"/>
                </a:cubicBezTo>
                <a:cubicBezTo>
                  <a:pt x="4716771" y="590166"/>
                  <a:pt x="4680291" y="603137"/>
                  <a:pt x="4668131" y="606380"/>
                </a:cubicBezTo>
                <a:cubicBezTo>
                  <a:pt x="4671171" y="732843"/>
                  <a:pt x="4677251" y="859307"/>
                  <a:pt x="4680291" y="985772"/>
                </a:cubicBezTo>
                <a:cubicBezTo>
                  <a:pt x="4713733" y="985772"/>
                  <a:pt x="4747171" y="985772"/>
                  <a:pt x="4777573" y="985772"/>
                </a:cubicBezTo>
                <a:cubicBezTo>
                  <a:pt x="4777573" y="1024683"/>
                  <a:pt x="4777573" y="1063595"/>
                  <a:pt x="4777573" y="1099265"/>
                </a:cubicBezTo>
                <a:cubicBezTo>
                  <a:pt x="4783653" y="1099265"/>
                  <a:pt x="4786693" y="1099265"/>
                  <a:pt x="4789733" y="1099265"/>
                </a:cubicBezTo>
                <a:cubicBezTo>
                  <a:pt x="4789733" y="1096022"/>
                  <a:pt x="4792773" y="1092779"/>
                  <a:pt x="4792773" y="1089537"/>
                </a:cubicBezTo>
                <a:cubicBezTo>
                  <a:pt x="4795813" y="1089537"/>
                  <a:pt x="4798853" y="1089537"/>
                  <a:pt x="4801893" y="1089537"/>
                </a:cubicBezTo>
                <a:cubicBezTo>
                  <a:pt x="4801893" y="1092779"/>
                  <a:pt x="4801893" y="1096022"/>
                  <a:pt x="4804935" y="1102508"/>
                </a:cubicBezTo>
                <a:cubicBezTo>
                  <a:pt x="4811013" y="1102508"/>
                  <a:pt x="4817093" y="1102508"/>
                  <a:pt x="4823175" y="1102508"/>
                </a:cubicBezTo>
                <a:cubicBezTo>
                  <a:pt x="4823175" y="1099265"/>
                  <a:pt x="4823175" y="1096022"/>
                  <a:pt x="4823175" y="1092779"/>
                </a:cubicBezTo>
                <a:cubicBezTo>
                  <a:pt x="4835333" y="1092779"/>
                  <a:pt x="4844453" y="1092779"/>
                  <a:pt x="4856613" y="1092779"/>
                </a:cubicBezTo>
                <a:cubicBezTo>
                  <a:pt x="4856613" y="1096022"/>
                  <a:pt x="4856613" y="1099265"/>
                  <a:pt x="4856613" y="1102508"/>
                </a:cubicBezTo>
                <a:cubicBezTo>
                  <a:pt x="4865733" y="1102508"/>
                  <a:pt x="4877895" y="1102508"/>
                  <a:pt x="4887015" y="1102508"/>
                </a:cubicBezTo>
                <a:cubicBezTo>
                  <a:pt x="4887015" y="1125206"/>
                  <a:pt x="4887015" y="1147905"/>
                  <a:pt x="4887015" y="1170603"/>
                </a:cubicBezTo>
                <a:cubicBezTo>
                  <a:pt x="4893095" y="1170603"/>
                  <a:pt x="4902215" y="1170603"/>
                  <a:pt x="4908295" y="1170603"/>
                </a:cubicBezTo>
                <a:cubicBezTo>
                  <a:pt x="4908295" y="1164117"/>
                  <a:pt x="4908295" y="1157633"/>
                  <a:pt x="4908295" y="1151147"/>
                </a:cubicBezTo>
                <a:cubicBezTo>
                  <a:pt x="4917415" y="1151147"/>
                  <a:pt x="4926535" y="1151147"/>
                  <a:pt x="4932615" y="1151147"/>
                </a:cubicBezTo>
                <a:cubicBezTo>
                  <a:pt x="4932615" y="1060353"/>
                  <a:pt x="4932615" y="972801"/>
                  <a:pt x="4932615" y="882006"/>
                </a:cubicBezTo>
                <a:cubicBezTo>
                  <a:pt x="4935655" y="878763"/>
                  <a:pt x="4938695" y="875520"/>
                  <a:pt x="4941735" y="872277"/>
                </a:cubicBezTo>
                <a:cubicBezTo>
                  <a:pt x="4978215" y="872277"/>
                  <a:pt x="5014695" y="872277"/>
                  <a:pt x="5051177" y="872277"/>
                </a:cubicBezTo>
                <a:lnTo>
                  <a:pt x="5051177" y="885249"/>
                </a:lnTo>
                <a:lnTo>
                  <a:pt x="5066377" y="885249"/>
                </a:lnTo>
                <a:cubicBezTo>
                  <a:pt x="5066377" y="943617"/>
                  <a:pt x="5066377" y="1001985"/>
                  <a:pt x="5066377" y="1057110"/>
                </a:cubicBezTo>
                <a:cubicBezTo>
                  <a:pt x="5078537" y="1057110"/>
                  <a:pt x="5087657" y="1057110"/>
                  <a:pt x="5099817" y="1057110"/>
                </a:cubicBezTo>
                <a:cubicBezTo>
                  <a:pt x="5099817" y="1024683"/>
                  <a:pt x="5099817" y="992256"/>
                  <a:pt x="5099817" y="956588"/>
                </a:cubicBezTo>
                <a:cubicBezTo>
                  <a:pt x="5111977" y="956588"/>
                  <a:pt x="5127177" y="956588"/>
                  <a:pt x="5139339" y="956588"/>
                </a:cubicBezTo>
                <a:cubicBezTo>
                  <a:pt x="5142377" y="956588"/>
                  <a:pt x="5142377" y="953345"/>
                  <a:pt x="5145417" y="950102"/>
                </a:cubicBezTo>
                <a:lnTo>
                  <a:pt x="5157579" y="950102"/>
                </a:lnTo>
                <a:cubicBezTo>
                  <a:pt x="5160617" y="953345"/>
                  <a:pt x="5160617" y="956588"/>
                  <a:pt x="5163657" y="956588"/>
                </a:cubicBezTo>
                <a:cubicBezTo>
                  <a:pt x="5172777" y="956588"/>
                  <a:pt x="5184939" y="956588"/>
                  <a:pt x="5197099" y="956588"/>
                </a:cubicBezTo>
                <a:cubicBezTo>
                  <a:pt x="5197099" y="898220"/>
                  <a:pt x="5197099" y="839852"/>
                  <a:pt x="5197099" y="781484"/>
                </a:cubicBezTo>
                <a:cubicBezTo>
                  <a:pt x="5197119" y="781479"/>
                  <a:pt x="5198419" y="781233"/>
                  <a:pt x="5282219" y="765270"/>
                </a:cubicBezTo>
                <a:cubicBezTo>
                  <a:pt x="5282219" y="765281"/>
                  <a:pt x="5282219" y="765392"/>
                  <a:pt x="5282219" y="766892"/>
                </a:cubicBezTo>
                <a:lnTo>
                  <a:pt x="5282219" y="778241"/>
                </a:lnTo>
                <a:cubicBezTo>
                  <a:pt x="5282245" y="778241"/>
                  <a:pt x="5283211" y="778241"/>
                  <a:pt x="5321739" y="778241"/>
                </a:cubicBezTo>
                <a:cubicBezTo>
                  <a:pt x="5321739" y="778274"/>
                  <a:pt x="5321739" y="781830"/>
                  <a:pt x="5321739" y="1160876"/>
                </a:cubicBezTo>
                <a:cubicBezTo>
                  <a:pt x="5330859" y="1160876"/>
                  <a:pt x="5343019" y="1160876"/>
                  <a:pt x="5355181" y="1160876"/>
                </a:cubicBezTo>
                <a:cubicBezTo>
                  <a:pt x="5355181" y="1157633"/>
                  <a:pt x="5355181" y="1157633"/>
                  <a:pt x="5355181" y="1154390"/>
                </a:cubicBezTo>
                <a:cubicBezTo>
                  <a:pt x="5361259" y="1154390"/>
                  <a:pt x="5367339" y="1154390"/>
                  <a:pt x="5373421" y="1154390"/>
                </a:cubicBezTo>
                <a:cubicBezTo>
                  <a:pt x="5373421" y="1157633"/>
                  <a:pt x="5373421" y="1157633"/>
                  <a:pt x="5373421" y="1160876"/>
                </a:cubicBezTo>
                <a:cubicBezTo>
                  <a:pt x="5385581" y="1160876"/>
                  <a:pt x="5397739" y="1160876"/>
                  <a:pt x="5409901" y="1160876"/>
                </a:cubicBezTo>
                <a:cubicBezTo>
                  <a:pt x="5409901" y="1154390"/>
                  <a:pt x="5409901" y="1147905"/>
                  <a:pt x="5409901" y="1141419"/>
                </a:cubicBezTo>
                <a:cubicBezTo>
                  <a:pt x="5425101" y="1141419"/>
                  <a:pt x="5440301" y="1141419"/>
                  <a:pt x="5452461" y="1141419"/>
                </a:cubicBezTo>
                <a:cubicBezTo>
                  <a:pt x="5458541" y="1134933"/>
                  <a:pt x="5464623" y="1134933"/>
                  <a:pt x="5470701" y="1134933"/>
                </a:cubicBezTo>
                <a:cubicBezTo>
                  <a:pt x="5479821" y="1141419"/>
                  <a:pt x="5491983" y="1141419"/>
                  <a:pt x="5501103" y="1141419"/>
                </a:cubicBezTo>
                <a:cubicBezTo>
                  <a:pt x="5501103" y="1131692"/>
                  <a:pt x="5501103" y="1125206"/>
                  <a:pt x="5501103" y="1115478"/>
                </a:cubicBezTo>
                <a:lnTo>
                  <a:pt x="5513263" y="1115478"/>
                </a:lnTo>
                <a:cubicBezTo>
                  <a:pt x="5513263" y="1108992"/>
                  <a:pt x="5513263" y="1102508"/>
                  <a:pt x="5513263" y="1096022"/>
                </a:cubicBezTo>
                <a:cubicBezTo>
                  <a:pt x="5540623" y="1096022"/>
                  <a:pt x="5571023" y="1096022"/>
                  <a:pt x="5598383" y="1096022"/>
                </a:cubicBezTo>
                <a:cubicBezTo>
                  <a:pt x="5598383" y="1079808"/>
                  <a:pt x="5598383" y="1066838"/>
                  <a:pt x="5598383" y="1050624"/>
                </a:cubicBezTo>
                <a:cubicBezTo>
                  <a:pt x="5607503" y="1050624"/>
                  <a:pt x="5616623" y="1050624"/>
                  <a:pt x="5625743" y="1050624"/>
                </a:cubicBezTo>
                <a:cubicBezTo>
                  <a:pt x="5625743" y="1047381"/>
                  <a:pt x="5625743" y="1044140"/>
                  <a:pt x="5625743" y="1040897"/>
                </a:cubicBezTo>
                <a:cubicBezTo>
                  <a:pt x="5631823" y="1040897"/>
                  <a:pt x="5637903" y="1040897"/>
                  <a:pt x="5643983" y="1040897"/>
                </a:cubicBezTo>
                <a:cubicBezTo>
                  <a:pt x="5643983" y="1044140"/>
                  <a:pt x="5643983" y="1047381"/>
                  <a:pt x="5643983" y="1050624"/>
                </a:cubicBezTo>
                <a:cubicBezTo>
                  <a:pt x="5653103" y="1050624"/>
                  <a:pt x="5659183" y="1050624"/>
                  <a:pt x="5668303" y="1050624"/>
                </a:cubicBezTo>
                <a:cubicBezTo>
                  <a:pt x="5668303" y="1073324"/>
                  <a:pt x="5668303" y="1099265"/>
                  <a:pt x="5668303" y="1125206"/>
                </a:cubicBezTo>
                <a:cubicBezTo>
                  <a:pt x="5683503" y="1125206"/>
                  <a:pt x="5701745" y="1125206"/>
                  <a:pt x="5716945" y="1125206"/>
                </a:cubicBezTo>
                <a:cubicBezTo>
                  <a:pt x="5716945" y="1112235"/>
                  <a:pt x="5716945" y="1099265"/>
                  <a:pt x="5716945" y="1086294"/>
                </a:cubicBezTo>
                <a:cubicBezTo>
                  <a:pt x="5735185" y="1086294"/>
                  <a:pt x="5756465" y="1086294"/>
                  <a:pt x="5774705" y="1086294"/>
                </a:cubicBezTo>
                <a:cubicBezTo>
                  <a:pt x="5774705" y="1070081"/>
                  <a:pt x="5774705" y="1057110"/>
                  <a:pt x="5774705" y="1040897"/>
                </a:cubicBezTo>
                <a:cubicBezTo>
                  <a:pt x="5799027" y="1040897"/>
                  <a:pt x="5823345" y="1040897"/>
                  <a:pt x="5847667" y="1040897"/>
                </a:cubicBezTo>
                <a:cubicBezTo>
                  <a:pt x="5847667" y="1040940"/>
                  <a:pt x="5847667" y="1043603"/>
                  <a:pt x="5847667" y="1207631"/>
                </a:cubicBezTo>
                <a:lnTo>
                  <a:pt x="5847667" y="1228299"/>
                </a:lnTo>
                <a:lnTo>
                  <a:pt x="5946479" y="1228299"/>
                </a:lnTo>
                <a:lnTo>
                  <a:pt x="5946479" y="1386957"/>
                </a:lnTo>
                <a:lnTo>
                  <a:pt x="5946479" y="1421828"/>
                </a:lnTo>
                <a:lnTo>
                  <a:pt x="5968919" y="1421828"/>
                </a:lnTo>
                <a:cubicBezTo>
                  <a:pt x="5968919" y="1421828"/>
                  <a:pt x="5968919" y="1421828"/>
                  <a:pt x="5968919" y="1420085"/>
                </a:cubicBezTo>
                <a:lnTo>
                  <a:pt x="5968919" y="1407881"/>
                </a:lnTo>
                <a:cubicBezTo>
                  <a:pt x="5968919" y="1407881"/>
                  <a:pt x="5968919" y="1407881"/>
                  <a:pt x="6035789" y="1407881"/>
                </a:cubicBezTo>
                <a:cubicBezTo>
                  <a:pt x="6035789" y="1407881"/>
                  <a:pt x="6035789" y="1407881"/>
                  <a:pt x="6035789" y="1439262"/>
                </a:cubicBezTo>
                <a:cubicBezTo>
                  <a:pt x="6035789" y="1439262"/>
                  <a:pt x="6035789" y="1439262"/>
                  <a:pt x="6039131" y="1441007"/>
                </a:cubicBezTo>
                <a:lnTo>
                  <a:pt x="6062537" y="1453211"/>
                </a:lnTo>
                <a:cubicBezTo>
                  <a:pt x="6062537" y="1453211"/>
                  <a:pt x="6062537" y="1453211"/>
                  <a:pt x="6062537" y="1498541"/>
                </a:cubicBezTo>
                <a:cubicBezTo>
                  <a:pt x="6062537" y="1498541"/>
                  <a:pt x="6062537" y="1498541"/>
                  <a:pt x="6064627" y="1499414"/>
                </a:cubicBezTo>
                <a:lnTo>
                  <a:pt x="6079255" y="1505516"/>
                </a:lnTo>
                <a:cubicBezTo>
                  <a:pt x="6079255" y="1505516"/>
                  <a:pt x="6079255" y="1505516"/>
                  <a:pt x="6079255" y="1503773"/>
                </a:cubicBezTo>
                <a:lnTo>
                  <a:pt x="6079255" y="1491567"/>
                </a:lnTo>
                <a:cubicBezTo>
                  <a:pt x="6079255" y="1491567"/>
                  <a:pt x="6079255" y="1491567"/>
                  <a:pt x="6080927" y="1491567"/>
                </a:cubicBezTo>
                <a:lnTo>
                  <a:pt x="6092629" y="1491567"/>
                </a:lnTo>
                <a:cubicBezTo>
                  <a:pt x="6092629" y="1491567"/>
                  <a:pt x="6092629" y="1491567"/>
                  <a:pt x="6092629" y="1490259"/>
                </a:cubicBezTo>
                <a:lnTo>
                  <a:pt x="6092629" y="1481106"/>
                </a:lnTo>
                <a:cubicBezTo>
                  <a:pt x="6092629" y="1481106"/>
                  <a:pt x="6092629" y="1481106"/>
                  <a:pt x="6090957" y="1481106"/>
                </a:cubicBezTo>
                <a:lnTo>
                  <a:pt x="6079255" y="1481106"/>
                </a:lnTo>
                <a:cubicBezTo>
                  <a:pt x="6079255" y="1481106"/>
                  <a:pt x="6079255" y="1481106"/>
                  <a:pt x="6079255" y="1479363"/>
                </a:cubicBezTo>
                <a:lnTo>
                  <a:pt x="6079255" y="1467159"/>
                </a:lnTo>
                <a:cubicBezTo>
                  <a:pt x="6079255" y="1467159"/>
                  <a:pt x="6079255" y="1467159"/>
                  <a:pt x="6080927" y="1467159"/>
                </a:cubicBezTo>
                <a:lnTo>
                  <a:pt x="6092629" y="1467159"/>
                </a:lnTo>
                <a:cubicBezTo>
                  <a:pt x="6092629" y="1467159"/>
                  <a:pt x="6092629" y="1467159"/>
                  <a:pt x="6092629" y="1465415"/>
                </a:cubicBezTo>
                <a:lnTo>
                  <a:pt x="6092629" y="1453211"/>
                </a:lnTo>
                <a:cubicBezTo>
                  <a:pt x="6092629" y="1453211"/>
                  <a:pt x="6092629" y="1453211"/>
                  <a:pt x="6090957" y="1453211"/>
                </a:cubicBezTo>
                <a:lnTo>
                  <a:pt x="6079255" y="1453211"/>
                </a:lnTo>
                <a:cubicBezTo>
                  <a:pt x="6079255" y="1453211"/>
                  <a:pt x="6079255" y="1453211"/>
                  <a:pt x="6079255" y="1451468"/>
                </a:cubicBezTo>
                <a:lnTo>
                  <a:pt x="6079255" y="1439262"/>
                </a:lnTo>
                <a:cubicBezTo>
                  <a:pt x="6079255" y="1439262"/>
                  <a:pt x="6079255" y="1439262"/>
                  <a:pt x="6080927" y="1439262"/>
                </a:cubicBezTo>
                <a:lnTo>
                  <a:pt x="6092629" y="1439262"/>
                </a:lnTo>
                <a:cubicBezTo>
                  <a:pt x="6092629" y="1439262"/>
                  <a:pt x="6092629" y="1439262"/>
                  <a:pt x="6092629" y="1437956"/>
                </a:cubicBezTo>
                <a:lnTo>
                  <a:pt x="6092629" y="1428803"/>
                </a:lnTo>
                <a:cubicBezTo>
                  <a:pt x="6092629" y="1428803"/>
                  <a:pt x="6092629" y="1428803"/>
                  <a:pt x="6090957" y="1428803"/>
                </a:cubicBezTo>
                <a:lnTo>
                  <a:pt x="6079255" y="1428803"/>
                </a:lnTo>
                <a:cubicBezTo>
                  <a:pt x="6079255" y="1428803"/>
                  <a:pt x="6079255" y="1428803"/>
                  <a:pt x="6079255" y="1427058"/>
                </a:cubicBezTo>
                <a:lnTo>
                  <a:pt x="6079255" y="1414854"/>
                </a:lnTo>
                <a:cubicBezTo>
                  <a:pt x="6079255" y="1414854"/>
                  <a:pt x="6079255" y="1414854"/>
                  <a:pt x="6080927" y="1414854"/>
                </a:cubicBezTo>
                <a:lnTo>
                  <a:pt x="6092629" y="1414854"/>
                </a:lnTo>
                <a:cubicBezTo>
                  <a:pt x="6092629" y="1414854"/>
                  <a:pt x="6092629" y="1414854"/>
                  <a:pt x="6092629" y="1413111"/>
                </a:cubicBezTo>
                <a:lnTo>
                  <a:pt x="6092629" y="1400906"/>
                </a:lnTo>
                <a:cubicBezTo>
                  <a:pt x="6092629" y="1400906"/>
                  <a:pt x="6092629" y="1400906"/>
                  <a:pt x="6090957" y="1400906"/>
                </a:cubicBezTo>
                <a:lnTo>
                  <a:pt x="6079255" y="1400906"/>
                </a:lnTo>
                <a:cubicBezTo>
                  <a:pt x="6079255" y="1400906"/>
                  <a:pt x="6079255" y="1400906"/>
                  <a:pt x="6079255" y="1399599"/>
                </a:cubicBezTo>
                <a:lnTo>
                  <a:pt x="6079255" y="1390445"/>
                </a:lnTo>
                <a:cubicBezTo>
                  <a:pt x="6079255" y="1390445"/>
                  <a:pt x="6079255" y="1390445"/>
                  <a:pt x="6080927" y="1390445"/>
                </a:cubicBezTo>
                <a:lnTo>
                  <a:pt x="6092629" y="1390445"/>
                </a:lnTo>
                <a:cubicBezTo>
                  <a:pt x="6092629" y="1390445"/>
                  <a:pt x="6092629" y="1390445"/>
                  <a:pt x="6092629" y="1388702"/>
                </a:cubicBezTo>
                <a:lnTo>
                  <a:pt x="6092629" y="1376498"/>
                </a:lnTo>
                <a:cubicBezTo>
                  <a:pt x="6092629" y="1376498"/>
                  <a:pt x="6092629" y="1376498"/>
                  <a:pt x="6090957" y="1376498"/>
                </a:cubicBezTo>
                <a:lnTo>
                  <a:pt x="6079255" y="1376498"/>
                </a:lnTo>
                <a:cubicBezTo>
                  <a:pt x="6079255" y="1376498"/>
                  <a:pt x="6079255" y="1376498"/>
                  <a:pt x="6079255" y="1374755"/>
                </a:cubicBezTo>
                <a:lnTo>
                  <a:pt x="6079255" y="1362549"/>
                </a:lnTo>
                <a:cubicBezTo>
                  <a:pt x="6079255" y="1362549"/>
                  <a:pt x="6079255" y="1362549"/>
                  <a:pt x="6080927" y="1362549"/>
                </a:cubicBezTo>
                <a:lnTo>
                  <a:pt x="6092629" y="1362549"/>
                </a:lnTo>
                <a:cubicBezTo>
                  <a:pt x="6092629" y="1362549"/>
                  <a:pt x="6092629" y="1362549"/>
                  <a:pt x="6092629" y="1360806"/>
                </a:cubicBezTo>
                <a:lnTo>
                  <a:pt x="6092629" y="1348602"/>
                </a:lnTo>
                <a:cubicBezTo>
                  <a:pt x="6092629" y="1348602"/>
                  <a:pt x="6092629" y="1348602"/>
                  <a:pt x="6090957" y="1348602"/>
                </a:cubicBezTo>
                <a:lnTo>
                  <a:pt x="6079255" y="1348602"/>
                </a:lnTo>
                <a:cubicBezTo>
                  <a:pt x="6079255" y="1348602"/>
                  <a:pt x="6079255" y="1348602"/>
                  <a:pt x="6079255" y="1347294"/>
                </a:cubicBezTo>
                <a:lnTo>
                  <a:pt x="6079255" y="1338141"/>
                </a:lnTo>
                <a:cubicBezTo>
                  <a:pt x="6079255" y="1338141"/>
                  <a:pt x="6079255" y="1338141"/>
                  <a:pt x="6080927" y="1338141"/>
                </a:cubicBezTo>
                <a:lnTo>
                  <a:pt x="6092629" y="1338141"/>
                </a:lnTo>
                <a:cubicBezTo>
                  <a:pt x="6092629" y="1338141"/>
                  <a:pt x="6092629" y="1338141"/>
                  <a:pt x="6092629" y="1336397"/>
                </a:cubicBezTo>
                <a:lnTo>
                  <a:pt x="6092629" y="1324193"/>
                </a:lnTo>
                <a:cubicBezTo>
                  <a:pt x="6092629" y="1324193"/>
                  <a:pt x="6092629" y="1324193"/>
                  <a:pt x="6090957" y="1324193"/>
                </a:cubicBezTo>
                <a:lnTo>
                  <a:pt x="6079255" y="1324193"/>
                </a:lnTo>
                <a:cubicBezTo>
                  <a:pt x="6079255" y="1324193"/>
                  <a:pt x="6079255" y="1324193"/>
                  <a:pt x="6079255" y="1322450"/>
                </a:cubicBezTo>
                <a:lnTo>
                  <a:pt x="6079255" y="1310244"/>
                </a:lnTo>
                <a:cubicBezTo>
                  <a:pt x="6079255" y="1310244"/>
                  <a:pt x="6079255" y="1310244"/>
                  <a:pt x="6080927" y="1310244"/>
                </a:cubicBezTo>
                <a:lnTo>
                  <a:pt x="6092629" y="1310244"/>
                </a:lnTo>
                <a:cubicBezTo>
                  <a:pt x="6092629" y="1310244"/>
                  <a:pt x="6092629" y="1310244"/>
                  <a:pt x="6092629" y="1308938"/>
                </a:cubicBezTo>
                <a:lnTo>
                  <a:pt x="6092629" y="1299785"/>
                </a:lnTo>
                <a:cubicBezTo>
                  <a:pt x="6092629" y="1299785"/>
                  <a:pt x="6092629" y="1299785"/>
                  <a:pt x="6090957" y="1299785"/>
                </a:cubicBezTo>
                <a:lnTo>
                  <a:pt x="6079255" y="1299785"/>
                </a:lnTo>
                <a:cubicBezTo>
                  <a:pt x="6079255" y="1299785"/>
                  <a:pt x="6079255" y="1299785"/>
                  <a:pt x="6079255" y="1298040"/>
                </a:cubicBezTo>
                <a:lnTo>
                  <a:pt x="6079255" y="1285836"/>
                </a:lnTo>
                <a:cubicBezTo>
                  <a:pt x="6079255" y="1285836"/>
                  <a:pt x="6079255" y="1285836"/>
                  <a:pt x="6080927" y="1285836"/>
                </a:cubicBezTo>
                <a:lnTo>
                  <a:pt x="6092629" y="1285836"/>
                </a:lnTo>
                <a:cubicBezTo>
                  <a:pt x="6092629" y="1285836"/>
                  <a:pt x="6092629" y="1285836"/>
                  <a:pt x="6092629" y="1284093"/>
                </a:cubicBezTo>
                <a:lnTo>
                  <a:pt x="6092629" y="1271888"/>
                </a:lnTo>
                <a:cubicBezTo>
                  <a:pt x="6092629" y="1271888"/>
                  <a:pt x="6092629" y="1271888"/>
                  <a:pt x="6090957" y="1271888"/>
                </a:cubicBezTo>
                <a:lnTo>
                  <a:pt x="6079255" y="1271888"/>
                </a:lnTo>
                <a:cubicBezTo>
                  <a:pt x="6079255" y="1271888"/>
                  <a:pt x="6079255" y="1271888"/>
                  <a:pt x="6079255" y="1270145"/>
                </a:cubicBezTo>
                <a:lnTo>
                  <a:pt x="6079255" y="1257941"/>
                </a:lnTo>
                <a:cubicBezTo>
                  <a:pt x="6079255" y="1257941"/>
                  <a:pt x="6079255" y="1257941"/>
                  <a:pt x="6080927" y="1257941"/>
                </a:cubicBezTo>
                <a:lnTo>
                  <a:pt x="6092629" y="1257941"/>
                </a:lnTo>
                <a:cubicBezTo>
                  <a:pt x="6092629" y="1257941"/>
                  <a:pt x="6092629" y="1257941"/>
                  <a:pt x="6092629" y="1256633"/>
                </a:cubicBezTo>
                <a:lnTo>
                  <a:pt x="6092629" y="1247480"/>
                </a:lnTo>
                <a:cubicBezTo>
                  <a:pt x="6092629" y="1247480"/>
                  <a:pt x="6092629" y="1247480"/>
                  <a:pt x="6090957" y="1247480"/>
                </a:cubicBezTo>
                <a:lnTo>
                  <a:pt x="6079255" y="1247480"/>
                </a:lnTo>
                <a:cubicBezTo>
                  <a:pt x="6079255" y="1247480"/>
                  <a:pt x="6079255" y="1247480"/>
                  <a:pt x="6079255" y="1245737"/>
                </a:cubicBezTo>
                <a:lnTo>
                  <a:pt x="6079255" y="1233531"/>
                </a:lnTo>
                <a:cubicBezTo>
                  <a:pt x="6079255" y="1233531"/>
                  <a:pt x="6079255" y="1233531"/>
                  <a:pt x="6080927" y="1233531"/>
                </a:cubicBezTo>
                <a:lnTo>
                  <a:pt x="6092629" y="1233531"/>
                </a:lnTo>
                <a:cubicBezTo>
                  <a:pt x="6092629" y="1233531"/>
                  <a:pt x="6092629" y="1233531"/>
                  <a:pt x="6092629" y="1231788"/>
                </a:cubicBezTo>
                <a:lnTo>
                  <a:pt x="6092629" y="1219584"/>
                </a:lnTo>
                <a:cubicBezTo>
                  <a:pt x="6092629" y="1219584"/>
                  <a:pt x="6092629" y="1219584"/>
                  <a:pt x="6090957" y="1219584"/>
                </a:cubicBezTo>
                <a:lnTo>
                  <a:pt x="6079255" y="1219584"/>
                </a:lnTo>
                <a:cubicBezTo>
                  <a:pt x="6079255" y="1219584"/>
                  <a:pt x="6079255" y="1219584"/>
                  <a:pt x="6079255" y="1217840"/>
                </a:cubicBezTo>
                <a:lnTo>
                  <a:pt x="6079255" y="1205636"/>
                </a:lnTo>
                <a:cubicBezTo>
                  <a:pt x="6079255" y="1205636"/>
                  <a:pt x="6079255" y="1205636"/>
                  <a:pt x="6080927" y="1205636"/>
                </a:cubicBezTo>
                <a:lnTo>
                  <a:pt x="6092629" y="1205636"/>
                </a:lnTo>
                <a:cubicBezTo>
                  <a:pt x="6092629" y="1205636"/>
                  <a:pt x="6092629" y="1205636"/>
                  <a:pt x="6092629" y="1204328"/>
                </a:cubicBezTo>
                <a:lnTo>
                  <a:pt x="6092629" y="1195175"/>
                </a:lnTo>
                <a:cubicBezTo>
                  <a:pt x="6092629" y="1195175"/>
                  <a:pt x="6092629" y="1195175"/>
                  <a:pt x="6090957" y="1195175"/>
                </a:cubicBezTo>
                <a:lnTo>
                  <a:pt x="6079255" y="1195175"/>
                </a:lnTo>
                <a:cubicBezTo>
                  <a:pt x="6079255" y="1195175"/>
                  <a:pt x="6079255" y="1195175"/>
                  <a:pt x="6079255" y="1193432"/>
                </a:cubicBezTo>
                <a:lnTo>
                  <a:pt x="6079255" y="1181226"/>
                </a:lnTo>
                <a:cubicBezTo>
                  <a:pt x="6079255" y="1181226"/>
                  <a:pt x="6079255" y="1181226"/>
                  <a:pt x="6080927" y="1181226"/>
                </a:cubicBezTo>
                <a:lnTo>
                  <a:pt x="6092629" y="1181226"/>
                </a:lnTo>
                <a:cubicBezTo>
                  <a:pt x="6092629" y="1181226"/>
                  <a:pt x="6092629" y="1181226"/>
                  <a:pt x="6090957" y="1178612"/>
                </a:cubicBezTo>
                <a:lnTo>
                  <a:pt x="6079255" y="1160306"/>
                </a:lnTo>
                <a:cubicBezTo>
                  <a:pt x="6079255" y="1160306"/>
                  <a:pt x="6079255" y="1160306"/>
                  <a:pt x="6079255" y="1104513"/>
                </a:cubicBezTo>
                <a:cubicBezTo>
                  <a:pt x="6079255" y="1104513"/>
                  <a:pt x="6079255" y="1104513"/>
                  <a:pt x="6303271" y="1104513"/>
                </a:cubicBezTo>
                <a:cubicBezTo>
                  <a:pt x="6303271" y="1104513"/>
                  <a:pt x="6303271" y="1104513"/>
                  <a:pt x="6323331" y="1135896"/>
                </a:cubicBezTo>
                <a:cubicBezTo>
                  <a:pt x="6323331" y="1135896"/>
                  <a:pt x="6323331" y="1135896"/>
                  <a:pt x="6323331" y="1205636"/>
                </a:cubicBezTo>
                <a:cubicBezTo>
                  <a:pt x="6323331" y="1205636"/>
                  <a:pt x="6323331" y="1205636"/>
                  <a:pt x="6321659" y="1205636"/>
                </a:cubicBezTo>
                <a:lnTo>
                  <a:pt x="6309957" y="1205636"/>
                </a:lnTo>
                <a:cubicBezTo>
                  <a:pt x="6309957" y="1205636"/>
                  <a:pt x="6309957" y="1205636"/>
                  <a:pt x="6309957" y="1207379"/>
                </a:cubicBezTo>
                <a:lnTo>
                  <a:pt x="6309957" y="1219584"/>
                </a:lnTo>
                <a:cubicBezTo>
                  <a:pt x="6309957" y="1219584"/>
                  <a:pt x="6309957" y="1219584"/>
                  <a:pt x="6311629" y="1219584"/>
                </a:cubicBezTo>
                <a:lnTo>
                  <a:pt x="6323331" y="1219584"/>
                </a:lnTo>
                <a:cubicBezTo>
                  <a:pt x="6323331" y="1219584"/>
                  <a:pt x="6323331" y="1219584"/>
                  <a:pt x="6323331" y="1221327"/>
                </a:cubicBezTo>
                <a:lnTo>
                  <a:pt x="6323331" y="1233531"/>
                </a:lnTo>
                <a:cubicBezTo>
                  <a:pt x="6323331" y="1233531"/>
                  <a:pt x="6323331" y="1233531"/>
                  <a:pt x="6321659" y="1233531"/>
                </a:cubicBezTo>
                <a:lnTo>
                  <a:pt x="6309957" y="1233531"/>
                </a:lnTo>
                <a:cubicBezTo>
                  <a:pt x="6309957" y="1233531"/>
                  <a:pt x="6309957" y="1233531"/>
                  <a:pt x="6309957" y="1235274"/>
                </a:cubicBezTo>
                <a:lnTo>
                  <a:pt x="6309957" y="1247480"/>
                </a:lnTo>
                <a:cubicBezTo>
                  <a:pt x="6309957" y="1247480"/>
                  <a:pt x="6309957" y="1247480"/>
                  <a:pt x="6311629" y="1247480"/>
                </a:cubicBezTo>
                <a:lnTo>
                  <a:pt x="6323331" y="1247480"/>
                </a:lnTo>
                <a:cubicBezTo>
                  <a:pt x="6323331" y="1247480"/>
                  <a:pt x="6323331" y="1247480"/>
                  <a:pt x="6323331" y="1248788"/>
                </a:cubicBezTo>
                <a:lnTo>
                  <a:pt x="6323331" y="1257941"/>
                </a:lnTo>
                <a:cubicBezTo>
                  <a:pt x="6323331" y="1257941"/>
                  <a:pt x="6323331" y="1257941"/>
                  <a:pt x="6321659" y="1257941"/>
                </a:cubicBezTo>
                <a:lnTo>
                  <a:pt x="6309957" y="1257941"/>
                </a:lnTo>
                <a:cubicBezTo>
                  <a:pt x="6309957" y="1257941"/>
                  <a:pt x="6309957" y="1257941"/>
                  <a:pt x="6309957" y="1259684"/>
                </a:cubicBezTo>
                <a:lnTo>
                  <a:pt x="6309957" y="1271888"/>
                </a:lnTo>
                <a:cubicBezTo>
                  <a:pt x="6309957" y="1271888"/>
                  <a:pt x="6309957" y="1271888"/>
                  <a:pt x="6311629" y="1271888"/>
                </a:cubicBezTo>
                <a:lnTo>
                  <a:pt x="6323331" y="1271888"/>
                </a:lnTo>
                <a:cubicBezTo>
                  <a:pt x="6323331" y="1271888"/>
                  <a:pt x="6323331" y="1271888"/>
                  <a:pt x="6323331" y="1273632"/>
                </a:cubicBezTo>
                <a:lnTo>
                  <a:pt x="6323331" y="1285836"/>
                </a:lnTo>
                <a:cubicBezTo>
                  <a:pt x="6323331" y="1285836"/>
                  <a:pt x="6323331" y="1285836"/>
                  <a:pt x="6321659" y="1285836"/>
                </a:cubicBezTo>
                <a:lnTo>
                  <a:pt x="6309957" y="1285836"/>
                </a:lnTo>
                <a:cubicBezTo>
                  <a:pt x="6309957" y="1285836"/>
                  <a:pt x="6309957" y="1285836"/>
                  <a:pt x="6309957" y="1287579"/>
                </a:cubicBezTo>
                <a:lnTo>
                  <a:pt x="6309957" y="1299785"/>
                </a:lnTo>
                <a:cubicBezTo>
                  <a:pt x="6309957" y="1299785"/>
                  <a:pt x="6309957" y="1299785"/>
                  <a:pt x="6311629" y="1299785"/>
                </a:cubicBezTo>
                <a:lnTo>
                  <a:pt x="6323331" y="1299785"/>
                </a:lnTo>
                <a:cubicBezTo>
                  <a:pt x="6323331" y="1299785"/>
                  <a:pt x="6323331" y="1299785"/>
                  <a:pt x="6323331" y="1301091"/>
                </a:cubicBezTo>
                <a:lnTo>
                  <a:pt x="6323331" y="1310244"/>
                </a:lnTo>
                <a:cubicBezTo>
                  <a:pt x="6323331" y="1310244"/>
                  <a:pt x="6323331" y="1310244"/>
                  <a:pt x="6321659" y="1310244"/>
                </a:cubicBezTo>
                <a:lnTo>
                  <a:pt x="6309957" y="1310244"/>
                </a:lnTo>
                <a:cubicBezTo>
                  <a:pt x="6309957" y="1310244"/>
                  <a:pt x="6309957" y="1310244"/>
                  <a:pt x="6309957" y="1311989"/>
                </a:cubicBezTo>
                <a:lnTo>
                  <a:pt x="6309957" y="1324193"/>
                </a:lnTo>
                <a:cubicBezTo>
                  <a:pt x="6309957" y="1324193"/>
                  <a:pt x="6309957" y="1324193"/>
                  <a:pt x="6311629" y="1324193"/>
                </a:cubicBezTo>
                <a:lnTo>
                  <a:pt x="6323331" y="1324193"/>
                </a:lnTo>
                <a:cubicBezTo>
                  <a:pt x="6323331" y="1324193"/>
                  <a:pt x="6323331" y="1324193"/>
                  <a:pt x="6323331" y="1325936"/>
                </a:cubicBezTo>
                <a:lnTo>
                  <a:pt x="6323331" y="1338141"/>
                </a:lnTo>
                <a:cubicBezTo>
                  <a:pt x="6323331" y="1338141"/>
                  <a:pt x="6323331" y="1338141"/>
                  <a:pt x="6321659" y="1338141"/>
                </a:cubicBezTo>
                <a:lnTo>
                  <a:pt x="6309957" y="1338141"/>
                </a:lnTo>
                <a:cubicBezTo>
                  <a:pt x="6309957" y="1338141"/>
                  <a:pt x="6309957" y="1338141"/>
                  <a:pt x="6309957" y="1339448"/>
                </a:cubicBezTo>
                <a:lnTo>
                  <a:pt x="6309957" y="1348602"/>
                </a:lnTo>
                <a:cubicBezTo>
                  <a:pt x="6309957" y="1348602"/>
                  <a:pt x="6309957" y="1348602"/>
                  <a:pt x="6311629" y="1348602"/>
                </a:cubicBezTo>
                <a:lnTo>
                  <a:pt x="6323331" y="1348602"/>
                </a:lnTo>
                <a:cubicBezTo>
                  <a:pt x="6323331" y="1348602"/>
                  <a:pt x="6323331" y="1348602"/>
                  <a:pt x="6323331" y="1350345"/>
                </a:cubicBezTo>
                <a:lnTo>
                  <a:pt x="6323331" y="1362549"/>
                </a:lnTo>
                <a:cubicBezTo>
                  <a:pt x="6323331" y="1362549"/>
                  <a:pt x="6323331" y="1362549"/>
                  <a:pt x="6321659" y="1362549"/>
                </a:cubicBezTo>
                <a:lnTo>
                  <a:pt x="6309957" y="1362549"/>
                </a:lnTo>
                <a:cubicBezTo>
                  <a:pt x="6309957" y="1362549"/>
                  <a:pt x="6309957" y="1362549"/>
                  <a:pt x="6309957" y="1364292"/>
                </a:cubicBezTo>
                <a:lnTo>
                  <a:pt x="6309957" y="1376498"/>
                </a:lnTo>
                <a:cubicBezTo>
                  <a:pt x="6309957" y="1376498"/>
                  <a:pt x="6309957" y="1376498"/>
                  <a:pt x="6311629" y="1376498"/>
                </a:cubicBezTo>
                <a:lnTo>
                  <a:pt x="6323331" y="1376498"/>
                </a:lnTo>
                <a:cubicBezTo>
                  <a:pt x="6323331" y="1376498"/>
                  <a:pt x="6323331" y="1376498"/>
                  <a:pt x="6323331" y="1378241"/>
                </a:cubicBezTo>
                <a:lnTo>
                  <a:pt x="6323331" y="1390445"/>
                </a:lnTo>
                <a:cubicBezTo>
                  <a:pt x="6323331" y="1390445"/>
                  <a:pt x="6323331" y="1390445"/>
                  <a:pt x="6321659" y="1390445"/>
                </a:cubicBezTo>
                <a:lnTo>
                  <a:pt x="6309957" y="1390445"/>
                </a:lnTo>
                <a:cubicBezTo>
                  <a:pt x="6309957" y="1390445"/>
                  <a:pt x="6309957" y="1390445"/>
                  <a:pt x="6309957" y="1391753"/>
                </a:cubicBezTo>
                <a:lnTo>
                  <a:pt x="6309957" y="1400906"/>
                </a:lnTo>
                <a:cubicBezTo>
                  <a:pt x="6309957" y="1400906"/>
                  <a:pt x="6309957" y="1400906"/>
                  <a:pt x="6311629" y="1400906"/>
                </a:cubicBezTo>
                <a:lnTo>
                  <a:pt x="6323331" y="1400906"/>
                </a:lnTo>
                <a:cubicBezTo>
                  <a:pt x="6323331" y="1400906"/>
                  <a:pt x="6323331" y="1400906"/>
                  <a:pt x="6323331" y="1402650"/>
                </a:cubicBezTo>
                <a:lnTo>
                  <a:pt x="6323331" y="1414854"/>
                </a:lnTo>
                <a:cubicBezTo>
                  <a:pt x="6323331" y="1414854"/>
                  <a:pt x="6323331" y="1414854"/>
                  <a:pt x="6321659" y="1414854"/>
                </a:cubicBezTo>
                <a:lnTo>
                  <a:pt x="6309957" y="1414854"/>
                </a:lnTo>
                <a:cubicBezTo>
                  <a:pt x="6309957" y="1414854"/>
                  <a:pt x="6309957" y="1414854"/>
                  <a:pt x="6309957" y="1416597"/>
                </a:cubicBezTo>
                <a:lnTo>
                  <a:pt x="6309957" y="1428803"/>
                </a:lnTo>
                <a:cubicBezTo>
                  <a:pt x="6309957" y="1428803"/>
                  <a:pt x="6309957" y="1428803"/>
                  <a:pt x="6311629" y="1428803"/>
                </a:cubicBezTo>
                <a:lnTo>
                  <a:pt x="6323331" y="1428803"/>
                </a:lnTo>
                <a:cubicBezTo>
                  <a:pt x="6323331" y="1428803"/>
                  <a:pt x="6323331" y="1428803"/>
                  <a:pt x="6323331" y="1430109"/>
                </a:cubicBezTo>
                <a:lnTo>
                  <a:pt x="6323331" y="1439262"/>
                </a:lnTo>
                <a:cubicBezTo>
                  <a:pt x="6323331" y="1439262"/>
                  <a:pt x="6323331" y="1439262"/>
                  <a:pt x="6321659" y="1439262"/>
                </a:cubicBezTo>
                <a:lnTo>
                  <a:pt x="6309957" y="1439262"/>
                </a:lnTo>
                <a:cubicBezTo>
                  <a:pt x="6309957" y="1439262"/>
                  <a:pt x="6309957" y="1439262"/>
                  <a:pt x="6309957" y="1441007"/>
                </a:cubicBezTo>
                <a:lnTo>
                  <a:pt x="6309957" y="1453211"/>
                </a:lnTo>
                <a:cubicBezTo>
                  <a:pt x="6309957" y="1453211"/>
                  <a:pt x="6309957" y="1453211"/>
                  <a:pt x="6311629" y="1453211"/>
                </a:cubicBezTo>
                <a:lnTo>
                  <a:pt x="6323331" y="1453211"/>
                </a:lnTo>
                <a:cubicBezTo>
                  <a:pt x="6323331" y="1453211"/>
                  <a:pt x="6323331" y="1453211"/>
                  <a:pt x="6323331" y="1454954"/>
                </a:cubicBezTo>
                <a:lnTo>
                  <a:pt x="6323331" y="1467159"/>
                </a:lnTo>
                <a:cubicBezTo>
                  <a:pt x="6323331" y="1467159"/>
                  <a:pt x="6323331" y="1467159"/>
                  <a:pt x="6321659" y="1467159"/>
                </a:cubicBezTo>
                <a:lnTo>
                  <a:pt x="6309957" y="1467159"/>
                </a:lnTo>
                <a:cubicBezTo>
                  <a:pt x="6309957" y="1467159"/>
                  <a:pt x="6309957" y="1467159"/>
                  <a:pt x="6309957" y="1468902"/>
                </a:cubicBezTo>
                <a:lnTo>
                  <a:pt x="6309957" y="1481106"/>
                </a:lnTo>
                <a:cubicBezTo>
                  <a:pt x="6309957" y="1481106"/>
                  <a:pt x="6309957" y="1481106"/>
                  <a:pt x="6311629" y="1481106"/>
                </a:cubicBezTo>
                <a:lnTo>
                  <a:pt x="6323331" y="1481106"/>
                </a:lnTo>
                <a:cubicBezTo>
                  <a:pt x="6323331" y="1481106"/>
                  <a:pt x="6323331" y="1481106"/>
                  <a:pt x="6323331" y="1482414"/>
                </a:cubicBezTo>
                <a:lnTo>
                  <a:pt x="6323331" y="1491567"/>
                </a:lnTo>
                <a:cubicBezTo>
                  <a:pt x="6323331" y="1491567"/>
                  <a:pt x="6323331" y="1491567"/>
                  <a:pt x="6321659" y="1491567"/>
                </a:cubicBezTo>
                <a:lnTo>
                  <a:pt x="6309957" y="1491567"/>
                </a:lnTo>
                <a:cubicBezTo>
                  <a:pt x="6309957" y="1491567"/>
                  <a:pt x="6309957" y="1491567"/>
                  <a:pt x="6309957" y="1493310"/>
                </a:cubicBezTo>
                <a:lnTo>
                  <a:pt x="6309957" y="1505516"/>
                </a:lnTo>
                <a:cubicBezTo>
                  <a:pt x="6309957" y="1505516"/>
                  <a:pt x="6309957" y="1505516"/>
                  <a:pt x="6346735" y="1536899"/>
                </a:cubicBezTo>
                <a:cubicBezTo>
                  <a:pt x="6346735" y="1543872"/>
                  <a:pt x="6346735" y="1543872"/>
                  <a:pt x="6345065" y="1543872"/>
                </a:cubicBezTo>
                <a:lnTo>
                  <a:pt x="6333361" y="1543872"/>
                </a:lnTo>
                <a:cubicBezTo>
                  <a:pt x="6333361" y="1543872"/>
                  <a:pt x="6333361" y="1543872"/>
                  <a:pt x="6333361" y="1582229"/>
                </a:cubicBezTo>
                <a:cubicBezTo>
                  <a:pt x="6333361" y="1582229"/>
                  <a:pt x="6333361" y="1582229"/>
                  <a:pt x="6335035" y="1582229"/>
                </a:cubicBezTo>
                <a:lnTo>
                  <a:pt x="6346735" y="1582229"/>
                </a:lnTo>
                <a:cubicBezTo>
                  <a:pt x="6346735" y="1582229"/>
                  <a:pt x="6346735" y="1582229"/>
                  <a:pt x="6346735" y="1580049"/>
                </a:cubicBezTo>
                <a:lnTo>
                  <a:pt x="6346735" y="1564794"/>
                </a:lnTo>
                <a:cubicBezTo>
                  <a:pt x="6346735" y="1564794"/>
                  <a:pt x="6346735" y="1564794"/>
                  <a:pt x="6348407" y="1563923"/>
                </a:cubicBezTo>
                <a:lnTo>
                  <a:pt x="6360109" y="1557821"/>
                </a:lnTo>
                <a:cubicBezTo>
                  <a:pt x="6360109" y="1557821"/>
                  <a:pt x="6360109" y="1557821"/>
                  <a:pt x="6363035" y="1557821"/>
                </a:cubicBezTo>
                <a:lnTo>
                  <a:pt x="6383515" y="1557821"/>
                </a:lnTo>
                <a:cubicBezTo>
                  <a:pt x="6383515" y="1557821"/>
                  <a:pt x="6383515" y="1557821"/>
                  <a:pt x="6383515" y="1559564"/>
                </a:cubicBezTo>
                <a:lnTo>
                  <a:pt x="6383515" y="1571768"/>
                </a:lnTo>
                <a:cubicBezTo>
                  <a:pt x="6383515" y="1571768"/>
                  <a:pt x="6383515" y="1571768"/>
                  <a:pt x="6386023" y="1571768"/>
                </a:cubicBezTo>
                <a:lnTo>
                  <a:pt x="6403577" y="1571768"/>
                </a:lnTo>
                <a:cubicBezTo>
                  <a:pt x="6403577" y="1578741"/>
                  <a:pt x="6403577" y="1578741"/>
                  <a:pt x="6405247" y="1578741"/>
                </a:cubicBezTo>
                <a:lnTo>
                  <a:pt x="6416951" y="1578741"/>
                </a:lnTo>
                <a:cubicBezTo>
                  <a:pt x="6416951" y="1578741"/>
                  <a:pt x="6416951" y="1578741"/>
                  <a:pt x="6453729" y="1627559"/>
                </a:cubicBezTo>
                <a:cubicBezTo>
                  <a:pt x="6453729" y="1627559"/>
                  <a:pt x="6453729" y="1627559"/>
                  <a:pt x="6453729" y="1679864"/>
                </a:cubicBezTo>
                <a:cubicBezTo>
                  <a:pt x="6453729" y="1679864"/>
                  <a:pt x="6453729" y="1679864"/>
                  <a:pt x="6455399" y="1679864"/>
                </a:cubicBezTo>
                <a:lnTo>
                  <a:pt x="6467103" y="1679864"/>
                </a:lnTo>
                <a:cubicBezTo>
                  <a:pt x="6467103" y="1679864"/>
                  <a:pt x="6467103" y="1679864"/>
                  <a:pt x="6467103" y="1676813"/>
                </a:cubicBezTo>
                <a:lnTo>
                  <a:pt x="6467103" y="1655456"/>
                </a:lnTo>
                <a:cubicBezTo>
                  <a:pt x="6467103" y="1655456"/>
                  <a:pt x="6467103" y="1655456"/>
                  <a:pt x="6468357" y="1655456"/>
                </a:cubicBezTo>
                <a:lnTo>
                  <a:pt x="6477133" y="1655456"/>
                </a:lnTo>
                <a:cubicBezTo>
                  <a:pt x="6477133" y="1655456"/>
                  <a:pt x="6477133" y="1655456"/>
                  <a:pt x="6477133" y="1657199"/>
                </a:cubicBezTo>
                <a:lnTo>
                  <a:pt x="6477133" y="1669403"/>
                </a:lnTo>
                <a:cubicBezTo>
                  <a:pt x="6490507" y="1672891"/>
                  <a:pt x="6490507" y="1672891"/>
                  <a:pt x="6490507" y="1596177"/>
                </a:cubicBezTo>
                <a:cubicBezTo>
                  <a:pt x="6490507" y="1596177"/>
                  <a:pt x="6490507" y="1596177"/>
                  <a:pt x="6547347" y="1596177"/>
                </a:cubicBezTo>
                <a:cubicBezTo>
                  <a:pt x="6547347" y="1596177"/>
                  <a:pt x="6547347" y="1596177"/>
                  <a:pt x="6547347" y="1484594"/>
                </a:cubicBezTo>
                <a:cubicBezTo>
                  <a:pt x="6547347" y="1484594"/>
                  <a:pt x="6547347" y="1484594"/>
                  <a:pt x="6600843" y="1484594"/>
                </a:cubicBezTo>
                <a:cubicBezTo>
                  <a:pt x="6600843" y="1484594"/>
                  <a:pt x="6600843" y="1484594"/>
                  <a:pt x="6600843" y="1483286"/>
                </a:cubicBezTo>
                <a:lnTo>
                  <a:pt x="6600843" y="1474133"/>
                </a:lnTo>
                <a:cubicBezTo>
                  <a:pt x="6600843" y="1474133"/>
                  <a:pt x="6600843" y="1474133"/>
                  <a:pt x="6634279" y="1474133"/>
                </a:cubicBezTo>
                <a:cubicBezTo>
                  <a:pt x="6634279" y="1474133"/>
                  <a:pt x="6634279" y="1474133"/>
                  <a:pt x="6634279" y="1414854"/>
                </a:cubicBezTo>
                <a:cubicBezTo>
                  <a:pt x="6627591" y="1414854"/>
                  <a:pt x="6627591" y="1414854"/>
                  <a:pt x="6627591" y="1412238"/>
                </a:cubicBezTo>
                <a:lnTo>
                  <a:pt x="6627591" y="1393932"/>
                </a:lnTo>
                <a:lnTo>
                  <a:pt x="6634279" y="1397420"/>
                </a:lnTo>
                <a:cubicBezTo>
                  <a:pt x="6634279" y="1397420"/>
                  <a:pt x="6634279" y="1397420"/>
                  <a:pt x="6640967" y="1362549"/>
                </a:cubicBezTo>
                <a:cubicBezTo>
                  <a:pt x="6640967" y="1362549"/>
                  <a:pt x="6640967" y="1362549"/>
                  <a:pt x="6647653" y="1397420"/>
                </a:cubicBezTo>
                <a:cubicBezTo>
                  <a:pt x="6650997" y="1393932"/>
                  <a:pt x="6650997" y="1393932"/>
                  <a:pt x="6651415" y="1392624"/>
                </a:cubicBezTo>
                <a:lnTo>
                  <a:pt x="6654341" y="1383471"/>
                </a:lnTo>
                <a:cubicBezTo>
                  <a:pt x="6654341" y="1383471"/>
                  <a:pt x="6654341" y="1383471"/>
                  <a:pt x="6655175" y="1381728"/>
                </a:cubicBezTo>
                <a:lnTo>
                  <a:pt x="6661027" y="1369523"/>
                </a:lnTo>
                <a:cubicBezTo>
                  <a:pt x="6661027" y="1369523"/>
                  <a:pt x="6661027" y="1369523"/>
                  <a:pt x="6661863" y="1367780"/>
                </a:cubicBezTo>
                <a:lnTo>
                  <a:pt x="6667715" y="1355576"/>
                </a:lnTo>
                <a:cubicBezTo>
                  <a:pt x="6667715" y="1355576"/>
                  <a:pt x="6667715" y="1355576"/>
                  <a:pt x="6669803" y="1354268"/>
                </a:cubicBezTo>
                <a:lnTo>
                  <a:pt x="6684431" y="1345115"/>
                </a:lnTo>
                <a:cubicBezTo>
                  <a:pt x="6684431" y="1345115"/>
                  <a:pt x="6684431" y="1345115"/>
                  <a:pt x="6686939" y="1343372"/>
                </a:cubicBezTo>
                <a:lnTo>
                  <a:pt x="6704493" y="1331166"/>
                </a:lnTo>
                <a:cubicBezTo>
                  <a:pt x="6704493" y="1331166"/>
                  <a:pt x="6704493" y="1331166"/>
                  <a:pt x="6705747" y="1329423"/>
                </a:cubicBezTo>
                <a:lnTo>
                  <a:pt x="6714523" y="1317219"/>
                </a:lnTo>
                <a:cubicBezTo>
                  <a:pt x="6714523" y="1317219"/>
                  <a:pt x="6714523" y="1317219"/>
                  <a:pt x="6715359" y="1314168"/>
                </a:cubicBezTo>
                <a:lnTo>
                  <a:pt x="6721211" y="1292810"/>
                </a:lnTo>
                <a:cubicBezTo>
                  <a:pt x="6721211" y="1292810"/>
                  <a:pt x="6721211" y="1292810"/>
                  <a:pt x="6722047" y="1295861"/>
                </a:cubicBezTo>
                <a:lnTo>
                  <a:pt x="6727897" y="1317219"/>
                </a:lnTo>
                <a:cubicBezTo>
                  <a:pt x="6727897" y="1317219"/>
                  <a:pt x="6727897" y="1317219"/>
                  <a:pt x="6728733" y="1318526"/>
                </a:cubicBezTo>
                <a:lnTo>
                  <a:pt x="6734585" y="1327680"/>
                </a:lnTo>
                <a:cubicBezTo>
                  <a:pt x="6734585" y="1327680"/>
                  <a:pt x="6734585" y="1327680"/>
                  <a:pt x="6736675" y="1329423"/>
                </a:cubicBezTo>
                <a:lnTo>
                  <a:pt x="6751303" y="1341627"/>
                </a:lnTo>
                <a:cubicBezTo>
                  <a:pt x="6751303" y="1341627"/>
                  <a:pt x="6751303" y="1341627"/>
                  <a:pt x="6752975" y="1343372"/>
                </a:cubicBezTo>
                <a:lnTo>
                  <a:pt x="6764675" y="1355576"/>
                </a:lnTo>
                <a:cubicBezTo>
                  <a:pt x="6764675" y="1355576"/>
                  <a:pt x="6764675" y="1355576"/>
                  <a:pt x="6766349" y="1357319"/>
                </a:cubicBezTo>
                <a:lnTo>
                  <a:pt x="6778051" y="1369523"/>
                </a:lnTo>
                <a:cubicBezTo>
                  <a:pt x="6778051" y="1369523"/>
                  <a:pt x="6778051" y="1369523"/>
                  <a:pt x="6778469" y="1371267"/>
                </a:cubicBezTo>
                <a:lnTo>
                  <a:pt x="6781393" y="1383471"/>
                </a:lnTo>
                <a:cubicBezTo>
                  <a:pt x="6781393" y="1383471"/>
                  <a:pt x="6781393" y="1383471"/>
                  <a:pt x="6781811" y="1385214"/>
                </a:cubicBezTo>
                <a:lnTo>
                  <a:pt x="6784737" y="1397420"/>
                </a:lnTo>
                <a:cubicBezTo>
                  <a:pt x="6791423" y="1397420"/>
                  <a:pt x="6791423" y="1397420"/>
                  <a:pt x="6794767" y="1362549"/>
                </a:cubicBezTo>
                <a:cubicBezTo>
                  <a:pt x="6794767" y="1362549"/>
                  <a:pt x="6794767" y="1362549"/>
                  <a:pt x="6801455" y="1397420"/>
                </a:cubicBezTo>
                <a:cubicBezTo>
                  <a:pt x="6808141" y="1397420"/>
                  <a:pt x="6808141" y="1397420"/>
                  <a:pt x="6808141" y="1400034"/>
                </a:cubicBezTo>
                <a:lnTo>
                  <a:pt x="6808141" y="1418342"/>
                </a:lnTo>
                <a:cubicBezTo>
                  <a:pt x="6801455" y="1418342"/>
                  <a:pt x="6801455" y="1418342"/>
                  <a:pt x="6801455" y="1467159"/>
                </a:cubicBezTo>
                <a:cubicBezTo>
                  <a:pt x="6801455" y="1467159"/>
                  <a:pt x="6801455" y="1467159"/>
                  <a:pt x="6803127" y="1467159"/>
                </a:cubicBezTo>
                <a:lnTo>
                  <a:pt x="6814829" y="1467159"/>
                </a:lnTo>
                <a:cubicBezTo>
                  <a:pt x="6814829" y="1474133"/>
                  <a:pt x="6814829" y="1474133"/>
                  <a:pt x="6816083" y="1474133"/>
                </a:cubicBezTo>
                <a:lnTo>
                  <a:pt x="6824859" y="1474133"/>
                </a:lnTo>
                <a:cubicBezTo>
                  <a:pt x="6824859" y="1474133"/>
                  <a:pt x="6824859" y="1474133"/>
                  <a:pt x="6824859" y="1472390"/>
                </a:cubicBezTo>
                <a:lnTo>
                  <a:pt x="6824859" y="1460184"/>
                </a:lnTo>
                <a:cubicBezTo>
                  <a:pt x="6824859" y="1460184"/>
                  <a:pt x="6824859" y="1460184"/>
                  <a:pt x="6828203" y="1460184"/>
                </a:cubicBezTo>
                <a:lnTo>
                  <a:pt x="6851607" y="1460184"/>
                </a:lnTo>
                <a:cubicBezTo>
                  <a:pt x="6851607" y="1460184"/>
                  <a:pt x="6851607" y="1460184"/>
                  <a:pt x="6851607" y="1457133"/>
                </a:cubicBezTo>
                <a:lnTo>
                  <a:pt x="6851607" y="1435776"/>
                </a:lnTo>
                <a:cubicBezTo>
                  <a:pt x="6851607" y="1435776"/>
                  <a:pt x="6851607" y="1435776"/>
                  <a:pt x="6908447" y="1435776"/>
                </a:cubicBezTo>
                <a:cubicBezTo>
                  <a:pt x="6908447" y="1435776"/>
                  <a:pt x="6908447" y="1435776"/>
                  <a:pt x="6908447" y="1437956"/>
                </a:cubicBezTo>
                <a:lnTo>
                  <a:pt x="6908447" y="1453211"/>
                </a:lnTo>
                <a:cubicBezTo>
                  <a:pt x="6908447" y="1453211"/>
                  <a:pt x="6908447" y="1453211"/>
                  <a:pt x="6938539" y="1453211"/>
                </a:cubicBezTo>
                <a:cubicBezTo>
                  <a:pt x="6938539" y="1453211"/>
                  <a:pt x="6938539" y="1453211"/>
                  <a:pt x="6938539" y="1456698"/>
                </a:cubicBezTo>
                <a:lnTo>
                  <a:pt x="6938539" y="1481106"/>
                </a:lnTo>
                <a:cubicBezTo>
                  <a:pt x="6931853" y="1481106"/>
                  <a:pt x="6931853" y="1481106"/>
                  <a:pt x="6931853" y="1482414"/>
                </a:cubicBezTo>
                <a:lnTo>
                  <a:pt x="6931853" y="1491567"/>
                </a:lnTo>
                <a:cubicBezTo>
                  <a:pt x="6938539" y="1491567"/>
                  <a:pt x="6938539" y="1491567"/>
                  <a:pt x="6938539" y="1494183"/>
                </a:cubicBezTo>
                <a:lnTo>
                  <a:pt x="6938539" y="1512489"/>
                </a:lnTo>
                <a:lnTo>
                  <a:pt x="6931853" y="1519463"/>
                </a:lnTo>
                <a:cubicBezTo>
                  <a:pt x="6931853" y="1519463"/>
                  <a:pt x="6931853" y="1519463"/>
                  <a:pt x="6931853" y="1603151"/>
                </a:cubicBezTo>
                <a:cubicBezTo>
                  <a:pt x="6931853" y="1603151"/>
                  <a:pt x="6931853" y="1603151"/>
                  <a:pt x="6934777" y="1603151"/>
                </a:cubicBezTo>
                <a:lnTo>
                  <a:pt x="6955257" y="1603151"/>
                </a:lnTo>
                <a:cubicBezTo>
                  <a:pt x="6955257" y="1610124"/>
                  <a:pt x="6955257" y="1610124"/>
                  <a:pt x="6957763" y="1610124"/>
                </a:cubicBezTo>
                <a:lnTo>
                  <a:pt x="6975319" y="1610124"/>
                </a:lnTo>
                <a:cubicBezTo>
                  <a:pt x="6975319" y="1610124"/>
                  <a:pt x="6975319" y="1610124"/>
                  <a:pt x="6975319" y="1613175"/>
                </a:cubicBezTo>
                <a:lnTo>
                  <a:pt x="6975319" y="1634534"/>
                </a:lnTo>
                <a:cubicBezTo>
                  <a:pt x="6975319" y="1634534"/>
                  <a:pt x="6975319" y="1634534"/>
                  <a:pt x="6977827" y="1634534"/>
                </a:cubicBezTo>
                <a:lnTo>
                  <a:pt x="6995379" y="1634534"/>
                </a:lnTo>
                <a:cubicBezTo>
                  <a:pt x="6995379" y="1634534"/>
                  <a:pt x="6995379" y="1634534"/>
                  <a:pt x="6995379" y="1631483"/>
                </a:cubicBezTo>
                <a:lnTo>
                  <a:pt x="6995379" y="1610124"/>
                </a:lnTo>
                <a:cubicBezTo>
                  <a:pt x="6995379" y="1610124"/>
                  <a:pt x="6995379" y="1610124"/>
                  <a:pt x="6998303" y="1608381"/>
                </a:cubicBezTo>
                <a:lnTo>
                  <a:pt x="7018783" y="1596177"/>
                </a:lnTo>
                <a:cubicBezTo>
                  <a:pt x="7018783" y="1596177"/>
                  <a:pt x="7018783" y="1596177"/>
                  <a:pt x="7018783" y="1564794"/>
                </a:cubicBezTo>
                <a:cubicBezTo>
                  <a:pt x="7012097" y="1564794"/>
                  <a:pt x="7012097" y="1564794"/>
                  <a:pt x="7012097" y="1529924"/>
                </a:cubicBezTo>
                <a:cubicBezTo>
                  <a:pt x="7012097" y="1529924"/>
                  <a:pt x="7012097" y="1529924"/>
                  <a:pt x="7013767" y="1529924"/>
                </a:cubicBezTo>
                <a:lnTo>
                  <a:pt x="7025471" y="1529924"/>
                </a:lnTo>
                <a:cubicBezTo>
                  <a:pt x="7025471" y="1526438"/>
                  <a:pt x="7025471" y="1526438"/>
                  <a:pt x="7055563" y="1526438"/>
                </a:cubicBezTo>
                <a:cubicBezTo>
                  <a:pt x="7055563" y="1526438"/>
                  <a:pt x="7055563" y="1526438"/>
                  <a:pt x="7055563" y="1524693"/>
                </a:cubicBezTo>
                <a:lnTo>
                  <a:pt x="7055563" y="1512489"/>
                </a:lnTo>
                <a:cubicBezTo>
                  <a:pt x="7055563" y="1512489"/>
                  <a:pt x="7055563" y="1512489"/>
                  <a:pt x="7058071" y="1512489"/>
                </a:cubicBezTo>
                <a:lnTo>
                  <a:pt x="7075623" y="1512489"/>
                </a:lnTo>
                <a:cubicBezTo>
                  <a:pt x="7075623" y="1512489"/>
                  <a:pt x="7075623" y="1512489"/>
                  <a:pt x="7075623" y="1338141"/>
                </a:cubicBezTo>
                <a:cubicBezTo>
                  <a:pt x="7075623" y="1338141"/>
                  <a:pt x="7075623" y="1338141"/>
                  <a:pt x="7077295" y="1338141"/>
                </a:cubicBezTo>
                <a:lnTo>
                  <a:pt x="7088997" y="1338141"/>
                </a:lnTo>
                <a:cubicBezTo>
                  <a:pt x="7088997" y="1338141"/>
                  <a:pt x="7088997" y="1338141"/>
                  <a:pt x="7088997" y="1334654"/>
                </a:cubicBezTo>
                <a:lnTo>
                  <a:pt x="7088997" y="1310244"/>
                </a:lnTo>
                <a:cubicBezTo>
                  <a:pt x="7092341" y="1310244"/>
                  <a:pt x="7092341" y="1310244"/>
                  <a:pt x="7092341" y="1240505"/>
                </a:cubicBezTo>
                <a:cubicBezTo>
                  <a:pt x="7092341" y="1240505"/>
                  <a:pt x="7092341" y="1240505"/>
                  <a:pt x="7094013" y="1240505"/>
                </a:cubicBezTo>
                <a:lnTo>
                  <a:pt x="7105715" y="1240505"/>
                </a:lnTo>
                <a:cubicBezTo>
                  <a:pt x="7105715" y="1240505"/>
                  <a:pt x="7105715" y="1240505"/>
                  <a:pt x="7105715" y="1242249"/>
                </a:cubicBezTo>
                <a:lnTo>
                  <a:pt x="7105715" y="1254453"/>
                </a:lnTo>
                <a:cubicBezTo>
                  <a:pt x="7112401" y="1254453"/>
                  <a:pt x="7112401" y="1254453"/>
                  <a:pt x="7112401" y="1250966"/>
                </a:cubicBezTo>
                <a:lnTo>
                  <a:pt x="7112401" y="1226558"/>
                </a:lnTo>
                <a:cubicBezTo>
                  <a:pt x="7112401" y="1226558"/>
                  <a:pt x="7112401" y="1226558"/>
                  <a:pt x="7114491" y="1225686"/>
                </a:cubicBezTo>
                <a:lnTo>
                  <a:pt x="7129119" y="1219584"/>
                </a:lnTo>
                <a:cubicBezTo>
                  <a:pt x="7129119" y="1219584"/>
                  <a:pt x="7129119" y="1219584"/>
                  <a:pt x="7130791" y="1220456"/>
                </a:cubicBezTo>
                <a:lnTo>
                  <a:pt x="7142493" y="1226558"/>
                </a:lnTo>
                <a:cubicBezTo>
                  <a:pt x="7142493" y="1226558"/>
                  <a:pt x="7142493" y="1226558"/>
                  <a:pt x="7145001" y="1226558"/>
                </a:cubicBezTo>
                <a:lnTo>
                  <a:pt x="7162555" y="1226558"/>
                </a:lnTo>
                <a:cubicBezTo>
                  <a:pt x="7162555" y="1226558"/>
                  <a:pt x="7162555" y="1226558"/>
                  <a:pt x="7162555" y="1181226"/>
                </a:cubicBezTo>
                <a:cubicBezTo>
                  <a:pt x="7162555" y="1181226"/>
                  <a:pt x="7162555" y="1181226"/>
                  <a:pt x="7164227" y="1181226"/>
                </a:cubicBezTo>
                <a:lnTo>
                  <a:pt x="7175927" y="1181226"/>
                </a:lnTo>
                <a:cubicBezTo>
                  <a:pt x="7175927" y="1188201"/>
                  <a:pt x="7175927" y="1188201"/>
                  <a:pt x="7178017" y="1188201"/>
                </a:cubicBezTo>
                <a:lnTo>
                  <a:pt x="7192647" y="1188201"/>
                </a:lnTo>
                <a:cubicBezTo>
                  <a:pt x="7192647" y="1181226"/>
                  <a:pt x="7192647" y="1181226"/>
                  <a:pt x="7194319" y="1181226"/>
                </a:cubicBezTo>
                <a:lnTo>
                  <a:pt x="7206021" y="1181226"/>
                </a:lnTo>
                <a:cubicBezTo>
                  <a:pt x="7206021" y="1181226"/>
                  <a:pt x="7206021" y="1181226"/>
                  <a:pt x="7206021" y="1233531"/>
                </a:cubicBezTo>
                <a:cubicBezTo>
                  <a:pt x="7206021" y="1233531"/>
                  <a:pt x="7206021" y="1233531"/>
                  <a:pt x="7208111" y="1235274"/>
                </a:cubicBezTo>
                <a:lnTo>
                  <a:pt x="7222739" y="1247480"/>
                </a:lnTo>
                <a:cubicBezTo>
                  <a:pt x="7219395" y="1257941"/>
                  <a:pt x="7219395" y="1257941"/>
                  <a:pt x="7256173" y="1257941"/>
                </a:cubicBezTo>
                <a:cubicBezTo>
                  <a:pt x="7256173" y="1257941"/>
                  <a:pt x="7256173" y="1257941"/>
                  <a:pt x="7256173" y="1255761"/>
                </a:cubicBezTo>
                <a:lnTo>
                  <a:pt x="7256173" y="1240505"/>
                </a:lnTo>
                <a:cubicBezTo>
                  <a:pt x="7256173" y="1240505"/>
                  <a:pt x="7256173" y="1240505"/>
                  <a:pt x="7299639" y="1226558"/>
                </a:cubicBezTo>
                <a:cubicBezTo>
                  <a:pt x="7299639" y="1226558"/>
                  <a:pt x="7299639" y="1226558"/>
                  <a:pt x="7299639" y="1224815"/>
                </a:cubicBezTo>
                <a:lnTo>
                  <a:pt x="7299639" y="1212609"/>
                </a:lnTo>
                <a:cubicBezTo>
                  <a:pt x="7299639" y="1212609"/>
                  <a:pt x="7299639" y="1212609"/>
                  <a:pt x="7300893" y="1212609"/>
                </a:cubicBezTo>
                <a:lnTo>
                  <a:pt x="7309669" y="1212609"/>
                </a:lnTo>
                <a:cubicBezTo>
                  <a:pt x="7309669" y="1212609"/>
                  <a:pt x="7309669" y="1212609"/>
                  <a:pt x="7309669" y="1211303"/>
                </a:cubicBezTo>
                <a:lnTo>
                  <a:pt x="7309669" y="1202148"/>
                </a:lnTo>
                <a:cubicBezTo>
                  <a:pt x="7309669" y="1202148"/>
                  <a:pt x="7309669" y="1202148"/>
                  <a:pt x="7313013" y="1202148"/>
                </a:cubicBezTo>
                <a:lnTo>
                  <a:pt x="7336417" y="1202148"/>
                </a:lnTo>
                <a:cubicBezTo>
                  <a:pt x="7336417" y="1202148"/>
                  <a:pt x="7336417" y="1202148"/>
                  <a:pt x="7336417" y="1203456"/>
                </a:cubicBezTo>
                <a:lnTo>
                  <a:pt x="7336417" y="1212609"/>
                </a:lnTo>
                <a:cubicBezTo>
                  <a:pt x="7336417" y="1212609"/>
                  <a:pt x="7336417" y="1212609"/>
                  <a:pt x="7338925" y="1212609"/>
                </a:cubicBezTo>
                <a:lnTo>
                  <a:pt x="7356479" y="1212609"/>
                </a:lnTo>
                <a:cubicBezTo>
                  <a:pt x="7356479" y="1212609"/>
                  <a:pt x="7356479" y="1212609"/>
                  <a:pt x="7356479" y="1215225"/>
                </a:cubicBezTo>
                <a:lnTo>
                  <a:pt x="7356479" y="1233531"/>
                </a:lnTo>
                <a:cubicBezTo>
                  <a:pt x="7356479" y="1233531"/>
                  <a:pt x="7356479" y="1233531"/>
                  <a:pt x="7393257" y="1233531"/>
                </a:cubicBezTo>
                <a:cubicBezTo>
                  <a:pt x="7393257" y="1233531"/>
                  <a:pt x="7393257" y="1233531"/>
                  <a:pt x="7393257" y="1231788"/>
                </a:cubicBezTo>
                <a:lnTo>
                  <a:pt x="7393257" y="1219584"/>
                </a:lnTo>
                <a:cubicBezTo>
                  <a:pt x="7393257" y="1219584"/>
                  <a:pt x="7393257" y="1219584"/>
                  <a:pt x="7395347" y="1219584"/>
                </a:cubicBezTo>
                <a:lnTo>
                  <a:pt x="7409975" y="1219584"/>
                </a:lnTo>
                <a:cubicBezTo>
                  <a:pt x="7409975" y="1219584"/>
                  <a:pt x="7409975" y="1219584"/>
                  <a:pt x="7409975" y="1217840"/>
                </a:cubicBezTo>
                <a:lnTo>
                  <a:pt x="7409975" y="1205636"/>
                </a:lnTo>
                <a:cubicBezTo>
                  <a:pt x="7409975" y="1205636"/>
                  <a:pt x="7409975" y="1205636"/>
                  <a:pt x="7412483" y="1205636"/>
                </a:cubicBezTo>
                <a:lnTo>
                  <a:pt x="7430035" y="1205636"/>
                </a:lnTo>
                <a:cubicBezTo>
                  <a:pt x="7430035" y="1205636"/>
                  <a:pt x="7430035" y="1205636"/>
                  <a:pt x="7430035" y="1207379"/>
                </a:cubicBezTo>
                <a:lnTo>
                  <a:pt x="7430035" y="1219584"/>
                </a:lnTo>
                <a:cubicBezTo>
                  <a:pt x="7436723" y="1219584"/>
                  <a:pt x="7436723" y="1219584"/>
                  <a:pt x="7436723" y="1135896"/>
                </a:cubicBezTo>
                <a:cubicBezTo>
                  <a:pt x="7436723" y="1135896"/>
                  <a:pt x="7436723" y="1135896"/>
                  <a:pt x="7587181" y="1135896"/>
                </a:cubicBezTo>
                <a:cubicBezTo>
                  <a:pt x="7587181" y="1135896"/>
                  <a:pt x="7587181" y="1135896"/>
                  <a:pt x="7587181" y="1247480"/>
                </a:cubicBezTo>
                <a:cubicBezTo>
                  <a:pt x="7587181" y="1247480"/>
                  <a:pt x="7587181" y="1247480"/>
                  <a:pt x="7590525" y="1247480"/>
                </a:cubicBezTo>
                <a:lnTo>
                  <a:pt x="7613929" y="1247480"/>
                </a:lnTo>
                <a:cubicBezTo>
                  <a:pt x="7613929" y="1247480"/>
                  <a:pt x="7613929" y="1247480"/>
                  <a:pt x="7613929" y="1121948"/>
                </a:cubicBezTo>
                <a:cubicBezTo>
                  <a:pt x="7613929" y="1121948"/>
                  <a:pt x="7613929" y="1121948"/>
                  <a:pt x="7647365" y="1104513"/>
                </a:cubicBezTo>
                <a:cubicBezTo>
                  <a:pt x="7647365" y="1104513"/>
                  <a:pt x="7647365" y="1104513"/>
                  <a:pt x="7690831" y="1104513"/>
                </a:cubicBezTo>
                <a:cubicBezTo>
                  <a:pt x="7690831" y="1104513"/>
                  <a:pt x="7690831" y="1104513"/>
                  <a:pt x="7693757" y="1101899"/>
                </a:cubicBezTo>
                <a:lnTo>
                  <a:pt x="7714235" y="1083591"/>
                </a:lnTo>
                <a:cubicBezTo>
                  <a:pt x="7714235" y="1083591"/>
                  <a:pt x="7714235" y="1083591"/>
                  <a:pt x="7771075" y="1083591"/>
                </a:cubicBezTo>
                <a:cubicBezTo>
                  <a:pt x="7771075" y="1083591"/>
                  <a:pt x="7771075" y="1083591"/>
                  <a:pt x="7771075" y="1086207"/>
                </a:cubicBezTo>
                <a:lnTo>
                  <a:pt x="7771075" y="1104513"/>
                </a:lnTo>
                <a:cubicBezTo>
                  <a:pt x="7771075" y="1104513"/>
                  <a:pt x="7771075" y="1104513"/>
                  <a:pt x="7827915" y="1104513"/>
                </a:cubicBezTo>
                <a:cubicBezTo>
                  <a:pt x="7827915" y="1104513"/>
                  <a:pt x="7827915" y="1104513"/>
                  <a:pt x="7827915" y="1240505"/>
                </a:cubicBezTo>
                <a:cubicBezTo>
                  <a:pt x="7827915" y="1240505"/>
                  <a:pt x="7827915" y="1240505"/>
                  <a:pt x="7830005" y="1240505"/>
                </a:cubicBezTo>
                <a:lnTo>
                  <a:pt x="7844633" y="1240505"/>
                </a:lnTo>
                <a:cubicBezTo>
                  <a:pt x="7844633" y="1240505"/>
                  <a:pt x="7844633" y="1240505"/>
                  <a:pt x="7844633" y="1439262"/>
                </a:cubicBezTo>
                <a:cubicBezTo>
                  <a:pt x="7844633" y="1439262"/>
                  <a:pt x="7844633" y="1439262"/>
                  <a:pt x="7847975" y="1439262"/>
                </a:cubicBezTo>
                <a:lnTo>
                  <a:pt x="7871381" y="1439262"/>
                </a:lnTo>
                <a:cubicBezTo>
                  <a:pt x="7871381" y="1439262"/>
                  <a:pt x="7871381" y="1439262"/>
                  <a:pt x="7871381" y="1310244"/>
                </a:cubicBezTo>
                <a:cubicBezTo>
                  <a:pt x="7871381" y="1310244"/>
                  <a:pt x="7871381" y="1310244"/>
                  <a:pt x="7872635" y="1309373"/>
                </a:cubicBezTo>
                <a:lnTo>
                  <a:pt x="7881411" y="1303271"/>
                </a:lnTo>
                <a:cubicBezTo>
                  <a:pt x="7888099" y="1303271"/>
                  <a:pt x="7888099" y="1303271"/>
                  <a:pt x="7888099" y="1305014"/>
                </a:cubicBezTo>
                <a:lnTo>
                  <a:pt x="7888099" y="1317219"/>
                </a:lnTo>
                <a:cubicBezTo>
                  <a:pt x="7888099" y="1317219"/>
                  <a:pt x="7888099" y="1317219"/>
                  <a:pt x="7891441" y="1315475"/>
                </a:cubicBezTo>
                <a:lnTo>
                  <a:pt x="7914847" y="1303271"/>
                </a:lnTo>
                <a:cubicBezTo>
                  <a:pt x="7914847" y="1303271"/>
                  <a:pt x="7914847" y="1303271"/>
                  <a:pt x="7917773" y="1303271"/>
                </a:cubicBezTo>
                <a:lnTo>
                  <a:pt x="7938251" y="1303271"/>
                </a:lnTo>
                <a:cubicBezTo>
                  <a:pt x="7938251" y="1303271"/>
                  <a:pt x="7938251" y="1303271"/>
                  <a:pt x="7938251" y="1540385"/>
                </a:cubicBezTo>
                <a:cubicBezTo>
                  <a:pt x="7938251" y="1540385"/>
                  <a:pt x="7938251" y="1540385"/>
                  <a:pt x="7985061" y="1547360"/>
                </a:cubicBezTo>
                <a:cubicBezTo>
                  <a:pt x="7985061" y="1543872"/>
                  <a:pt x="7985061" y="1540385"/>
                  <a:pt x="7985061" y="1536899"/>
                </a:cubicBezTo>
                <a:cubicBezTo>
                  <a:pt x="8001779" y="1536899"/>
                  <a:pt x="8018495" y="1536899"/>
                  <a:pt x="8035213" y="1536899"/>
                </a:cubicBezTo>
                <a:cubicBezTo>
                  <a:pt x="8035213" y="1519463"/>
                  <a:pt x="8035213" y="1505516"/>
                  <a:pt x="8035213" y="1491567"/>
                </a:cubicBezTo>
                <a:lnTo>
                  <a:pt x="8048587" y="1491567"/>
                </a:lnTo>
                <a:cubicBezTo>
                  <a:pt x="8048587" y="1470645"/>
                  <a:pt x="8048587" y="1453211"/>
                  <a:pt x="8048587" y="1432289"/>
                </a:cubicBezTo>
                <a:cubicBezTo>
                  <a:pt x="8051931" y="1432289"/>
                  <a:pt x="8055275" y="1432289"/>
                  <a:pt x="8058619" y="1432289"/>
                </a:cubicBezTo>
                <a:cubicBezTo>
                  <a:pt x="8058619" y="1411367"/>
                  <a:pt x="8058619" y="1393932"/>
                  <a:pt x="8058619" y="1373010"/>
                </a:cubicBezTo>
                <a:cubicBezTo>
                  <a:pt x="8065305" y="1373010"/>
                  <a:pt x="8071991" y="1373010"/>
                  <a:pt x="8082023" y="1373010"/>
                </a:cubicBezTo>
                <a:cubicBezTo>
                  <a:pt x="8105427" y="1366037"/>
                  <a:pt x="8132175" y="1352088"/>
                  <a:pt x="8155579" y="1341627"/>
                </a:cubicBezTo>
                <a:cubicBezTo>
                  <a:pt x="8158923" y="1331166"/>
                  <a:pt x="8158923" y="1320705"/>
                  <a:pt x="8158923" y="1310244"/>
                </a:cubicBezTo>
                <a:cubicBezTo>
                  <a:pt x="8162267" y="1320705"/>
                  <a:pt x="8162267" y="1331166"/>
                  <a:pt x="8165611" y="1341627"/>
                </a:cubicBezTo>
                <a:cubicBezTo>
                  <a:pt x="8192359" y="1355576"/>
                  <a:pt x="8215763" y="1369523"/>
                  <a:pt x="8242511" y="1383471"/>
                </a:cubicBezTo>
                <a:cubicBezTo>
                  <a:pt x="8242511" y="1379993"/>
                  <a:pt x="8242511" y="1376516"/>
                  <a:pt x="8242511" y="1376498"/>
                </a:cubicBezTo>
                <a:cubicBezTo>
                  <a:pt x="8249197" y="1376498"/>
                  <a:pt x="8255887" y="1376498"/>
                  <a:pt x="8262573" y="1376498"/>
                </a:cubicBezTo>
                <a:cubicBezTo>
                  <a:pt x="8262573" y="1393932"/>
                  <a:pt x="8262573" y="1414854"/>
                  <a:pt x="8262573" y="1432289"/>
                </a:cubicBezTo>
                <a:cubicBezTo>
                  <a:pt x="8265917" y="1432289"/>
                  <a:pt x="8269259" y="1432289"/>
                  <a:pt x="8272603" y="1432289"/>
                </a:cubicBezTo>
                <a:cubicBezTo>
                  <a:pt x="8272603" y="1453211"/>
                  <a:pt x="8272603" y="1474133"/>
                  <a:pt x="8272603" y="1498541"/>
                </a:cubicBezTo>
                <a:cubicBezTo>
                  <a:pt x="8275947" y="1498541"/>
                  <a:pt x="8279291" y="1498541"/>
                  <a:pt x="8282635" y="1498541"/>
                </a:cubicBezTo>
                <a:cubicBezTo>
                  <a:pt x="8282635" y="1509002"/>
                  <a:pt x="8282635" y="1519463"/>
                  <a:pt x="8282635" y="1529924"/>
                </a:cubicBezTo>
                <a:cubicBezTo>
                  <a:pt x="8289321" y="1529924"/>
                  <a:pt x="8296007" y="1529924"/>
                  <a:pt x="8302695" y="1529924"/>
                </a:cubicBezTo>
                <a:cubicBezTo>
                  <a:pt x="8302695" y="1547360"/>
                  <a:pt x="8302695" y="1561307"/>
                  <a:pt x="8302695" y="1578741"/>
                </a:cubicBezTo>
                <a:cubicBezTo>
                  <a:pt x="8346161" y="1575255"/>
                  <a:pt x="8386283" y="1571768"/>
                  <a:pt x="8429747" y="1568280"/>
                </a:cubicBezTo>
                <a:cubicBezTo>
                  <a:pt x="8429747" y="1550846"/>
                  <a:pt x="8429747" y="1536899"/>
                  <a:pt x="8429747" y="1519463"/>
                </a:cubicBezTo>
                <a:cubicBezTo>
                  <a:pt x="8453153" y="1519463"/>
                  <a:pt x="8476557" y="1519463"/>
                  <a:pt x="8496619" y="1519463"/>
                </a:cubicBezTo>
                <a:cubicBezTo>
                  <a:pt x="8496619" y="1509002"/>
                  <a:pt x="8496619" y="1502028"/>
                  <a:pt x="8496619" y="1491567"/>
                </a:cubicBezTo>
                <a:cubicBezTo>
                  <a:pt x="8543429" y="1491567"/>
                  <a:pt x="8590237" y="1491567"/>
                  <a:pt x="8637047" y="1491567"/>
                </a:cubicBezTo>
                <a:cubicBezTo>
                  <a:pt x="8637047" y="1498541"/>
                  <a:pt x="8637047" y="1502028"/>
                  <a:pt x="8637047" y="1509002"/>
                </a:cubicBezTo>
                <a:cubicBezTo>
                  <a:pt x="8667139" y="1509002"/>
                  <a:pt x="8697229" y="1509002"/>
                  <a:pt x="8727321" y="1509002"/>
                </a:cubicBezTo>
                <a:cubicBezTo>
                  <a:pt x="8727321" y="1512489"/>
                  <a:pt x="8727321" y="1515977"/>
                  <a:pt x="8727321" y="1519463"/>
                </a:cubicBezTo>
                <a:cubicBezTo>
                  <a:pt x="8734007" y="1519463"/>
                  <a:pt x="8744039" y="1519463"/>
                  <a:pt x="8754069" y="1519463"/>
                </a:cubicBezTo>
                <a:cubicBezTo>
                  <a:pt x="8754069" y="1522950"/>
                  <a:pt x="8754069" y="1526438"/>
                  <a:pt x="8754069" y="1529924"/>
                </a:cubicBezTo>
                <a:cubicBezTo>
                  <a:pt x="8760755" y="1529924"/>
                  <a:pt x="8770787" y="1529924"/>
                  <a:pt x="8777473" y="1529924"/>
                </a:cubicBezTo>
                <a:cubicBezTo>
                  <a:pt x="8777473" y="1519920"/>
                  <a:pt x="8777473" y="1509917"/>
                  <a:pt x="8777473" y="1499913"/>
                </a:cubicBezTo>
                <a:lnTo>
                  <a:pt x="8882887" y="1682495"/>
                </a:lnTo>
                <a:lnTo>
                  <a:pt x="0" y="1682495"/>
                </a:lnTo>
                <a:lnTo>
                  <a:pt x="63077" y="1573241"/>
                </a:lnTo>
                <a:cubicBezTo>
                  <a:pt x="82889" y="1571585"/>
                  <a:pt x="102742" y="1569932"/>
                  <a:pt x="123345" y="1568279"/>
                </a:cubicBezTo>
                <a:cubicBezTo>
                  <a:pt x="123345" y="1550844"/>
                  <a:pt x="123345" y="1536897"/>
                  <a:pt x="123345" y="1519461"/>
                </a:cubicBezTo>
                <a:cubicBezTo>
                  <a:pt x="146749" y="1519461"/>
                  <a:pt x="170153" y="1519461"/>
                  <a:pt x="190215" y="1519461"/>
                </a:cubicBezTo>
                <a:cubicBezTo>
                  <a:pt x="190215" y="1509000"/>
                  <a:pt x="190215" y="1502027"/>
                  <a:pt x="190215" y="1491566"/>
                </a:cubicBezTo>
                <a:cubicBezTo>
                  <a:pt x="237025" y="1491566"/>
                  <a:pt x="283834" y="1491566"/>
                  <a:pt x="330643" y="1491566"/>
                </a:cubicBezTo>
                <a:cubicBezTo>
                  <a:pt x="330643" y="1498539"/>
                  <a:pt x="330643" y="1502027"/>
                  <a:pt x="330643" y="1509000"/>
                </a:cubicBezTo>
                <a:cubicBezTo>
                  <a:pt x="360735" y="1509000"/>
                  <a:pt x="390826" y="1509000"/>
                  <a:pt x="420917" y="1509000"/>
                </a:cubicBezTo>
                <a:cubicBezTo>
                  <a:pt x="420917" y="1512488"/>
                  <a:pt x="420917" y="1515975"/>
                  <a:pt x="420917" y="1519461"/>
                </a:cubicBezTo>
                <a:cubicBezTo>
                  <a:pt x="427605" y="1519461"/>
                  <a:pt x="437635" y="1519461"/>
                  <a:pt x="447665" y="1519461"/>
                </a:cubicBezTo>
                <a:cubicBezTo>
                  <a:pt x="447665" y="1522949"/>
                  <a:pt x="447665" y="1526436"/>
                  <a:pt x="447665" y="1529922"/>
                </a:cubicBezTo>
                <a:cubicBezTo>
                  <a:pt x="454353" y="1529922"/>
                  <a:pt x="464383" y="1529922"/>
                  <a:pt x="471070" y="1529922"/>
                </a:cubicBezTo>
                <a:cubicBezTo>
                  <a:pt x="471070" y="1477619"/>
                  <a:pt x="471070" y="1425314"/>
                  <a:pt x="471070" y="1373009"/>
                </a:cubicBezTo>
                <a:cubicBezTo>
                  <a:pt x="494475" y="1366035"/>
                  <a:pt x="517881" y="1359062"/>
                  <a:pt x="541285" y="1352087"/>
                </a:cubicBezTo>
                <a:cubicBezTo>
                  <a:pt x="584751" y="1352087"/>
                  <a:pt x="628216" y="1352087"/>
                  <a:pt x="671681" y="1352087"/>
                </a:cubicBezTo>
                <a:cubicBezTo>
                  <a:pt x="671681" y="1268400"/>
                  <a:pt x="671681" y="1184712"/>
                  <a:pt x="671681" y="1101026"/>
                </a:cubicBezTo>
                <a:cubicBezTo>
                  <a:pt x="681712" y="1094051"/>
                  <a:pt x="695086" y="1090565"/>
                  <a:pt x="708460" y="1083590"/>
                </a:cubicBezTo>
                <a:cubicBezTo>
                  <a:pt x="761956" y="1076616"/>
                  <a:pt x="815453" y="1066155"/>
                  <a:pt x="868949" y="1055694"/>
                </a:cubicBezTo>
                <a:cubicBezTo>
                  <a:pt x="889011" y="1062668"/>
                  <a:pt x="905728" y="1069643"/>
                  <a:pt x="925789" y="1073129"/>
                </a:cubicBezTo>
                <a:cubicBezTo>
                  <a:pt x="929133" y="1076616"/>
                  <a:pt x="932476" y="1080104"/>
                  <a:pt x="935819" y="1083590"/>
                </a:cubicBezTo>
                <a:cubicBezTo>
                  <a:pt x="935819" y="1240503"/>
                  <a:pt x="935819" y="1397418"/>
                  <a:pt x="935819" y="1550844"/>
                </a:cubicBezTo>
                <a:cubicBezTo>
                  <a:pt x="942507" y="1550844"/>
                  <a:pt x="949193" y="1550844"/>
                  <a:pt x="959224" y="1550844"/>
                </a:cubicBezTo>
                <a:cubicBezTo>
                  <a:pt x="959224" y="1488080"/>
                  <a:pt x="959224" y="1425314"/>
                  <a:pt x="959224" y="1362548"/>
                </a:cubicBezTo>
                <a:cubicBezTo>
                  <a:pt x="965911" y="1362548"/>
                  <a:pt x="972598" y="1362548"/>
                  <a:pt x="979285" y="1362548"/>
                </a:cubicBezTo>
                <a:cubicBezTo>
                  <a:pt x="979285" y="1355574"/>
                  <a:pt x="979285" y="1352087"/>
                  <a:pt x="979285" y="1345113"/>
                </a:cubicBezTo>
                <a:cubicBezTo>
                  <a:pt x="985972" y="1341626"/>
                  <a:pt x="992659" y="1338140"/>
                  <a:pt x="999346" y="1334652"/>
                </a:cubicBezTo>
                <a:lnTo>
                  <a:pt x="1016063" y="1334652"/>
                </a:lnTo>
                <a:cubicBezTo>
                  <a:pt x="1016063" y="1327679"/>
                  <a:pt x="1016063" y="1324191"/>
                  <a:pt x="1016063" y="1317218"/>
                </a:cubicBezTo>
                <a:cubicBezTo>
                  <a:pt x="1019407" y="1313730"/>
                  <a:pt x="1026094" y="1310243"/>
                  <a:pt x="1029437" y="1306757"/>
                </a:cubicBezTo>
                <a:cubicBezTo>
                  <a:pt x="1039469" y="1306757"/>
                  <a:pt x="1052843" y="1306757"/>
                  <a:pt x="1062874" y="1306757"/>
                </a:cubicBezTo>
                <a:cubicBezTo>
                  <a:pt x="1062874" y="1324191"/>
                  <a:pt x="1062874" y="1345113"/>
                  <a:pt x="1062874" y="1362548"/>
                </a:cubicBezTo>
                <a:cubicBezTo>
                  <a:pt x="1086279" y="1362548"/>
                  <a:pt x="1109683" y="1362548"/>
                  <a:pt x="1133087" y="1362548"/>
                </a:cubicBezTo>
                <a:cubicBezTo>
                  <a:pt x="1133087" y="1428801"/>
                  <a:pt x="1133087" y="1491566"/>
                  <a:pt x="1133087" y="1557819"/>
                </a:cubicBezTo>
                <a:cubicBezTo>
                  <a:pt x="1143118" y="1557819"/>
                  <a:pt x="1153149" y="1557819"/>
                  <a:pt x="1159835" y="1557819"/>
                </a:cubicBezTo>
                <a:cubicBezTo>
                  <a:pt x="1169866" y="1554332"/>
                  <a:pt x="1176553" y="1550844"/>
                  <a:pt x="1186583" y="1547358"/>
                </a:cubicBezTo>
                <a:cubicBezTo>
                  <a:pt x="1186583" y="1540383"/>
                  <a:pt x="1186583" y="1536897"/>
                  <a:pt x="1186583" y="1533410"/>
                </a:cubicBezTo>
                <a:cubicBezTo>
                  <a:pt x="1183240" y="1533410"/>
                  <a:pt x="1179897" y="1529922"/>
                  <a:pt x="1176553" y="1529922"/>
                </a:cubicBezTo>
                <a:cubicBezTo>
                  <a:pt x="1176553" y="1526436"/>
                  <a:pt x="1176553" y="1522949"/>
                  <a:pt x="1176553" y="1519461"/>
                </a:cubicBezTo>
                <a:cubicBezTo>
                  <a:pt x="1179897" y="1515975"/>
                  <a:pt x="1183240" y="1515975"/>
                  <a:pt x="1186583" y="1512488"/>
                </a:cubicBezTo>
                <a:cubicBezTo>
                  <a:pt x="1186583" y="1488080"/>
                  <a:pt x="1186583" y="1460183"/>
                  <a:pt x="1186583" y="1435775"/>
                </a:cubicBezTo>
                <a:cubicBezTo>
                  <a:pt x="1183240" y="1435775"/>
                  <a:pt x="1179897" y="1432287"/>
                  <a:pt x="1176553" y="1432287"/>
                </a:cubicBezTo>
                <a:cubicBezTo>
                  <a:pt x="1176553" y="1428801"/>
                  <a:pt x="1176553" y="1425314"/>
                  <a:pt x="1176553" y="1421826"/>
                </a:cubicBezTo>
                <a:cubicBezTo>
                  <a:pt x="1179897" y="1418340"/>
                  <a:pt x="1183240" y="1418340"/>
                  <a:pt x="1186583" y="1414853"/>
                </a:cubicBezTo>
                <a:lnTo>
                  <a:pt x="1193271" y="1407879"/>
                </a:lnTo>
                <a:lnTo>
                  <a:pt x="1193271" y="1393931"/>
                </a:lnTo>
                <a:cubicBezTo>
                  <a:pt x="1189927" y="1393931"/>
                  <a:pt x="1189927" y="1393931"/>
                  <a:pt x="1186583" y="1393931"/>
                </a:cubicBezTo>
                <a:cubicBezTo>
                  <a:pt x="1186583" y="1390443"/>
                  <a:pt x="1186583" y="1386957"/>
                  <a:pt x="1186583" y="1383470"/>
                </a:cubicBezTo>
                <a:cubicBezTo>
                  <a:pt x="1189927" y="1383470"/>
                  <a:pt x="1193271" y="1379982"/>
                  <a:pt x="1196614" y="1376496"/>
                </a:cubicBezTo>
                <a:cubicBezTo>
                  <a:pt x="1199957" y="1334652"/>
                  <a:pt x="1209988" y="1299783"/>
                  <a:pt x="1250110" y="1278861"/>
                </a:cubicBezTo>
                <a:cubicBezTo>
                  <a:pt x="1246767" y="1278861"/>
                  <a:pt x="1246767" y="1275374"/>
                  <a:pt x="1243423" y="1275374"/>
                </a:cubicBezTo>
                <a:cubicBezTo>
                  <a:pt x="1243423" y="1271886"/>
                  <a:pt x="1243423" y="1268400"/>
                  <a:pt x="1243423" y="1264913"/>
                </a:cubicBezTo>
                <a:cubicBezTo>
                  <a:pt x="1246767" y="1264913"/>
                  <a:pt x="1250110" y="1261425"/>
                  <a:pt x="1253453" y="1261425"/>
                </a:cubicBezTo>
                <a:cubicBezTo>
                  <a:pt x="1253453" y="1254452"/>
                  <a:pt x="1253453" y="1250964"/>
                  <a:pt x="1253453" y="1247478"/>
                </a:cubicBezTo>
                <a:cubicBezTo>
                  <a:pt x="1256797" y="1247478"/>
                  <a:pt x="1256797" y="1247478"/>
                  <a:pt x="1260141" y="1247478"/>
                </a:cubicBezTo>
                <a:cubicBezTo>
                  <a:pt x="1260141" y="1237017"/>
                  <a:pt x="1260141" y="1226556"/>
                  <a:pt x="1260141" y="1216095"/>
                </a:cubicBezTo>
                <a:cubicBezTo>
                  <a:pt x="1256797" y="1216095"/>
                  <a:pt x="1256797" y="1216095"/>
                  <a:pt x="1253453" y="1216095"/>
                </a:cubicBezTo>
                <a:cubicBezTo>
                  <a:pt x="1253453" y="1212608"/>
                  <a:pt x="1253453" y="1212608"/>
                  <a:pt x="1253453" y="1209122"/>
                </a:cubicBezTo>
                <a:lnTo>
                  <a:pt x="1260141" y="1205634"/>
                </a:lnTo>
                <a:cubicBezTo>
                  <a:pt x="1266827" y="1198661"/>
                  <a:pt x="1270171" y="1191686"/>
                  <a:pt x="1276858" y="1181225"/>
                </a:cubicBezTo>
                <a:cubicBezTo>
                  <a:pt x="1280201" y="1174251"/>
                  <a:pt x="1280201" y="1170765"/>
                  <a:pt x="1280201" y="1167278"/>
                </a:cubicBezTo>
                <a:cubicBezTo>
                  <a:pt x="1273515" y="1156817"/>
                  <a:pt x="1273515" y="1139382"/>
                  <a:pt x="1280201" y="1128921"/>
                </a:cubicBezTo>
                <a:cubicBezTo>
                  <a:pt x="1280203" y="1128917"/>
                  <a:pt x="1280225" y="1128848"/>
                  <a:pt x="1280620" y="1127613"/>
                </a:cubicBezTo>
                <a:lnTo>
                  <a:pt x="1283545" y="1118460"/>
                </a:lnTo>
                <a:cubicBezTo>
                  <a:pt x="1283547" y="1118465"/>
                  <a:pt x="1283569" y="1118534"/>
                  <a:pt x="1283963" y="1119768"/>
                </a:cubicBezTo>
                <a:lnTo>
                  <a:pt x="1286889" y="1128921"/>
                </a:lnTo>
                <a:cubicBezTo>
                  <a:pt x="1293575" y="1139382"/>
                  <a:pt x="1296919" y="1156817"/>
                  <a:pt x="1290232" y="1167278"/>
                </a:cubicBezTo>
                <a:cubicBezTo>
                  <a:pt x="1290232" y="1170765"/>
                  <a:pt x="1290232" y="1174251"/>
                  <a:pt x="1290232" y="1177739"/>
                </a:cubicBezTo>
                <a:cubicBezTo>
                  <a:pt x="1296919" y="1188200"/>
                  <a:pt x="1303606" y="1198661"/>
                  <a:pt x="1306951" y="1205634"/>
                </a:cubicBezTo>
                <a:cubicBezTo>
                  <a:pt x="1310295" y="1205634"/>
                  <a:pt x="1310295" y="1209122"/>
                  <a:pt x="1313638" y="1209122"/>
                </a:cubicBezTo>
                <a:cubicBezTo>
                  <a:pt x="1313638" y="1212608"/>
                  <a:pt x="1313638" y="1212608"/>
                  <a:pt x="1313638" y="1216095"/>
                </a:cubicBezTo>
                <a:cubicBezTo>
                  <a:pt x="1310295" y="1226556"/>
                  <a:pt x="1310295" y="1237017"/>
                  <a:pt x="1310295" y="1247478"/>
                </a:cubicBezTo>
                <a:cubicBezTo>
                  <a:pt x="1316981" y="1250964"/>
                  <a:pt x="1316981" y="1254452"/>
                  <a:pt x="1316981" y="1261425"/>
                </a:cubicBezTo>
                <a:lnTo>
                  <a:pt x="1323669" y="1264913"/>
                </a:lnTo>
                <a:cubicBezTo>
                  <a:pt x="1323669" y="1268400"/>
                  <a:pt x="1323669" y="1271886"/>
                  <a:pt x="1323669" y="1275374"/>
                </a:cubicBezTo>
                <a:cubicBezTo>
                  <a:pt x="1320325" y="1278861"/>
                  <a:pt x="1320325" y="1278861"/>
                  <a:pt x="1316981" y="1278861"/>
                </a:cubicBezTo>
                <a:cubicBezTo>
                  <a:pt x="1337042" y="1289322"/>
                  <a:pt x="1348745" y="1303270"/>
                  <a:pt x="1356268" y="1319833"/>
                </a:cubicBezTo>
                <a:lnTo>
                  <a:pt x="1369603" y="1373009"/>
                </a:lnTo>
                <a:lnTo>
                  <a:pt x="1417287" y="1373009"/>
                </a:lnTo>
                <a:lnTo>
                  <a:pt x="1417287" y="1329494"/>
                </a:lnTo>
                <a:lnTo>
                  <a:pt x="1409211" y="1329494"/>
                </a:lnTo>
                <a:cubicBezTo>
                  <a:pt x="1409211" y="1329459"/>
                  <a:pt x="1409211" y="1326621"/>
                  <a:pt x="1409211" y="1086294"/>
                </a:cubicBezTo>
                <a:cubicBezTo>
                  <a:pt x="1409228" y="1086294"/>
                  <a:pt x="1409934" y="1086294"/>
                  <a:pt x="1439612" y="1086294"/>
                </a:cubicBezTo>
                <a:cubicBezTo>
                  <a:pt x="1439618" y="1086285"/>
                  <a:pt x="1439673" y="1086162"/>
                  <a:pt x="1440372" y="1084673"/>
                </a:cubicBezTo>
                <a:lnTo>
                  <a:pt x="1445691" y="1073324"/>
                </a:lnTo>
                <a:cubicBezTo>
                  <a:pt x="1445705" y="1073325"/>
                  <a:pt x="1445874" y="1073352"/>
                  <a:pt x="1448352" y="1073729"/>
                </a:cubicBezTo>
                <a:lnTo>
                  <a:pt x="1466972" y="1076565"/>
                </a:lnTo>
                <a:cubicBezTo>
                  <a:pt x="1466976" y="1076580"/>
                  <a:pt x="1467033" y="1076732"/>
                  <a:pt x="1467732" y="1078593"/>
                </a:cubicBezTo>
                <a:lnTo>
                  <a:pt x="1473051" y="1092779"/>
                </a:lnTo>
                <a:cubicBezTo>
                  <a:pt x="1473072" y="1092780"/>
                  <a:pt x="1473966" y="1092855"/>
                  <a:pt x="1512572" y="1096022"/>
                </a:cubicBezTo>
                <a:cubicBezTo>
                  <a:pt x="1512572" y="1095992"/>
                  <a:pt x="1512572" y="1093697"/>
                  <a:pt x="1512572" y="911190"/>
                </a:cubicBezTo>
                <a:cubicBezTo>
                  <a:pt x="1512585" y="911190"/>
                  <a:pt x="1512764" y="911190"/>
                  <a:pt x="1515612" y="911190"/>
                </a:cubicBezTo>
                <a:lnTo>
                  <a:pt x="1536893" y="911190"/>
                </a:lnTo>
                <a:cubicBezTo>
                  <a:pt x="1536893" y="911157"/>
                  <a:pt x="1536893" y="908586"/>
                  <a:pt x="1536893" y="706902"/>
                </a:cubicBezTo>
                <a:cubicBezTo>
                  <a:pt x="1536905" y="706902"/>
                  <a:pt x="1537067" y="706902"/>
                  <a:pt x="1539552" y="706902"/>
                </a:cubicBezTo>
                <a:lnTo>
                  <a:pt x="1558173" y="706902"/>
                </a:lnTo>
                <a:cubicBezTo>
                  <a:pt x="1558173" y="706877"/>
                  <a:pt x="1558173" y="704768"/>
                  <a:pt x="1558173" y="535041"/>
                </a:cubicBezTo>
                <a:cubicBezTo>
                  <a:pt x="1564253" y="531798"/>
                  <a:pt x="1564253" y="531798"/>
                  <a:pt x="1564253" y="492885"/>
                </a:cubicBezTo>
                <a:cubicBezTo>
                  <a:pt x="1564263" y="492885"/>
                  <a:pt x="1564443" y="492885"/>
                  <a:pt x="1567293" y="492885"/>
                </a:cubicBezTo>
                <a:lnTo>
                  <a:pt x="1588574" y="492885"/>
                </a:lnTo>
                <a:cubicBezTo>
                  <a:pt x="1588590" y="492851"/>
                  <a:pt x="1589499" y="490800"/>
                  <a:pt x="1643294" y="369665"/>
                </a:cubicBezTo>
                <a:cubicBezTo>
                  <a:pt x="1643294" y="369644"/>
                  <a:pt x="1643345" y="366717"/>
                  <a:pt x="1649375" y="0"/>
                </a:cubicBezTo>
                <a:close/>
              </a:path>
            </a:pathLst>
          </a:custGeom>
          <a:solidFill>
            <a:schemeClr val="accent6"/>
          </a:solidFill>
          <a:ln>
            <a:noFill/>
          </a:ln>
        </p:spPr>
        <p:txBody>
          <a:bodyPr vert="horz" wrap="square" lIns="91440" tIns="45720" rIns="91440" bIns="45720" numCol="1" anchor="t" anchorCtr="0" compatLnSpc="1">
            <a:prstTxWarp prst="textNoShape">
              <a:avLst/>
            </a:prstTxWarp>
            <a:noAutofit/>
          </a:bodyPr>
          <a:lstStyle/>
          <a:p>
            <a:endParaRPr lang="ko-KR" altLang="en-US" sz="2700"/>
          </a:p>
        </p:txBody>
      </p:sp>
      <p:sp>
        <p:nvSpPr>
          <p:cNvPr id="4" name="Freeform: Shape 3">
            <a:extLst>
              <a:ext uri="{FF2B5EF4-FFF2-40B4-BE49-F238E27FC236}">
                <a16:creationId xmlns:a16="http://schemas.microsoft.com/office/drawing/2014/main" id="{C22DEAED-1639-4112-B840-31264609C2DD}"/>
              </a:ext>
            </a:extLst>
          </p:cNvPr>
          <p:cNvSpPr>
            <a:spLocks/>
          </p:cNvSpPr>
          <p:nvPr userDrawn="1"/>
        </p:nvSpPr>
        <p:spPr bwMode="auto">
          <a:xfrm>
            <a:off x="6127769" y="5774694"/>
            <a:ext cx="6085418" cy="1121663"/>
          </a:xfrm>
          <a:custGeom>
            <a:avLst/>
            <a:gdLst>
              <a:gd name="connsiteX0" fmla="*/ 1649375 w 8882887"/>
              <a:gd name="connsiteY0" fmla="*/ 0 h 1682495"/>
              <a:gd name="connsiteX1" fmla="*/ 1652414 w 8882887"/>
              <a:gd name="connsiteY1" fmla="*/ 369665 h 1682495"/>
              <a:gd name="connsiteX2" fmla="*/ 1710174 w 8882887"/>
              <a:gd name="connsiteY2" fmla="*/ 489644 h 1682495"/>
              <a:gd name="connsiteX3" fmla="*/ 1713215 w 8882887"/>
              <a:gd name="connsiteY3" fmla="*/ 489644 h 1682495"/>
              <a:gd name="connsiteX4" fmla="*/ 1734495 w 8882887"/>
              <a:gd name="connsiteY4" fmla="*/ 489644 h 1682495"/>
              <a:gd name="connsiteX5" fmla="*/ 1734495 w 8882887"/>
              <a:gd name="connsiteY5" fmla="*/ 525312 h 1682495"/>
              <a:gd name="connsiteX6" fmla="*/ 1735256 w 8882887"/>
              <a:gd name="connsiteY6" fmla="*/ 526529 h 1682495"/>
              <a:gd name="connsiteX7" fmla="*/ 1740575 w 8882887"/>
              <a:gd name="connsiteY7" fmla="*/ 535041 h 1682495"/>
              <a:gd name="connsiteX8" fmla="*/ 1740575 w 8882887"/>
              <a:gd name="connsiteY8" fmla="*/ 706902 h 1682495"/>
              <a:gd name="connsiteX9" fmla="*/ 1743995 w 8882887"/>
              <a:gd name="connsiteY9" fmla="*/ 706902 h 1682495"/>
              <a:gd name="connsiteX10" fmla="*/ 1767936 w 8882887"/>
              <a:gd name="connsiteY10" fmla="*/ 706902 h 1682495"/>
              <a:gd name="connsiteX11" fmla="*/ 1767936 w 8882887"/>
              <a:gd name="connsiteY11" fmla="*/ 917675 h 1682495"/>
              <a:gd name="connsiteX12" fmla="*/ 1770216 w 8882887"/>
              <a:gd name="connsiteY12" fmla="*/ 917270 h 1682495"/>
              <a:gd name="connsiteX13" fmla="*/ 1786176 w 8882887"/>
              <a:gd name="connsiteY13" fmla="*/ 914433 h 1682495"/>
              <a:gd name="connsiteX14" fmla="*/ 1783136 w 8882887"/>
              <a:gd name="connsiteY14" fmla="*/ 1047381 h 1682495"/>
              <a:gd name="connsiteX15" fmla="*/ 1785416 w 8882887"/>
              <a:gd name="connsiteY15" fmla="*/ 1047788 h 1682495"/>
              <a:gd name="connsiteX16" fmla="*/ 1801376 w 8882887"/>
              <a:gd name="connsiteY16" fmla="*/ 1050624 h 1682495"/>
              <a:gd name="connsiteX17" fmla="*/ 1801755 w 8882887"/>
              <a:gd name="connsiteY17" fmla="*/ 1051841 h 1682495"/>
              <a:gd name="connsiteX18" fmla="*/ 1804416 w 8882887"/>
              <a:gd name="connsiteY18" fmla="*/ 1060353 h 1682495"/>
              <a:gd name="connsiteX19" fmla="*/ 1805556 w 8882887"/>
              <a:gd name="connsiteY19" fmla="*/ 1056705 h 1682495"/>
              <a:gd name="connsiteX20" fmla="*/ 1813536 w 8882887"/>
              <a:gd name="connsiteY20" fmla="*/ 1031169 h 1682495"/>
              <a:gd name="connsiteX21" fmla="*/ 1816196 w 8882887"/>
              <a:gd name="connsiteY21" fmla="*/ 1031169 h 1682495"/>
              <a:gd name="connsiteX22" fmla="*/ 1834817 w 8882887"/>
              <a:gd name="connsiteY22" fmla="*/ 1031169 h 1682495"/>
              <a:gd name="connsiteX23" fmla="*/ 1834817 w 8882887"/>
              <a:gd name="connsiteY23" fmla="*/ 1079808 h 1682495"/>
              <a:gd name="connsiteX24" fmla="*/ 1836336 w 8882887"/>
              <a:gd name="connsiteY24" fmla="*/ 1080620 h 1682495"/>
              <a:gd name="connsiteX25" fmla="*/ 1846977 w 8882887"/>
              <a:gd name="connsiteY25" fmla="*/ 1086294 h 1682495"/>
              <a:gd name="connsiteX26" fmla="*/ 1846977 w 8882887"/>
              <a:gd name="connsiteY26" fmla="*/ 1088321 h 1682495"/>
              <a:gd name="connsiteX27" fmla="*/ 1846977 w 8882887"/>
              <a:gd name="connsiteY27" fmla="*/ 1102508 h 1682495"/>
              <a:gd name="connsiteX28" fmla="*/ 1913858 w 8882887"/>
              <a:gd name="connsiteY28" fmla="*/ 1102508 h 1682495"/>
              <a:gd name="connsiteX29" fmla="*/ 1913858 w 8882887"/>
              <a:gd name="connsiteY29" fmla="*/ 1104129 h 1682495"/>
              <a:gd name="connsiteX30" fmla="*/ 1913858 w 8882887"/>
              <a:gd name="connsiteY30" fmla="*/ 1115478 h 1682495"/>
              <a:gd name="connsiteX31" fmla="*/ 1916897 w 8882887"/>
              <a:gd name="connsiteY31" fmla="*/ 1115478 h 1682495"/>
              <a:gd name="connsiteX32" fmla="*/ 1938177 w 8882887"/>
              <a:gd name="connsiteY32" fmla="*/ 1115478 h 1682495"/>
              <a:gd name="connsiteX33" fmla="*/ 1938177 w 8882887"/>
              <a:gd name="connsiteY33" fmla="*/ 1070081 h 1682495"/>
              <a:gd name="connsiteX34" fmla="*/ 2005058 w 8882887"/>
              <a:gd name="connsiteY34" fmla="*/ 1070081 h 1682495"/>
              <a:gd name="connsiteX35" fmla="*/ 2005058 w 8882887"/>
              <a:gd name="connsiteY35" fmla="*/ 1068054 h 1682495"/>
              <a:gd name="connsiteX36" fmla="*/ 2005058 w 8882887"/>
              <a:gd name="connsiteY36" fmla="*/ 1053867 h 1682495"/>
              <a:gd name="connsiteX37" fmla="*/ 2006579 w 8882887"/>
              <a:gd name="connsiteY37" fmla="*/ 1053867 h 1682495"/>
              <a:gd name="connsiteX38" fmla="*/ 2017218 w 8882887"/>
              <a:gd name="connsiteY38" fmla="*/ 1053867 h 1682495"/>
              <a:gd name="connsiteX39" fmla="*/ 2017218 w 8882887"/>
              <a:gd name="connsiteY39" fmla="*/ 1051031 h 1682495"/>
              <a:gd name="connsiteX40" fmla="*/ 2017218 w 8882887"/>
              <a:gd name="connsiteY40" fmla="*/ 1031169 h 1682495"/>
              <a:gd name="connsiteX41" fmla="*/ 2018358 w 8882887"/>
              <a:gd name="connsiteY41" fmla="*/ 1031169 h 1682495"/>
              <a:gd name="connsiteX42" fmla="*/ 2026338 w 8882887"/>
              <a:gd name="connsiteY42" fmla="*/ 1031169 h 1682495"/>
              <a:gd name="connsiteX43" fmla="*/ 2026338 w 8882887"/>
              <a:gd name="connsiteY43" fmla="*/ 1029548 h 1682495"/>
              <a:gd name="connsiteX44" fmla="*/ 2026338 w 8882887"/>
              <a:gd name="connsiteY44" fmla="*/ 1018197 h 1682495"/>
              <a:gd name="connsiteX45" fmla="*/ 2029379 w 8882887"/>
              <a:gd name="connsiteY45" fmla="*/ 1018197 h 1682495"/>
              <a:gd name="connsiteX46" fmla="*/ 2050659 w 8882887"/>
              <a:gd name="connsiteY46" fmla="*/ 1018197 h 1682495"/>
              <a:gd name="connsiteX47" fmla="*/ 2050659 w 8882887"/>
              <a:gd name="connsiteY47" fmla="*/ 1019819 h 1682495"/>
              <a:gd name="connsiteX48" fmla="*/ 2050659 w 8882887"/>
              <a:gd name="connsiteY48" fmla="*/ 1031169 h 1682495"/>
              <a:gd name="connsiteX49" fmla="*/ 2084099 w 8882887"/>
              <a:gd name="connsiteY49" fmla="*/ 1031169 h 1682495"/>
              <a:gd name="connsiteX50" fmla="*/ 2084099 w 8882887"/>
              <a:gd name="connsiteY50" fmla="*/ 1028331 h 1682495"/>
              <a:gd name="connsiteX51" fmla="*/ 2084099 w 8882887"/>
              <a:gd name="connsiteY51" fmla="*/ 1008470 h 1682495"/>
              <a:gd name="connsiteX52" fmla="*/ 2086760 w 8882887"/>
              <a:gd name="connsiteY52" fmla="*/ 1008470 h 1682495"/>
              <a:gd name="connsiteX53" fmla="*/ 2105379 w 8882887"/>
              <a:gd name="connsiteY53" fmla="*/ 1008470 h 1682495"/>
              <a:gd name="connsiteX54" fmla="*/ 2105379 w 8882887"/>
              <a:gd name="connsiteY54" fmla="*/ 1044140 h 1682495"/>
              <a:gd name="connsiteX55" fmla="*/ 2106900 w 8882887"/>
              <a:gd name="connsiteY55" fmla="*/ 1044140 h 1682495"/>
              <a:gd name="connsiteX56" fmla="*/ 2117540 w 8882887"/>
              <a:gd name="connsiteY56" fmla="*/ 1044140 h 1682495"/>
              <a:gd name="connsiteX57" fmla="*/ 2117540 w 8882887"/>
              <a:gd name="connsiteY57" fmla="*/ 1042518 h 1682495"/>
              <a:gd name="connsiteX58" fmla="*/ 2117540 w 8882887"/>
              <a:gd name="connsiteY58" fmla="*/ 1031169 h 1682495"/>
              <a:gd name="connsiteX59" fmla="*/ 2120199 w 8882887"/>
              <a:gd name="connsiteY59" fmla="*/ 1031169 h 1682495"/>
              <a:gd name="connsiteX60" fmla="*/ 2138820 w 8882887"/>
              <a:gd name="connsiteY60" fmla="*/ 1031169 h 1682495"/>
              <a:gd name="connsiteX61" fmla="*/ 2138820 w 8882887"/>
              <a:gd name="connsiteY61" fmla="*/ 1070081 h 1682495"/>
              <a:gd name="connsiteX62" fmla="*/ 2141861 w 8882887"/>
              <a:gd name="connsiteY62" fmla="*/ 1070081 h 1682495"/>
              <a:gd name="connsiteX63" fmla="*/ 2163140 w 8882887"/>
              <a:gd name="connsiteY63" fmla="*/ 1070081 h 1682495"/>
              <a:gd name="connsiteX64" fmla="*/ 2163140 w 8882887"/>
              <a:gd name="connsiteY64" fmla="*/ 1072512 h 1682495"/>
              <a:gd name="connsiteX65" fmla="*/ 2163140 w 8882887"/>
              <a:gd name="connsiteY65" fmla="*/ 1089537 h 1682495"/>
              <a:gd name="connsiteX66" fmla="*/ 2164280 w 8882887"/>
              <a:gd name="connsiteY66" fmla="*/ 1089537 h 1682495"/>
              <a:gd name="connsiteX67" fmla="*/ 2172261 w 8882887"/>
              <a:gd name="connsiteY67" fmla="*/ 1089537 h 1682495"/>
              <a:gd name="connsiteX68" fmla="*/ 2172261 w 8882887"/>
              <a:gd name="connsiteY68" fmla="*/ 1088321 h 1682495"/>
              <a:gd name="connsiteX69" fmla="*/ 2172261 w 8882887"/>
              <a:gd name="connsiteY69" fmla="*/ 1079808 h 1682495"/>
              <a:gd name="connsiteX70" fmla="*/ 2217861 w 8882887"/>
              <a:gd name="connsiteY70" fmla="*/ 1079808 h 1682495"/>
              <a:gd name="connsiteX71" fmla="*/ 2217861 w 8882887"/>
              <a:gd name="connsiteY71" fmla="*/ 1115478 h 1682495"/>
              <a:gd name="connsiteX72" fmla="*/ 2219381 w 8882887"/>
              <a:gd name="connsiteY72" fmla="*/ 1115478 h 1682495"/>
              <a:gd name="connsiteX73" fmla="*/ 2230022 w 8882887"/>
              <a:gd name="connsiteY73" fmla="*/ 1115478 h 1682495"/>
              <a:gd name="connsiteX74" fmla="*/ 2230022 w 8882887"/>
              <a:gd name="connsiteY74" fmla="*/ 1117100 h 1682495"/>
              <a:gd name="connsiteX75" fmla="*/ 2230022 w 8882887"/>
              <a:gd name="connsiteY75" fmla="*/ 1128449 h 1682495"/>
              <a:gd name="connsiteX76" fmla="*/ 2231162 w 8882887"/>
              <a:gd name="connsiteY76" fmla="*/ 1128449 h 1682495"/>
              <a:gd name="connsiteX77" fmla="*/ 2239142 w 8882887"/>
              <a:gd name="connsiteY77" fmla="*/ 1128449 h 1682495"/>
              <a:gd name="connsiteX78" fmla="*/ 2239142 w 8882887"/>
              <a:gd name="connsiteY78" fmla="*/ 1125206 h 1682495"/>
              <a:gd name="connsiteX79" fmla="*/ 2239142 w 8882887"/>
              <a:gd name="connsiteY79" fmla="*/ 1102508 h 1682495"/>
              <a:gd name="connsiteX80" fmla="*/ 2240661 w 8882887"/>
              <a:gd name="connsiteY80" fmla="*/ 1102508 h 1682495"/>
              <a:gd name="connsiteX81" fmla="*/ 2251302 w 8882887"/>
              <a:gd name="connsiteY81" fmla="*/ 1102508 h 1682495"/>
              <a:gd name="connsiteX82" fmla="*/ 2251302 w 8882887"/>
              <a:gd name="connsiteY82" fmla="*/ 1104129 h 1682495"/>
              <a:gd name="connsiteX83" fmla="*/ 2251302 w 8882887"/>
              <a:gd name="connsiteY83" fmla="*/ 1115478 h 1682495"/>
              <a:gd name="connsiteX84" fmla="*/ 2259282 w 8882887"/>
              <a:gd name="connsiteY84" fmla="*/ 1112489 h 1682495"/>
              <a:gd name="connsiteX85" fmla="*/ 2260422 w 8882887"/>
              <a:gd name="connsiteY85" fmla="*/ 1111019 h 1682495"/>
              <a:gd name="connsiteX86" fmla="*/ 2260422 w 8882887"/>
              <a:gd name="connsiteY86" fmla="*/ 1102508 h 1682495"/>
              <a:gd name="connsiteX87" fmla="*/ 2318183 w 8882887"/>
              <a:gd name="connsiteY87" fmla="*/ 1102508 h 1682495"/>
              <a:gd name="connsiteX88" fmla="*/ 2318183 w 8882887"/>
              <a:gd name="connsiteY88" fmla="*/ 1138176 h 1682495"/>
              <a:gd name="connsiteX89" fmla="*/ 2321222 w 8882887"/>
              <a:gd name="connsiteY89" fmla="*/ 1138176 h 1682495"/>
              <a:gd name="connsiteX90" fmla="*/ 2342502 w 8882887"/>
              <a:gd name="connsiteY90" fmla="*/ 1138176 h 1682495"/>
              <a:gd name="connsiteX91" fmla="*/ 2342502 w 8882887"/>
              <a:gd name="connsiteY91" fmla="*/ 1139798 h 1682495"/>
              <a:gd name="connsiteX92" fmla="*/ 2342502 w 8882887"/>
              <a:gd name="connsiteY92" fmla="*/ 1151147 h 1682495"/>
              <a:gd name="connsiteX93" fmla="*/ 2345163 w 8882887"/>
              <a:gd name="connsiteY93" fmla="*/ 1151147 h 1682495"/>
              <a:gd name="connsiteX94" fmla="*/ 2363783 w 8882887"/>
              <a:gd name="connsiteY94" fmla="*/ 1151147 h 1682495"/>
              <a:gd name="connsiteX95" fmla="*/ 2363783 w 8882887"/>
              <a:gd name="connsiteY95" fmla="*/ 1115478 h 1682495"/>
              <a:gd name="connsiteX96" fmla="*/ 2365302 w 8882887"/>
              <a:gd name="connsiteY96" fmla="*/ 1115478 h 1682495"/>
              <a:gd name="connsiteX97" fmla="*/ 2375943 w 8882887"/>
              <a:gd name="connsiteY97" fmla="*/ 1115478 h 1682495"/>
              <a:gd name="connsiteX98" fmla="*/ 2375943 w 8882887"/>
              <a:gd name="connsiteY98" fmla="*/ 1066838 h 1682495"/>
              <a:gd name="connsiteX99" fmla="*/ 2377463 w 8882887"/>
              <a:gd name="connsiteY99" fmla="*/ 1066838 h 1682495"/>
              <a:gd name="connsiteX100" fmla="*/ 2388104 w 8882887"/>
              <a:gd name="connsiteY100" fmla="*/ 1066838 h 1682495"/>
              <a:gd name="connsiteX101" fmla="*/ 2388104 w 8882887"/>
              <a:gd name="connsiteY101" fmla="*/ 1064001 h 1682495"/>
              <a:gd name="connsiteX102" fmla="*/ 2388104 w 8882887"/>
              <a:gd name="connsiteY102" fmla="*/ 1044140 h 1682495"/>
              <a:gd name="connsiteX103" fmla="*/ 2386203 w 8882887"/>
              <a:gd name="connsiteY103" fmla="*/ 1041707 h 1682495"/>
              <a:gd name="connsiteX104" fmla="*/ 2394183 w 8882887"/>
              <a:gd name="connsiteY104" fmla="*/ 1024683 h 1682495"/>
              <a:gd name="connsiteX105" fmla="*/ 2406344 w 8882887"/>
              <a:gd name="connsiteY105" fmla="*/ 1066838 h 1682495"/>
              <a:gd name="connsiteX106" fmla="*/ 2407484 w 8882887"/>
              <a:gd name="connsiteY106" fmla="*/ 1066838 h 1682495"/>
              <a:gd name="connsiteX107" fmla="*/ 2415464 w 8882887"/>
              <a:gd name="connsiteY107" fmla="*/ 1066838 h 1682495"/>
              <a:gd name="connsiteX108" fmla="*/ 2415464 w 8882887"/>
              <a:gd name="connsiteY108" fmla="*/ 907947 h 1682495"/>
              <a:gd name="connsiteX109" fmla="*/ 2417744 w 8882887"/>
              <a:gd name="connsiteY109" fmla="*/ 907947 h 1682495"/>
              <a:gd name="connsiteX110" fmla="*/ 2433704 w 8882887"/>
              <a:gd name="connsiteY110" fmla="*/ 907947 h 1682495"/>
              <a:gd name="connsiteX111" fmla="*/ 2433704 w 8882887"/>
              <a:gd name="connsiteY111" fmla="*/ 836609 h 1682495"/>
              <a:gd name="connsiteX112" fmla="*/ 2473224 w 8882887"/>
              <a:gd name="connsiteY112" fmla="*/ 836609 h 1682495"/>
              <a:gd name="connsiteX113" fmla="*/ 2473224 w 8882887"/>
              <a:gd name="connsiteY113" fmla="*/ 804182 h 1682495"/>
              <a:gd name="connsiteX114" fmla="*/ 2524905 w 8882887"/>
              <a:gd name="connsiteY114" fmla="*/ 804182 h 1682495"/>
              <a:gd name="connsiteX115" fmla="*/ 2524905 w 8882887"/>
              <a:gd name="connsiteY115" fmla="*/ 807830 h 1682495"/>
              <a:gd name="connsiteX116" fmla="*/ 2524905 w 8882887"/>
              <a:gd name="connsiteY116" fmla="*/ 833366 h 1682495"/>
              <a:gd name="connsiteX117" fmla="*/ 2528325 w 8882887"/>
              <a:gd name="connsiteY117" fmla="*/ 833366 h 1682495"/>
              <a:gd name="connsiteX118" fmla="*/ 2552265 w 8882887"/>
              <a:gd name="connsiteY118" fmla="*/ 833366 h 1682495"/>
              <a:gd name="connsiteX119" fmla="*/ 2552265 w 8882887"/>
              <a:gd name="connsiteY119" fmla="*/ 904704 h 1682495"/>
              <a:gd name="connsiteX120" fmla="*/ 2553785 w 8882887"/>
              <a:gd name="connsiteY120" fmla="*/ 904704 h 1682495"/>
              <a:gd name="connsiteX121" fmla="*/ 2564426 w 8882887"/>
              <a:gd name="connsiteY121" fmla="*/ 904704 h 1682495"/>
              <a:gd name="connsiteX122" fmla="*/ 2585706 w 8882887"/>
              <a:gd name="connsiteY122" fmla="*/ 911190 h 1682495"/>
              <a:gd name="connsiteX123" fmla="*/ 2585706 w 8882887"/>
              <a:gd name="connsiteY123" fmla="*/ 969558 h 1682495"/>
              <a:gd name="connsiteX124" fmla="*/ 2587226 w 8882887"/>
              <a:gd name="connsiteY124" fmla="*/ 969558 h 1682495"/>
              <a:gd name="connsiteX125" fmla="*/ 2597865 w 8882887"/>
              <a:gd name="connsiteY125" fmla="*/ 969558 h 1682495"/>
              <a:gd name="connsiteX126" fmla="*/ 2597865 w 8882887"/>
              <a:gd name="connsiteY126" fmla="*/ 971990 h 1682495"/>
              <a:gd name="connsiteX127" fmla="*/ 2597865 w 8882887"/>
              <a:gd name="connsiteY127" fmla="*/ 989013 h 1682495"/>
              <a:gd name="connsiteX128" fmla="*/ 2600906 w 8882887"/>
              <a:gd name="connsiteY128" fmla="*/ 989013 h 1682495"/>
              <a:gd name="connsiteX129" fmla="*/ 2622186 w 8882887"/>
              <a:gd name="connsiteY129" fmla="*/ 989013 h 1682495"/>
              <a:gd name="connsiteX130" fmla="*/ 2631306 w 8882887"/>
              <a:gd name="connsiteY130" fmla="*/ 998742 h 1682495"/>
              <a:gd name="connsiteX131" fmla="*/ 2631306 w 8882887"/>
              <a:gd name="connsiteY131" fmla="*/ 1031169 h 1682495"/>
              <a:gd name="connsiteX132" fmla="*/ 2634726 w 8882887"/>
              <a:gd name="connsiteY132" fmla="*/ 1031169 h 1682495"/>
              <a:gd name="connsiteX133" fmla="*/ 2658666 w 8882887"/>
              <a:gd name="connsiteY133" fmla="*/ 1031169 h 1682495"/>
              <a:gd name="connsiteX134" fmla="*/ 2658666 w 8882887"/>
              <a:gd name="connsiteY134" fmla="*/ 1032789 h 1682495"/>
              <a:gd name="connsiteX135" fmla="*/ 2658666 w 8882887"/>
              <a:gd name="connsiteY135" fmla="*/ 1044140 h 1682495"/>
              <a:gd name="connsiteX136" fmla="*/ 2660567 w 8882887"/>
              <a:gd name="connsiteY136" fmla="*/ 1044140 h 1682495"/>
              <a:gd name="connsiteX137" fmla="*/ 2673867 w 8882887"/>
              <a:gd name="connsiteY137" fmla="*/ 1044140 h 1682495"/>
              <a:gd name="connsiteX138" fmla="*/ 2673867 w 8882887"/>
              <a:gd name="connsiteY138" fmla="*/ 1047381 h 1682495"/>
              <a:gd name="connsiteX139" fmla="*/ 2673867 w 8882887"/>
              <a:gd name="connsiteY139" fmla="*/ 1070081 h 1682495"/>
              <a:gd name="connsiteX140" fmla="*/ 2679947 w 8882887"/>
              <a:gd name="connsiteY140" fmla="*/ 1067243 h 1682495"/>
              <a:gd name="connsiteX141" fmla="*/ 2679947 w 8882887"/>
              <a:gd name="connsiteY141" fmla="*/ 1047381 h 1682495"/>
              <a:gd name="connsiteX142" fmla="*/ 2681466 w 8882887"/>
              <a:gd name="connsiteY142" fmla="*/ 1047381 h 1682495"/>
              <a:gd name="connsiteX143" fmla="*/ 2692107 w 8882887"/>
              <a:gd name="connsiteY143" fmla="*/ 1047381 h 1682495"/>
              <a:gd name="connsiteX144" fmla="*/ 2692107 w 8882887"/>
              <a:gd name="connsiteY144" fmla="*/ 1049814 h 1682495"/>
              <a:gd name="connsiteX145" fmla="*/ 2692107 w 8882887"/>
              <a:gd name="connsiteY145" fmla="*/ 1066838 h 1682495"/>
              <a:gd name="connsiteX146" fmla="*/ 2693247 w 8882887"/>
              <a:gd name="connsiteY146" fmla="*/ 1066838 h 1682495"/>
              <a:gd name="connsiteX147" fmla="*/ 2701227 w 8882887"/>
              <a:gd name="connsiteY147" fmla="*/ 1066838 h 1682495"/>
              <a:gd name="connsiteX148" fmla="*/ 2774187 w 8882887"/>
              <a:gd name="connsiteY148" fmla="*/ 1060353 h 1682495"/>
              <a:gd name="connsiteX149" fmla="*/ 2774187 w 8882887"/>
              <a:gd name="connsiteY149" fmla="*/ 1062380 h 1682495"/>
              <a:gd name="connsiteX150" fmla="*/ 2774187 w 8882887"/>
              <a:gd name="connsiteY150" fmla="*/ 1076565 h 1682495"/>
              <a:gd name="connsiteX151" fmla="*/ 2775327 w 8882887"/>
              <a:gd name="connsiteY151" fmla="*/ 1076565 h 1682495"/>
              <a:gd name="connsiteX152" fmla="*/ 2783309 w 8882887"/>
              <a:gd name="connsiteY152" fmla="*/ 1076565 h 1682495"/>
              <a:gd name="connsiteX153" fmla="*/ 2783309 w 8882887"/>
              <a:gd name="connsiteY153" fmla="*/ 1079808 h 1682495"/>
              <a:gd name="connsiteX154" fmla="*/ 2783309 w 8882887"/>
              <a:gd name="connsiteY154" fmla="*/ 1102508 h 1682495"/>
              <a:gd name="connsiteX155" fmla="*/ 2786348 w 8882887"/>
              <a:gd name="connsiteY155" fmla="*/ 1100481 h 1682495"/>
              <a:gd name="connsiteX156" fmla="*/ 2807628 w 8882887"/>
              <a:gd name="connsiteY156" fmla="*/ 1086294 h 1682495"/>
              <a:gd name="connsiteX157" fmla="*/ 2816748 w 8882887"/>
              <a:gd name="connsiteY157" fmla="*/ 1024683 h 1682495"/>
              <a:gd name="connsiteX158" fmla="*/ 2817888 w 8882887"/>
              <a:gd name="connsiteY158" fmla="*/ 1024278 h 1682495"/>
              <a:gd name="connsiteX159" fmla="*/ 2825868 w 8882887"/>
              <a:gd name="connsiteY159" fmla="*/ 1021440 h 1682495"/>
              <a:gd name="connsiteX160" fmla="*/ 2828909 w 8882887"/>
              <a:gd name="connsiteY160" fmla="*/ 917675 h 1682495"/>
              <a:gd name="connsiteX161" fmla="*/ 2831949 w 8882887"/>
              <a:gd name="connsiteY161" fmla="*/ 1021440 h 1682495"/>
              <a:gd name="connsiteX162" fmla="*/ 2833089 w 8882887"/>
              <a:gd name="connsiteY162" fmla="*/ 1021845 h 1682495"/>
              <a:gd name="connsiteX163" fmla="*/ 2841069 w 8882887"/>
              <a:gd name="connsiteY163" fmla="*/ 1024683 h 1682495"/>
              <a:gd name="connsiteX164" fmla="*/ 2841069 w 8882887"/>
              <a:gd name="connsiteY164" fmla="*/ 894977 h 1682495"/>
              <a:gd name="connsiteX165" fmla="*/ 2847149 w 8882887"/>
              <a:gd name="connsiteY165" fmla="*/ 846336 h 1682495"/>
              <a:gd name="connsiteX166" fmla="*/ 2904909 w 8882887"/>
              <a:gd name="connsiteY166" fmla="*/ 846336 h 1682495"/>
              <a:gd name="connsiteX167" fmla="*/ 2904909 w 8882887"/>
              <a:gd name="connsiteY167" fmla="*/ 894977 h 1682495"/>
              <a:gd name="connsiteX168" fmla="*/ 2906049 w 8882887"/>
              <a:gd name="connsiteY168" fmla="*/ 894977 h 1682495"/>
              <a:gd name="connsiteX169" fmla="*/ 2914029 w 8882887"/>
              <a:gd name="connsiteY169" fmla="*/ 894977 h 1682495"/>
              <a:gd name="connsiteX170" fmla="*/ 2914029 w 8882887"/>
              <a:gd name="connsiteY170" fmla="*/ 771755 h 1682495"/>
              <a:gd name="connsiteX171" fmla="*/ 2916690 w 8882887"/>
              <a:gd name="connsiteY171" fmla="*/ 771755 h 1682495"/>
              <a:gd name="connsiteX172" fmla="*/ 2935310 w 8882887"/>
              <a:gd name="connsiteY172" fmla="*/ 771755 h 1682495"/>
              <a:gd name="connsiteX173" fmla="*/ 2935310 w 8882887"/>
              <a:gd name="connsiteY173" fmla="*/ 768918 h 1682495"/>
              <a:gd name="connsiteX174" fmla="*/ 2935310 w 8882887"/>
              <a:gd name="connsiteY174" fmla="*/ 749057 h 1682495"/>
              <a:gd name="connsiteX175" fmla="*/ 2968751 w 8882887"/>
              <a:gd name="connsiteY175" fmla="*/ 749057 h 1682495"/>
              <a:gd name="connsiteX176" fmla="*/ 2968751 w 8882887"/>
              <a:gd name="connsiteY176" fmla="*/ 747435 h 1682495"/>
              <a:gd name="connsiteX177" fmla="*/ 2968751 w 8882887"/>
              <a:gd name="connsiteY177" fmla="*/ 736086 h 1682495"/>
              <a:gd name="connsiteX178" fmla="*/ 2971410 w 8882887"/>
              <a:gd name="connsiteY178" fmla="*/ 736086 h 1682495"/>
              <a:gd name="connsiteX179" fmla="*/ 2990031 w 8882887"/>
              <a:gd name="connsiteY179" fmla="*/ 736086 h 1682495"/>
              <a:gd name="connsiteX180" fmla="*/ 2990031 w 8882887"/>
              <a:gd name="connsiteY180" fmla="*/ 737708 h 1682495"/>
              <a:gd name="connsiteX181" fmla="*/ 2990031 w 8882887"/>
              <a:gd name="connsiteY181" fmla="*/ 749057 h 1682495"/>
              <a:gd name="connsiteX182" fmla="*/ 2991171 w 8882887"/>
              <a:gd name="connsiteY182" fmla="*/ 749057 h 1682495"/>
              <a:gd name="connsiteX183" fmla="*/ 2999151 w 8882887"/>
              <a:gd name="connsiteY183" fmla="*/ 749057 h 1682495"/>
              <a:gd name="connsiteX184" fmla="*/ 3014351 w 8882887"/>
              <a:gd name="connsiteY184" fmla="*/ 742571 h 1682495"/>
              <a:gd name="connsiteX185" fmla="*/ 3020430 w 8882887"/>
              <a:gd name="connsiteY185" fmla="*/ 747435 h 1682495"/>
              <a:gd name="connsiteX186" fmla="*/ 3020430 w 8882887"/>
              <a:gd name="connsiteY186" fmla="*/ 736086 h 1682495"/>
              <a:gd name="connsiteX187" fmla="*/ 3023850 w 8882887"/>
              <a:gd name="connsiteY187" fmla="*/ 736086 h 1682495"/>
              <a:gd name="connsiteX188" fmla="*/ 3047792 w 8882887"/>
              <a:gd name="connsiteY188" fmla="*/ 736086 h 1682495"/>
              <a:gd name="connsiteX189" fmla="*/ 3047792 w 8882887"/>
              <a:gd name="connsiteY189" fmla="*/ 737708 h 1682495"/>
              <a:gd name="connsiteX190" fmla="*/ 3047792 w 8882887"/>
              <a:gd name="connsiteY190" fmla="*/ 749057 h 1682495"/>
              <a:gd name="connsiteX191" fmla="*/ 3093392 w 8882887"/>
              <a:gd name="connsiteY191" fmla="*/ 749057 h 1682495"/>
              <a:gd name="connsiteX192" fmla="*/ 3093392 w 8882887"/>
              <a:gd name="connsiteY192" fmla="*/ 751488 h 1682495"/>
              <a:gd name="connsiteX193" fmla="*/ 3093392 w 8882887"/>
              <a:gd name="connsiteY193" fmla="*/ 768513 h 1682495"/>
              <a:gd name="connsiteX194" fmla="*/ 3132912 w 8882887"/>
              <a:gd name="connsiteY194" fmla="*/ 768513 h 1682495"/>
              <a:gd name="connsiteX195" fmla="*/ 3132912 w 8882887"/>
              <a:gd name="connsiteY195" fmla="*/ 813909 h 1682495"/>
              <a:gd name="connsiteX196" fmla="*/ 3134052 w 8882887"/>
              <a:gd name="connsiteY196" fmla="*/ 813909 h 1682495"/>
              <a:gd name="connsiteX197" fmla="*/ 3142032 w 8882887"/>
              <a:gd name="connsiteY197" fmla="*/ 813909 h 1682495"/>
              <a:gd name="connsiteX198" fmla="*/ 3142032 w 8882887"/>
              <a:gd name="connsiteY198" fmla="*/ 815531 h 1682495"/>
              <a:gd name="connsiteX199" fmla="*/ 3142032 w 8882887"/>
              <a:gd name="connsiteY199" fmla="*/ 826881 h 1682495"/>
              <a:gd name="connsiteX200" fmla="*/ 3148113 w 8882887"/>
              <a:gd name="connsiteY200" fmla="*/ 872277 h 1682495"/>
              <a:gd name="connsiteX201" fmla="*/ 3149253 w 8882887"/>
              <a:gd name="connsiteY201" fmla="*/ 872277 h 1682495"/>
              <a:gd name="connsiteX202" fmla="*/ 3157233 w 8882887"/>
              <a:gd name="connsiteY202" fmla="*/ 872277 h 1682495"/>
              <a:gd name="connsiteX203" fmla="*/ 3157233 w 8882887"/>
              <a:gd name="connsiteY203" fmla="*/ 873494 h 1682495"/>
              <a:gd name="connsiteX204" fmla="*/ 3157233 w 8882887"/>
              <a:gd name="connsiteY204" fmla="*/ 882006 h 1682495"/>
              <a:gd name="connsiteX205" fmla="*/ 3158753 w 8882887"/>
              <a:gd name="connsiteY205" fmla="*/ 882006 h 1682495"/>
              <a:gd name="connsiteX206" fmla="*/ 3169392 w 8882887"/>
              <a:gd name="connsiteY206" fmla="*/ 882006 h 1682495"/>
              <a:gd name="connsiteX207" fmla="*/ 3169392 w 8882887"/>
              <a:gd name="connsiteY207" fmla="*/ 927404 h 1682495"/>
              <a:gd name="connsiteX208" fmla="*/ 3172433 w 8882887"/>
              <a:gd name="connsiteY208" fmla="*/ 927404 h 1682495"/>
              <a:gd name="connsiteX209" fmla="*/ 3193713 w 8882887"/>
              <a:gd name="connsiteY209" fmla="*/ 927404 h 1682495"/>
              <a:gd name="connsiteX210" fmla="*/ 3193713 w 8882887"/>
              <a:gd name="connsiteY210" fmla="*/ 963072 h 1682495"/>
              <a:gd name="connsiteX211" fmla="*/ 3196754 w 8882887"/>
              <a:gd name="connsiteY211" fmla="*/ 965504 h 1682495"/>
              <a:gd name="connsiteX212" fmla="*/ 3196754 w 8882887"/>
              <a:gd name="connsiteY212" fmla="*/ 982529 h 1682495"/>
              <a:gd name="connsiteX213" fmla="*/ 3197894 w 8882887"/>
              <a:gd name="connsiteY213" fmla="*/ 982529 h 1682495"/>
              <a:gd name="connsiteX214" fmla="*/ 3205874 w 8882887"/>
              <a:gd name="connsiteY214" fmla="*/ 982529 h 1682495"/>
              <a:gd name="connsiteX215" fmla="*/ 3205874 w 8882887"/>
              <a:gd name="connsiteY215" fmla="*/ 1018197 h 1682495"/>
              <a:gd name="connsiteX216" fmla="*/ 3207773 w 8882887"/>
              <a:gd name="connsiteY216" fmla="*/ 1018197 h 1682495"/>
              <a:gd name="connsiteX217" fmla="*/ 3221073 w 8882887"/>
              <a:gd name="connsiteY217" fmla="*/ 1018197 h 1682495"/>
              <a:gd name="connsiteX218" fmla="*/ 3224114 w 8882887"/>
              <a:gd name="connsiteY218" fmla="*/ 1024278 h 1682495"/>
              <a:gd name="connsiteX219" fmla="*/ 3224114 w 8882887"/>
              <a:gd name="connsiteY219" fmla="*/ 1044140 h 1682495"/>
              <a:gd name="connsiteX220" fmla="*/ 3226394 w 8882887"/>
              <a:gd name="connsiteY220" fmla="*/ 1041302 h 1682495"/>
              <a:gd name="connsiteX221" fmla="*/ 3242354 w 8882887"/>
              <a:gd name="connsiteY221" fmla="*/ 1021440 h 1682495"/>
              <a:gd name="connsiteX222" fmla="*/ 3284915 w 8882887"/>
              <a:gd name="connsiteY222" fmla="*/ 1021440 h 1682495"/>
              <a:gd name="connsiteX223" fmla="*/ 3284915 w 8882887"/>
              <a:gd name="connsiteY223" fmla="*/ 1151147 h 1682495"/>
              <a:gd name="connsiteX224" fmla="*/ 3286055 w 8882887"/>
              <a:gd name="connsiteY224" fmla="*/ 1151147 h 1682495"/>
              <a:gd name="connsiteX225" fmla="*/ 3294035 w 8882887"/>
              <a:gd name="connsiteY225" fmla="*/ 1151147 h 1682495"/>
              <a:gd name="connsiteX226" fmla="*/ 3295175 w 8882887"/>
              <a:gd name="connsiteY226" fmla="*/ 1149120 h 1682495"/>
              <a:gd name="connsiteX227" fmla="*/ 3303155 w 8882887"/>
              <a:gd name="connsiteY227" fmla="*/ 1134933 h 1682495"/>
              <a:gd name="connsiteX228" fmla="*/ 3303155 w 8882887"/>
              <a:gd name="connsiteY228" fmla="*/ 1137771 h 1682495"/>
              <a:gd name="connsiteX229" fmla="*/ 3303155 w 8882887"/>
              <a:gd name="connsiteY229" fmla="*/ 1157633 h 1682495"/>
              <a:gd name="connsiteX230" fmla="*/ 3309234 w 8882887"/>
              <a:gd name="connsiteY230" fmla="*/ 1089537 h 1682495"/>
              <a:gd name="connsiteX231" fmla="*/ 3310374 w 8882887"/>
              <a:gd name="connsiteY231" fmla="*/ 1089537 h 1682495"/>
              <a:gd name="connsiteX232" fmla="*/ 3318354 w 8882887"/>
              <a:gd name="connsiteY232" fmla="*/ 1089537 h 1682495"/>
              <a:gd name="connsiteX233" fmla="*/ 3318354 w 8882887"/>
              <a:gd name="connsiteY233" fmla="*/ 992256 h 1682495"/>
              <a:gd name="connsiteX234" fmla="*/ 3319875 w 8882887"/>
              <a:gd name="connsiteY234" fmla="*/ 992256 h 1682495"/>
              <a:gd name="connsiteX235" fmla="*/ 3330515 w 8882887"/>
              <a:gd name="connsiteY235" fmla="*/ 992256 h 1682495"/>
              <a:gd name="connsiteX236" fmla="*/ 3348755 w 8882887"/>
              <a:gd name="connsiteY236" fmla="*/ 927404 h 1682495"/>
              <a:gd name="connsiteX237" fmla="*/ 3350655 w 8882887"/>
              <a:gd name="connsiteY237" fmla="*/ 927404 h 1682495"/>
              <a:gd name="connsiteX238" fmla="*/ 3363956 w 8882887"/>
              <a:gd name="connsiteY238" fmla="*/ 927404 h 1682495"/>
              <a:gd name="connsiteX239" fmla="*/ 3379155 w 8882887"/>
              <a:gd name="connsiteY239" fmla="*/ 992256 h 1682495"/>
              <a:gd name="connsiteX240" fmla="*/ 3380675 w 8882887"/>
              <a:gd name="connsiteY240" fmla="*/ 992256 h 1682495"/>
              <a:gd name="connsiteX241" fmla="*/ 3391316 w 8882887"/>
              <a:gd name="connsiteY241" fmla="*/ 992256 h 1682495"/>
              <a:gd name="connsiteX242" fmla="*/ 3391316 w 8882887"/>
              <a:gd name="connsiteY242" fmla="*/ 1050624 h 1682495"/>
              <a:gd name="connsiteX243" fmla="*/ 3393975 w 8882887"/>
              <a:gd name="connsiteY243" fmla="*/ 1050624 h 1682495"/>
              <a:gd name="connsiteX244" fmla="*/ 3412596 w 8882887"/>
              <a:gd name="connsiteY244" fmla="*/ 1050624 h 1682495"/>
              <a:gd name="connsiteX245" fmla="*/ 3412596 w 8882887"/>
              <a:gd name="connsiteY245" fmla="*/ 1053867 h 1682495"/>
              <a:gd name="connsiteX246" fmla="*/ 3412596 w 8882887"/>
              <a:gd name="connsiteY246" fmla="*/ 1076565 h 1682495"/>
              <a:gd name="connsiteX247" fmla="*/ 3418676 w 8882887"/>
              <a:gd name="connsiteY247" fmla="*/ 1073324 h 1682495"/>
              <a:gd name="connsiteX248" fmla="*/ 3418676 w 8882887"/>
              <a:gd name="connsiteY248" fmla="*/ 1050624 h 1682495"/>
              <a:gd name="connsiteX249" fmla="*/ 3420956 w 8882887"/>
              <a:gd name="connsiteY249" fmla="*/ 1050624 h 1682495"/>
              <a:gd name="connsiteX250" fmla="*/ 3436916 w 8882887"/>
              <a:gd name="connsiteY250" fmla="*/ 1050624 h 1682495"/>
              <a:gd name="connsiteX251" fmla="*/ 3436916 w 8882887"/>
              <a:gd name="connsiteY251" fmla="*/ 1053056 h 1682495"/>
              <a:gd name="connsiteX252" fmla="*/ 3436916 w 8882887"/>
              <a:gd name="connsiteY252" fmla="*/ 1070081 h 1682495"/>
              <a:gd name="connsiteX253" fmla="*/ 3482517 w 8882887"/>
              <a:gd name="connsiteY253" fmla="*/ 1070081 h 1682495"/>
              <a:gd name="connsiteX254" fmla="*/ 3482517 w 8882887"/>
              <a:gd name="connsiteY254" fmla="*/ 1014956 h 1682495"/>
              <a:gd name="connsiteX255" fmla="*/ 3484416 w 8882887"/>
              <a:gd name="connsiteY255" fmla="*/ 1014956 h 1682495"/>
              <a:gd name="connsiteX256" fmla="*/ 3497717 w 8882887"/>
              <a:gd name="connsiteY256" fmla="*/ 1014956 h 1682495"/>
              <a:gd name="connsiteX257" fmla="*/ 3497717 w 8882887"/>
              <a:gd name="connsiteY257" fmla="*/ 1047381 h 1682495"/>
              <a:gd name="connsiteX258" fmla="*/ 3500757 w 8882887"/>
              <a:gd name="connsiteY258" fmla="*/ 998742 h 1682495"/>
              <a:gd name="connsiteX259" fmla="*/ 3534197 w 8882887"/>
              <a:gd name="connsiteY259" fmla="*/ 998742 h 1682495"/>
              <a:gd name="connsiteX260" fmla="*/ 3534197 w 8882887"/>
              <a:gd name="connsiteY260" fmla="*/ 996309 h 1682495"/>
              <a:gd name="connsiteX261" fmla="*/ 3534197 w 8882887"/>
              <a:gd name="connsiteY261" fmla="*/ 979286 h 1682495"/>
              <a:gd name="connsiteX262" fmla="*/ 3535337 w 8882887"/>
              <a:gd name="connsiteY262" fmla="*/ 979286 h 1682495"/>
              <a:gd name="connsiteX263" fmla="*/ 3543317 w 8882887"/>
              <a:gd name="connsiteY263" fmla="*/ 979286 h 1682495"/>
              <a:gd name="connsiteX264" fmla="*/ 3543317 w 8882887"/>
              <a:gd name="connsiteY264" fmla="*/ 976449 h 1682495"/>
              <a:gd name="connsiteX265" fmla="*/ 3543317 w 8882887"/>
              <a:gd name="connsiteY265" fmla="*/ 956588 h 1682495"/>
              <a:gd name="connsiteX266" fmla="*/ 3549398 w 8882887"/>
              <a:gd name="connsiteY266" fmla="*/ 966315 h 1682495"/>
              <a:gd name="connsiteX267" fmla="*/ 3552818 w 8882887"/>
              <a:gd name="connsiteY267" fmla="*/ 966315 h 1682495"/>
              <a:gd name="connsiteX268" fmla="*/ 3576758 w 8882887"/>
              <a:gd name="connsiteY268" fmla="*/ 966315 h 1682495"/>
              <a:gd name="connsiteX269" fmla="*/ 3576758 w 8882887"/>
              <a:gd name="connsiteY269" fmla="*/ 965099 h 1682495"/>
              <a:gd name="connsiteX270" fmla="*/ 3576758 w 8882887"/>
              <a:gd name="connsiteY270" fmla="*/ 956588 h 1682495"/>
              <a:gd name="connsiteX271" fmla="*/ 3577898 w 8882887"/>
              <a:gd name="connsiteY271" fmla="*/ 956588 h 1682495"/>
              <a:gd name="connsiteX272" fmla="*/ 3585878 w 8882887"/>
              <a:gd name="connsiteY272" fmla="*/ 956588 h 1682495"/>
              <a:gd name="connsiteX273" fmla="*/ 3585878 w 8882887"/>
              <a:gd name="connsiteY273" fmla="*/ 958614 h 1682495"/>
              <a:gd name="connsiteX274" fmla="*/ 3585878 w 8882887"/>
              <a:gd name="connsiteY274" fmla="*/ 972801 h 1682495"/>
              <a:gd name="connsiteX275" fmla="*/ 3643638 w 8882887"/>
              <a:gd name="connsiteY275" fmla="*/ 972801 h 1682495"/>
              <a:gd name="connsiteX276" fmla="*/ 3643638 w 8882887"/>
              <a:gd name="connsiteY276" fmla="*/ 1180331 h 1682495"/>
              <a:gd name="connsiteX277" fmla="*/ 3645918 w 8882887"/>
              <a:gd name="connsiteY277" fmla="*/ 1180331 h 1682495"/>
              <a:gd name="connsiteX278" fmla="*/ 3661878 w 8882887"/>
              <a:gd name="connsiteY278" fmla="*/ 1180331 h 1682495"/>
              <a:gd name="connsiteX279" fmla="*/ 3661878 w 8882887"/>
              <a:gd name="connsiteY279" fmla="*/ 1160876 h 1682495"/>
              <a:gd name="connsiteX280" fmla="*/ 3667959 w 8882887"/>
              <a:gd name="connsiteY280" fmla="*/ 1160876 h 1682495"/>
              <a:gd name="connsiteX281" fmla="*/ 3667959 w 8882887"/>
              <a:gd name="connsiteY281" fmla="*/ 1180331 h 1682495"/>
              <a:gd name="connsiteX282" fmla="*/ 3713559 w 8882887"/>
              <a:gd name="connsiteY282" fmla="*/ 1180331 h 1682495"/>
              <a:gd name="connsiteX283" fmla="*/ 3713559 w 8882887"/>
              <a:gd name="connsiteY283" fmla="*/ 1134933 h 1682495"/>
              <a:gd name="connsiteX284" fmla="*/ 3731799 w 8882887"/>
              <a:gd name="connsiteY284" fmla="*/ 1134933 h 1682495"/>
              <a:gd name="connsiteX285" fmla="*/ 3750039 w 8882887"/>
              <a:gd name="connsiteY285" fmla="*/ 1131692 h 1682495"/>
              <a:gd name="connsiteX286" fmla="*/ 3756120 w 8882887"/>
              <a:gd name="connsiteY286" fmla="*/ 1134933 h 1682495"/>
              <a:gd name="connsiteX287" fmla="*/ 3771320 w 8882887"/>
              <a:gd name="connsiteY287" fmla="*/ 1134933 h 1682495"/>
              <a:gd name="connsiteX288" fmla="*/ 3771320 w 8882887"/>
              <a:gd name="connsiteY288" fmla="*/ 1180331 h 1682495"/>
              <a:gd name="connsiteX289" fmla="*/ 3783480 w 8882887"/>
              <a:gd name="connsiteY289" fmla="*/ 1180331 h 1682495"/>
              <a:gd name="connsiteX290" fmla="*/ 3783480 w 8882887"/>
              <a:gd name="connsiteY290" fmla="*/ 1206273 h 1682495"/>
              <a:gd name="connsiteX291" fmla="*/ 3797484 w 8882887"/>
              <a:gd name="connsiteY291" fmla="*/ 1207631 h 1682495"/>
              <a:gd name="connsiteX292" fmla="*/ 3816921 w 8882887"/>
              <a:gd name="connsiteY292" fmla="*/ 1207631 h 1682495"/>
              <a:gd name="connsiteX293" fmla="*/ 3816921 w 8882887"/>
              <a:gd name="connsiteY293" fmla="*/ 1183574 h 1682495"/>
              <a:gd name="connsiteX294" fmla="*/ 3918855 w 8882887"/>
              <a:gd name="connsiteY294" fmla="*/ 1183574 h 1682495"/>
              <a:gd name="connsiteX295" fmla="*/ 3918855 w 8882887"/>
              <a:gd name="connsiteY295" fmla="*/ 1055694 h 1682495"/>
              <a:gd name="connsiteX296" fmla="*/ 4026867 w 8882887"/>
              <a:gd name="connsiteY296" fmla="*/ 1055694 h 1682495"/>
              <a:gd name="connsiteX297" fmla="*/ 4026867 w 8882887"/>
              <a:gd name="connsiteY297" fmla="*/ 1173846 h 1682495"/>
              <a:gd name="connsiteX298" fmla="*/ 4029723 w 8882887"/>
              <a:gd name="connsiteY298" fmla="*/ 1173846 h 1682495"/>
              <a:gd name="connsiteX299" fmla="*/ 4031586 w 8882887"/>
              <a:gd name="connsiteY299" fmla="*/ 1207631 h 1682495"/>
              <a:gd name="connsiteX300" fmla="*/ 4046100 w 8882887"/>
              <a:gd name="connsiteY300" fmla="*/ 1207631 h 1682495"/>
              <a:gd name="connsiteX301" fmla="*/ 4047963 w 8882887"/>
              <a:gd name="connsiteY301" fmla="*/ 1173846 h 1682495"/>
              <a:gd name="connsiteX302" fmla="*/ 4057083 w 8882887"/>
              <a:gd name="connsiteY302" fmla="*/ 1173846 h 1682495"/>
              <a:gd name="connsiteX303" fmla="*/ 4058946 w 8882887"/>
              <a:gd name="connsiteY303" fmla="*/ 1207631 h 1682495"/>
              <a:gd name="connsiteX304" fmla="*/ 4134879 w 8882887"/>
              <a:gd name="connsiteY304" fmla="*/ 1207631 h 1682495"/>
              <a:gd name="connsiteX305" fmla="*/ 4134879 w 8882887"/>
              <a:gd name="connsiteY305" fmla="*/ 963089 h 1682495"/>
              <a:gd name="connsiteX306" fmla="*/ 4430870 w 8882887"/>
              <a:gd name="connsiteY306" fmla="*/ 963089 h 1682495"/>
              <a:gd name="connsiteX307" fmla="*/ 4430870 w 8882887"/>
              <a:gd name="connsiteY307" fmla="*/ 1207631 h 1682495"/>
              <a:gd name="connsiteX308" fmla="*/ 4458915 w 8882887"/>
              <a:gd name="connsiteY308" fmla="*/ 1207631 h 1682495"/>
              <a:gd name="connsiteX309" fmla="*/ 4458915 w 8882887"/>
              <a:gd name="connsiteY309" fmla="*/ 1083591 h 1682495"/>
              <a:gd name="connsiteX310" fmla="*/ 4601595 w 8882887"/>
              <a:gd name="connsiteY310" fmla="*/ 1083591 h 1682495"/>
              <a:gd name="connsiteX311" fmla="*/ 4619491 w 8882887"/>
              <a:gd name="connsiteY311" fmla="*/ 606380 h 1682495"/>
              <a:gd name="connsiteX312" fmla="*/ 4601251 w 8882887"/>
              <a:gd name="connsiteY312" fmla="*/ 573953 h 1682495"/>
              <a:gd name="connsiteX313" fmla="*/ 4592131 w 8882887"/>
              <a:gd name="connsiteY313" fmla="*/ 567467 h 1682495"/>
              <a:gd name="connsiteX314" fmla="*/ 4604291 w 8882887"/>
              <a:gd name="connsiteY314" fmla="*/ 531798 h 1682495"/>
              <a:gd name="connsiteX315" fmla="*/ 4604291 w 8882887"/>
              <a:gd name="connsiteY315" fmla="*/ 505857 h 1682495"/>
              <a:gd name="connsiteX316" fmla="*/ 4625571 w 8882887"/>
              <a:gd name="connsiteY316" fmla="*/ 505857 h 1682495"/>
              <a:gd name="connsiteX317" fmla="*/ 4625571 w 8882887"/>
              <a:gd name="connsiteY317" fmla="*/ 473430 h 1682495"/>
              <a:gd name="connsiteX318" fmla="*/ 4628611 w 8882887"/>
              <a:gd name="connsiteY318" fmla="*/ 466944 h 1682495"/>
              <a:gd name="connsiteX319" fmla="*/ 4628611 w 8882887"/>
              <a:gd name="connsiteY319" fmla="*/ 350208 h 1682495"/>
              <a:gd name="connsiteX320" fmla="*/ 4625571 w 8882887"/>
              <a:gd name="connsiteY320" fmla="*/ 340481 h 1682495"/>
              <a:gd name="connsiteX321" fmla="*/ 4634691 w 8882887"/>
              <a:gd name="connsiteY321" fmla="*/ 330752 h 1682495"/>
              <a:gd name="connsiteX322" fmla="*/ 4634691 w 8882887"/>
              <a:gd name="connsiteY322" fmla="*/ 243200 h 1682495"/>
              <a:gd name="connsiteX323" fmla="*/ 4637731 w 8882887"/>
              <a:gd name="connsiteY323" fmla="*/ 236715 h 1682495"/>
              <a:gd name="connsiteX324" fmla="*/ 4637731 w 8882887"/>
              <a:gd name="connsiteY324" fmla="*/ 152406 h 1682495"/>
              <a:gd name="connsiteX325" fmla="*/ 4640771 w 8882887"/>
              <a:gd name="connsiteY325" fmla="*/ 123222 h 1682495"/>
              <a:gd name="connsiteX326" fmla="*/ 4646851 w 8882887"/>
              <a:gd name="connsiteY326" fmla="*/ 149163 h 1682495"/>
              <a:gd name="connsiteX327" fmla="*/ 4649891 w 8882887"/>
              <a:gd name="connsiteY327" fmla="*/ 236715 h 1682495"/>
              <a:gd name="connsiteX328" fmla="*/ 4652931 w 8882887"/>
              <a:gd name="connsiteY328" fmla="*/ 330752 h 1682495"/>
              <a:gd name="connsiteX329" fmla="*/ 4662051 w 8882887"/>
              <a:gd name="connsiteY329" fmla="*/ 340481 h 1682495"/>
              <a:gd name="connsiteX330" fmla="*/ 4659011 w 8882887"/>
              <a:gd name="connsiteY330" fmla="*/ 350208 h 1682495"/>
              <a:gd name="connsiteX331" fmla="*/ 4659011 w 8882887"/>
              <a:gd name="connsiteY331" fmla="*/ 466944 h 1682495"/>
              <a:gd name="connsiteX332" fmla="*/ 4662051 w 8882887"/>
              <a:gd name="connsiteY332" fmla="*/ 473430 h 1682495"/>
              <a:gd name="connsiteX333" fmla="*/ 4662051 w 8882887"/>
              <a:gd name="connsiteY333" fmla="*/ 505857 h 1682495"/>
              <a:gd name="connsiteX334" fmla="*/ 4683331 w 8882887"/>
              <a:gd name="connsiteY334" fmla="*/ 505857 h 1682495"/>
              <a:gd name="connsiteX335" fmla="*/ 4683331 w 8882887"/>
              <a:gd name="connsiteY335" fmla="*/ 531798 h 1682495"/>
              <a:gd name="connsiteX336" fmla="*/ 4695493 w 8882887"/>
              <a:gd name="connsiteY336" fmla="*/ 567467 h 1682495"/>
              <a:gd name="connsiteX337" fmla="*/ 4686373 w 8882887"/>
              <a:gd name="connsiteY337" fmla="*/ 573953 h 1682495"/>
              <a:gd name="connsiteX338" fmla="*/ 4668131 w 8882887"/>
              <a:gd name="connsiteY338" fmla="*/ 606380 h 1682495"/>
              <a:gd name="connsiteX339" fmla="*/ 4680291 w 8882887"/>
              <a:gd name="connsiteY339" fmla="*/ 985772 h 1682495"/>
              <a:gd name="connsiteX340" fmla="*/ 4777573 w 8882887"/>
              <a:gd name="connsiteY340" fmla="*/ 985772 h 1682495"/>
              <a:gd name="connsiteX341" fmla="*/ 4777573 w 8882887"/>
              <a:gd name="connsiteY341" fmla="*/ 1099265 h 1682495"/>
              <a:gd name="connsiteX342" fmla="*/ 4789733 w 8882887"/>
              <a:gd name="connsiteY342" fmla="*/ 1099265 h 1682495"/>
              <a:gd name="connsiteX343" fmla="*/ 4792773 w 8882887"/>
              <a:gd name="connsiteY343" fmla="*/ 1089537 h 1682495"/>
              <a:gd name="connsiteX344" fmla="*/ 4801893 w 8882887"/>
              <a:gd name="connsiteY344" fmla="*/ 1089537 h 1682495"/>
              <a:gd name="connsiteX345" fmla="*/ 4804935 w 8882887"/>
              <a:gd name="connsiteY345" fmla="*/ 1102508 h 1682495"/>
              <a:gd name="connsiteX346" fmla="*/ 4823175 w 8882887"/>
              <a:gd name="connsiteY346" fmla="*/ 1102508 h 1682495"/>
              <a:gd name="connsiteX347" fmla="*/ 4823175 w 8882887"/>
              <a:gd name="connsiteY347" fmla="*/ 1092779 h 1682495"/>
              <a:gd name="connsiteX348" fmla="*/ 4856613 w 8882887"/>
              <a:gd name="connsiteY348" fmla="*/ 1092779 h 1682495"/>
              <a:gd name="connsiteX349" fmla="*/ 4856613 w 8882887"/>
              <a:gd name="connsiteY349" fmla="*/ 1102508 h 1682495"/>
              <a:gd name="connsiteX350" fmla="*/ 4887015 w 8882887"/>
              <a:gd name="connsiteY350" fmla="*/ 1102508 h 1682495"/>
              <a:gd name="connsiteX351" fmla="*/ 4887015 w 8882887"/>
              <a:gd name="connsiteY351" fmla="*/ 1170603 h 1682495"/>
              <a:gd name="connsiteX352" fmla="*/ 4908295 w 8882887"/>
              <a:gd name="connsiteY352" fmla="*/ 1170603 h 1682495"/>
              <a:gd name="connsiteX353" fmla="*/ 4908295 w 8882887"/>
              <a:gd name="connsiteY353" fmla="*/ 1151147 h 1682495"/>
              <a:gd name="connsiteX354" fmla="*/ 4932615 w 8882887"/>
              <a:gd name="connsiteY354" fmla="*/ 1151147 h 1682495"/>
              <a:gd name="connsiteX355" fmla="*/ 4932615 w 8882887"/>
              <a:gd name="connsiteY355" fmla="*/ 882006 h 1682495"/>
              <a:gd name="connsiteX356" fmla="*/ 4941735 w 8882887"/>
              <a:gd name="connsiteY356" fmla="*/ 872277 h 1682495"/>
              <a:gd name="connsiteX357" fmla="*/ 5051177 w 8882887"/>
              <a:gd name="connsiteY357" fmla="*/ 872277 h 1682495"/>
              <a:gd name="connsiteX358" fmla="*/ 5051177 w 8882887"/>
              <a:gd name="connsiteY358" fmla="*/ 885249 h 1682495"/>
              <a:gd name="connsiteX359" fmla="*/ 5066377 w 8882887"/>
              <a:gd name="connsiteY359" fmla="*/ 885249 h 1682495"/>
              <a:gd name="connsiteX360" fmla="*/ 5066377 w 8882887"/>
              <a:gd name="connsiteY360" fmla="*/ 1057110 h 1682495"/>
              <a:gd name="connsiteX361" fmla="*/ 5099817 w 8882887"/>
              <a:gd name="connsiteY361" fmla="*/ 1057110 h 1682495"/>
              <a:gd name="connsiteX362" fmla="*/ 5099817 w 8882887"/>
              <a:gd name="connsiteY362" fmla="*/ 956588 h 1682495"/>
              <a:gd name="connsiteX363" fmla="*/ 5139339 w 8882887"/>
              <a:gd name="connsiteY363" fmla="*/ 956588 h 1682495"/>
              <a:gd name="connsiteX364" fmla="*/ 5145417 w 8882887"/>
              <a:gd name="connsiteY364" fmla="*/ 950102 h 1682495"/>
              <a:gd name="connsiteX365" fmla="*/ 5157579 w 8882887"/>
              <a:gd name="connsiteY365" fmla="*/ 950102 h 1682495"/>
              <a:gd name="connsiteX366" fmla="*/ 5163657 w 8882887"/>
              <a:gd name="connsiteY366" fmla="*/ 956588 h 1682495"/>
              <a:gd name="connsiteX367" fmla="*/ 5197099 w 8882887"/>
              <a:gd name="connsiteY367" fmla="*/ 956588 h 1682495"/>
              <a:gd name="connsiteX368" fmla="*/ 5197099 w 8882887"/>
              <a:gd name="connsiteY368" fmla="*/ 781484 h 1682495"/>
              <a:gd name="connsiteX369" fmla="*/ 5282219 w 8882887"/>
              <a:gd name="connsiteY369" fmla="*/ 765270 h 1682495"/>
              <a:gd name="connsiteX370" fmla="*/ 5282219 w 8882887"/>
              <a:gd name="connsiteY370" fmla="*/ 766892 h 1682495"/>
              <a:gd name="connsiteX371" fmla="*/ 5282219 w 8882887"/>
              <a:gd name="connsiteY371" fmla="*/ 778241 h 1682495"/>
              <a:gd name="connsiteX372" fmla="*/ 5321739 w 8882887"/>
              <a:gd name="connsiteY372" fmla="*/ 778241 h 1682495"/>
              <a:gd name="connsiteX373" fmla="*/ 5321739 w 8882887"/>
              <a:gd name="connsiteY373" fmla="*/ 1160876 h 1682495"/>
              <a:gd name="connsiteX374" fmla="*/ 5355181 w 8882887"/>
              <a:gd name="connsiteY374" fmla="*/ 1160876 h 1682495"/>
              <a:gd name="connsiteX375" fmla="*/ 5355181 w 8882887"/>
              <a:gd name="connsiteY375" fmla="*/ 1154390 h 1682495"/>
              <a:gd name="connsiteX376" fmla="*/ 5373421 w 8882887"/>
              <a:gd name="connsiteY376" fmla="*/ 1154390 h 1682495"/>
              <a:gd name="connsiteX377" fmla="*/ 5373421 w 8882887"/>
              <a:gd name="connsiteY377" fmla="*/ 1160876 h 1682495"/>
              <a:gd name="connsiteX378" fmla="*/ 5409901 w 8882887"/>
              <a:gd name="connsiteY378" fmla="*/ 1160876 h 1682495"/>
              <a:gd name="connsiteX379" fmla="*/ 5409901 w 8882887"/>
              <a:gd name="connsiteY379" fmla="*/ 1141419 h 1682495"/>
              <a:gd name="connsiteX380" fmla="*/ 5452461 w 8882887"/>
              <a:gd name="connsiteY380" fmla="*/ 1141419 h 1682495"/>
              <a:gd name="connsiteX381" fmla="*/ 5470701 w 8882887"/>
              <a:gd name="connsiteY381" fmla="*/ 1134933 h 1682495"/>
              <a:gd name="connsiteX382" fmla="*/ 5501103 w 8882887"/>
              <a:gd name="connsiteY382" fmla="*/ 1141419 h 1682495"/>
              <a:gd name="connsiteX383" fmla="*/ 5501103 w 8882887"/>
              <a:gd name="connsiteY383" fmla="*/ 1115478 h 1682495"/>
              <a:gd name="connsiteX384" fmla="*/ 5513263 w 8882887"/>
              <a:gd name="connsiteY384" fmla="*/ 1115478 h 1682495"/>
              <a:gd name="connsiteX385" fmla="*/ 5513263 w 8882887"/>
              <a:gd name="connsiteY385" fmla="*/ 1096022 h 1682495"/>
              <a:gd name="connsiteX386" fmla="*/ 5598383 w 8882887"/>
              <a:gd name="connsiteY386" fmla="*/ 1096022 h 1682495"/>
              <a:gd name="connsiteX387" fmla="*/ 5598383 w 8882887"/>
              <a:gd name="connsiteY387" fmla="*/ 1050624 h 1682495"/>
              <a:gd name="connsiteX388" fmla="*/ 5625743 w 8882887"/>
              <a:gd name="connsiteY388" fmla="*/ 1050624 h 1682495"/>
              <a:gd name="connsiteX389" fmla="*/ 5625743 w 8882887"/>
              <a:gd name="connsiteY389" fmla="*/ 1040897 h 1682495"/>
              <a:gd name="connsiteX390" fmla="*/ 5643983 w 8882887"/>
              <a:gd name="connsiteY390" fmla="*/ 1040897 h 1682495"/>
              <a:gd name="connsiteX391" fmla="*/ 5643983 w 8882887"/>
              <a:gd name="connsiteY391" fmla="*/ 1050624 h 1682495"/>
              <a:gd name="connsiteX392" fmla="*/ 5668303 w 8882887"/>
              <a:gd name="connsiteY392" fmla="*/ 1050624 h 1682495"/>
              <a:gd name="connsiteX393" fmla="*/ 5668303 w 8882887"/>
              <a:gd name="connsiteY393" fmla="*/ 1125206 h 1682495"/>
              <a:gd name="connsiteX394" fmla="*/ 5716945 w 8882887"/>
              <a:gd name="connsiteY394" fmla="*/ 1125206 h 1682495"/>
              <a:gd name="connsiteX395" fmla="*/ 5716945 w 8882887"/>
              <a:gd name="connsiteY395" fmla="*/ 1086294 h 1682495"/>
              <a:gd name="connsiteX396" fmla="*/ 5774705 w 8882887"/>
              <a:gd name="connsiteY396" fmla="*/ 1086294 h 1682495"/>
              <a:gd name="connsiteX397" fmla="*/ 5774705 w 8882887"/>
              <a:gd name="connsiteY397" fmla="*/ 1040897 h 1682495"/>
              <a:gd name="connsiteX398" fmla="*/ 5847667 w 8882887"/>
              <a:gd name="connsiteY398" fmla="*/ 1040897 h 1682495"/>
              <a:gd name="connsiteX399" fmla="*/ 5847667 w 8882887"/>
              <a:gd name="connsiteY399" fmla="*/ 1207631 h 1682495"/>
              <a:gd name="connsiteX400" fmla="*/ 5847667 w 8882887"/>
              <a:gd name="connsiteY400" fmla="*/ 1228299 h 1682495"/>
              <a:gd name="connsiteX401" fmla="*/ 5946479 w 8882887"/>
              <a:gd name="connsiteY401" fmla="*/ 1228299 h 1682495"/>
              <a:gd name="connsiteX402" fmla="*/ 5946479 w 8882887"/>
              <a:gd name="connsiteY402" fmla="*/ 1386957 h 1682495"/>
              <a:gd name="connsiteX403" fmla="*/ 5946479 w 8882887"/>
              <a:gd name="connsiteY403" fmla="*/ 1421828 h 1682495"/>
              <a:gd name="connsiteX404" fmla="*/ 5968919 w 8882887"/>
              <a:gd name="connsiteY404" fmla="*/ 1421828 h 1682495"/>
              <a:gd name="connsiteX405" fmla="*/ 5968919 w 8882887"/>
              <a:gd name="connsiteY405" fmla="*/ 1420085 h 1682495"/>
              <a:gd name="connsiteX406" fmla="*/ 5968919 w 8882887"/>
              <a:gd name="connsiteY406" fmla="*/ 1407881 h 1682495"/>
              <a:gd name="connsiteX407" fmla="*/ 6035789 w 8882887"/>
              <a:gd name="connsiteY407" fmla="*/ 1407881 h 1682495"/>
              <a:gd name="connsiteX408" fmla="*/ 6035789 w 8882887"/>
              <a:gd name="connsiteY408" fmla="*/ 1439262 h 1682495"/>
              <a:gd name="connsiteX409" fmla="*/ 6039131 w 8882887"/>
              <a:gd name="connsiteY409" fmla="*/ 1441007 h 1682495"/>
              <a:gd name="connsiteX410" fmla="*/ 6062537 w 8882887"/>
              <a:gd name="connsiteY410" fmla="*/ 1453211 h 1682495"/>
              <a:gd name="connsiteX411" fmla="*/ 6062537 w 8882887"/>
              <a:gd name="connsiteY411" fmla="*/ 1498541 h 1682495"/>
              <a:gd name="connsiteX412" fmla="*/ 6064627 w 8882887"/>
              <a:gd name="connsiteY412" fmla="*/ 1499414 h 1682495"/>
              <a:gd name="connsiteX413" fmla="*/ 6079255 w 8882887"/>
              <a:gd name="connsiteY413" fmla="*/ 1505516 h 1682495"/>
              <a:gd name="connsiteX414" fmla="*/ 6079255 w 8882887"/>
              <a:gd name="connsiteY414" fmla="*/ 1503773 h 1682495"/>
              <a:gd name="connsiteX415" fmla="*/ 6079255 w 8882887"/>
              <a:gd name="connsiteY415" fmla="*/ 1491567 h 1682495"/>
              <a:gd name="connsiteX416" fmla="*/ 6080927 w 8882887"/>
              <a:gd name="connsiteY416" fmla="*/ 1491567 h 1682495"/>
              <a:gd name="connsiteX417" fmla="*/ 6092629 w 8882887"/>
              <a:gd name="connsiteY417" fmla="*/ 1491567 h 1682495"/>
              <a:gd name="connsiteX418" fmla="*/ 6092629 w 8882887"/>
              <a:gd name="connsiteY418" fmla="*/ 1490259 h 1682495"/>
              <a:gd name="connsiteX419" fmla="*/ 6092629 w 8882887"/>
              <a:gd name="connsiteY419" fmla="*/ 1481106 h 1682495"/>
              <a:gd name="connsiteX420" fmla="*/ 6090957 w 8882887"/>
              <a:gd name="connsiteY420" fmla="*/ 1481106 h 1682495"/>
              <a:gd name="connsiteX421" fmla="*/ 6079255 w 8882887"/>
              <a:gd name="connsiteY421" fmla="*/ 1481106 h 1682495"/>
              <a:gd name="connsiteX422" fmla="*/ 6079255 w 8882887"/>
              <a:gd name="connsiteY422" fmla="*/ 1479363 h 1682495"/>
              <a:gd name="connsiteX423" fmla="*/ 6079255 w 8882887"/>
              <a:gd name="connsiteY423" fmla="*/ 1467159 h 1682495"/>
              <a:gd name="connsiteX424" fmla="*/ 6080927 w 8882887"/>
              <a:gd name="connsiteY424" fmla="*/ 1467159 h 1682495"/>
              <a:gd name="connsiteX425" fmla="*/ 6092629 w 8882887"/>
              <a:gd name="connsiteY425" fmla="*/ 1467159 h 1682495"/>
              <a:gd name="connsiteX426" fmla="*/ 6092629 w 8882887"/>
              <a:gd name="connsiteY426" fmla="*/ 1465415 h 1682495"/>
              <a:gd name="connsiteX427" fmla="*/ 6092629 w 8882887"/>
              <a:gd name="connsiteY427" fmla="*/ 1453211 h 1682495"/>
              <a:gd name="connsiteX428" fmla="*/ 6090957 w 8882887"/>
              <a:gd name="connsiteY428" fmla="*/ 1453211 h 1682495"/>
              <a:gd name="connsiteX429" fmla="*/ 6079255 w 8882887"/>
              <a:gd name="connsiteY429" fmla="*/ 1453211 h 1682495"/>
              <a:gd name="connsiteX430" fmla="*/ 6079255 w 8882887"/>
              <a:gd name="connsiteY430" fmla="*/ 1451468 h 1682495"/>
              <a:gd name="connsiteX431" fmla="*/ 6079255 w 8882887"/>
              <a:gd name="connsiteY431" fmla="*/ 1439262 h 1682495"/>
              <a:gd name="connsiteX432" fmla="*/ 6080927 w 8882887"/>
              <a:gd name="connsiteY432" fmla="*/ 1439262 h 1682495"/>
              <a:gd name="connsiteX433" fmla="*/ 6092629 w 8882887"/>
              <a:gd name="connsiteY433" fmla="*/ 1439262 h 1682495"/>
              <a:gd name="connsiteX434" fmla="*/ 6092629 w 8882887"/>
              <a:gd name="connsiteY434" fmla="*/ 1437956 h 1682495"/>
              <a:gd name="connsiteX435" fmla="*/ 6092629 w 8882887"/>
              <a:gd name="connsiteY435" fmla="*/ 1428803 h 1682495"/>
              <a:gd name="connsiteX436" fmla="*/ 6090957 w 8882887"/>
              <a:gd name="connsiteY436" fmla="*/ 1428803 h 1682495"/>
              <a:gd name="connsiteX437" fmla="*/ 6079255 w 8882887"/>
              <a:gd name="connsiteY437" fmla="*/ 1428803 h 1682495"/>
              <a:gd name="connsiteX438" fmla="*/ 6079255 w 8882887"/>
              <a:gd name="connsiteY438" fmla="*/ 1427058 h 1682495"/>
              <a:gd name="connsiteX439" fmla="*/ 6079255 w 8882887"/>
              <a:gd name="connsiteY439" fmla="*/ 1414854 h 1682495"/>
              <a:gd name="connsiteX440" fmla="*/ 6080927 w 8882887"/>
              <a:gd name="connsiteY440" fmla="*/ 1414854 h 1682495"/>
              <a:gd name="connsiteX441" fmla="*/ 6092629 w 8882887"/>
              <a:gd name="connsiteY441" fmla="*/ 1414854 h 1682495"/>
              <a:gd name="connsiteX442" fmla="*/ 6092629 w 8882887"/>
              <a:gd name="connsiteY442" fmla="*/ 1413111 h 1682495"/>
              <a:gd name="connsiteX443" fmla="*/ 6092629 w 8882887"/>
              <a:gd name="connsiteY443" fmla="*/ 1400906 h 1682495"/>
              <a:gd name="connsiteX444" fmla="*/ 6090957 w 8882887"/>
              <a:gd name="connsiteY444" fmla="*/ 1400906 h 1682495"/>
              <a:gd name="connsiteX445" fmla="*/ 6079255 w 8882887"/>
              <a:gd name="connsiteY445" fmla="*/ 1400906 h 1682495"/>
              <a:gd name="connsiteX446" fmla="*/ 6079255 w 8882887"/>
              <a:gd name="connsiteY446" fmla="*/ 1399599 h 1682495"/>
              <a:gd name="connsiteX447" fmla="*/ 6079255 w 8882887"/>
              <a:gd name="connsiteY447" fmla="*/ 1390445 h 1682495"/>
              <a:gd name="connsiteX448" fmla="*/ 6080927 w 8882887"/>
              <a:gd name="connsiteY448" fmla="*/ 1390445 h 1682495"/>
              <a:gd name="connsiteX449" fmla="*/ 6092629 w 8882887"/>
              <a:gd name="connsiteY449" fmla="*/ 1390445 h 1682495"/>
              <a:gd name="connsiteX450" fmla="*/ 6092629 w 8882887"/>
              <a:gd name="connsiteY450" fmla="*/ 1388702 h 1682495"/>
              <a:gd name="connsiteX451" fmla="*/ 6092629 w 8882887"/>
              <a:gd name="connsiteY451" fmla="*/ 1376498 h 1682495"/>
              <a:gd name="connsiteX452" fmla="*/ 6090957 w 8882887"/>
              <a:gd name="connsiteY452" fmla="*/ 1376498 h 1682495"/>
              <a:gd name="connsiteX453" fmla="*/ 6079255 w 8882887"/>
              <a:gd name="connsiteY453" fmla="*/ 1376498 h 1682495"/>
              <a:gd name="connsiteX454" fmla="*/ 6079255 w 8882887"/>
              <a:gd name="connsiteY454" fmla="*/ 1374755 h 1682495"/>
              <a:gd name="connsiteX455" fmla="*/ 6079255 w 8882887"/>
              <a:gd name="connsiteY455" fmla="*/ 1362549 h 1682495"/>
              <a:gd name="connsiteX456" fmla="*/ 6080927 w 8882887"/>
              <a:gd name="connsiteY456" fmla="*/ 1362549 h 1682495"/>
              <a:gd name="connsiteX457" fmla="*/ 6092629 w 8882887"/>
              <a:gd name="connsiteY457" fmla="*/ 1362549 h 1682495"/>
              <a:gd name="connsiteX458" fmla="*/ 6092629 w 8882887"/>
              <a:gd name="connsiteY458" fmla="*/ 1360806 h 1682495"/>
              <a:gd name="connsiteX459" fmla="*/ 6092629 w 8882887"/>
              <a:gd name="connsiteY459" fmla="*/ 1348602 h 1682495"/>
              <a:gd name="connsiteX460" fmla="*/ 6090957 w 8882887"/>
              <a:gd name="connsiteY460" fmla="*/ 1348602 h 1682495"/>
              <a:gd name="connsiteX461" fmla="*/ 6079255 w 8882887"/>
              <a:gd name="connsiteY461" fmla="*/ 1348602 h 1682495"/>
              <a:gd name="connsiteX462" fmla="*/ 6079255 w 8882887"/>
              <a:gd name="connsiteY462" fmla="*/ 1347294 h 1682495"/>
              <a:gd name="connsiteX463" fmla="*/ 6079255 w 8882887"/>
              <a:gd name="connsiteY463" fmla="*/ 1338141 h 1682495"/>
              <a:gd name="connsiteX464" fmla="*/ 6080927 w 8882887"/>
              <a:gd name="connsiteY464" fmla="*/ 1338141 h 1682495"/>
              <a:gd name="connsiteX465" fmla="*/ 6092629 w 8882887"/>
              <a:gd name="connsiteY465" fmla="*/ 1338141 h 1682495"/>
              <a:gd name="connsiteX466" fmla="*/ 6092629 w 8882887"/>
              <a:gd name="connsiteY466" fmla="*/ 1336397 h 1682495"/>
              <a:gd name="connsiteX467" fmla="*/ 6092629 w 8882887"/>
              <a:gd name="connsiteY467" fmla="*/ 1324193 h 1682495"/>
              <a:gd name="connsiteX468" fmla="*/ 6090957 w 8882887"/>
              <a:gd name="connsiteY468" fmla="*/ 1324193 h 1682495"/>
              <a:gd name="connsiteX469" fmla="*/ 6079255 w 8882887"/>
              <a:gd name="connsiteY469" fmla="*/ 1324193 h 1682495"/>
              <a:gd name="connsiteX470" fmla="*/ 6079255 w 8882887"/>
              <a:gd name="connsiteY470" fmla="*/ 1322450 h 1682495"/>
              <a:gd name="connsiteX471" fmla="*/ 6079255 w 8882887"/>
              <a:gd name="connsiteY471" fmla="*/ 1310244 h 1682495"/>
              <a:gd name="connsiteX472" fmla="*/ 6080927 w 8882887"/>
              <a:gd name="connsiteY472" fmla="*/ 1310244 h 1682495"/>
              <a:gd name="connsiteX473" fmla="*/ 6092629 w 8882887"/>
              <a:gd name="connsiteY473" fmla="*/ 1310244 h 1682495"/>
              <a:gd name="connsiteX474" fmla="*/ 6092629 w 8882887"/>
              <a:gd name="connsiteY474" fmla="*/ 1308938 h 1682495"/>
              <a:gd name="connsiteX475" fmla="*/ 6092629 w 8882887"/>
              <a:gd name="connsiteY475" fmla="*/ 1299785 h 1682495"/>
              <a:gd name="connsiteX476" fmla="*/ 6090957 w 8882887"/>
              <a:gd name="connsiteY476" fmla="*/ 1299785 h 1682495"/>
              <a:gd name="connsiteX477" fmla="*/ 6079255 w 8882887"/>
              <a:gd name="connsiteY477" fmla="*/ 1299785 h 1682495"/>
              <a:gd name="connsiteX478" fmla="*/ 6079255 w 8882887"/>
              <a:gd name="connsiteY478" fmla="*/ 1298040 h 1682495"/>
              <a:gd name="connsiteX479" fmla="*/ 6079255 w 8882887"/>
              <a:gd name="connsiteY479" fmla="*/ 1285836 h 1682495"/>
              <a:gd name="connsiteX480" fmla="*/ 6080927 w 8882887"/>
              <a:gd name="connsiteY480" fmla="*/ 1285836 h 1682495"/>
              <a:gd name="connsiteX481" fmla="*/ 6092629 w 8882887"/>
              <a:gd name="connsiteY481" fmla="*/ 1285836 h 1682495"/>
              <a:gd name="connsiteX482" fmla="*/ 6092629 w 8882887"/>
              <a:gd name="connsiteY482" fmla="*/ 1284093 h 1682495"/>
              <a:gd name="connsiteX483" fmla="*/ 6092629 w 8882887"/>
              <a:gd name="connsiteY483" fmla="*/ 1271888 h 1682495"/>
              <a:gd name="connsiteX484" fmla="*/ 6090957 w 8882887"/>
              <a:gd name="connsiteY484" fmla="*/ 1271888 h 1682495"/>
              <a:gd name="connsiteX485" fmla="*/ 6079255 w 8882887"/>
              <a:gd name="connsiteY485" fmla="*/ 1271888 h 1682495"/>
              <a:gd name="connsiteX486" fmla="*/ 6079255 w 8882887"/>
              <a:gd name="connsiteY486" fmla="*/ 1270145 h 1682495"/>
              <a:gd name="connsiteX487" fmla="*/ 6079255 w 8882887"/>
              <a:gd name="connsiteY487" fmla="*/ 1257941 h 1682495"/>
              <a:gd name="connsiteX488" fmla="*/ 6080927 w 8882887"/>
              <a:gd name="connsiteY488" fmla="*/ 1257941 h 1682495"/>
              <a:gd name="connsiteX489" fmla="*/ 6092629 w 8882887"/>
              <a:gd name="connsiteY489" fmla="*/ 1257941 h 1682495"/>
              <a:gd name="connsiteX490" fmla="*/ 6092629 w 8882887"/>
              <a:gd name="connsiteY490" fmla="*/ 1256633 h 1682495"/>
              <a:gd name="connsiteX491" fmla="*/ 6092629 w 8882887"/>
              <a:gd name="connsiteY491" fmla="*/ 1247480 h 1682495"/>
              <a:gd name="connsiteX492" fmla="*/ 6090957 w 8882887"/>
              <a:gd name="connsiteY492" fmla="*/ 1247480 h 1682495"/>
              <a:gd name="connsiteX493" fmla="*/ 6079255 w 8882887"/>
              <a:gd name="connsiteY493" fmla="*/ 1247480 h 1682495"/>
              <a:gd name="connsiteX494" fmla="*/ 6079255 w 8882887"/>
              <a:gd name="connsiteY494" fmla="*/ 1245737 h 1682495"/>
              <a:gd name="connsiteX495" fmla="*/ 6079255 w 8882887"/>
              <a:gd name="connsiteY495" fmla="*/ 1233531 h 1682495"/>
              <a:gd name="connsiteX496" fmla="*/ 6080927 w 8882887"/>
              <a:gd name="connsiteY496" fmla="*/ 1233531 h 1682495"/>
              <a:gd name="connsiteX497" fmla="*/ 6092629 w 8882887"/>
              <a:gd name="connsiteY497" fmla="*/ 1233531 h 1682495"/>
              <a:gd name="connsiteX498" fmla="*/ 6092629 w 8882887"/>
              <a:gd name="connsiteY498" fmla="*/ 1231788 h 1682495"/>
              <a:gd name="connsiteX499" fmla="*/ 6092629 w 8882887"/>
              <a:gd name="connsiteY499" fmla="*/ 1219584 h 1682495"/>
              <a:gd name="connsiteX500" fmla="*/ 6090957 w 8882887"/>
              <a:gd name="connsiteY500" fmla="*/ 1219584 h 1682495"/>
              <a:gd name="connsiteX501" fmla="*/ 6079255 w 8882887"/>
              <a:gd name="connsiteY501" fmla="*/ 1219584 h 1682495"/>
              <a:gd name="connsiteX502" fmla="*/ 6079255 w 8882887"/>
              <a:gd name="connsiteY502" fmla="*/ 1217840 h 1682495"/>
              <a:gd name="connsiteX503" fmla="*/ 6079255 w 8882887"/>
              <a:gd name="connsiteY503" fmla="*/ 1205636 h 1682495"/>
              <a:gd name="connsiteX504" fmla="*/ 6080927 w 8882887"/>
              <a:gd name="connsiteY504" fmla="*/ 1205636 h 1682495"/>
              <a:gd name="connsiteX505" fmla="*/ 6092629 w 8882887"/>
              <a:gd name="connsiteY505" fmla="*/ 1205636 h 1682495"/>
              <a:gd name="connsiteX506" fmla="*/ 6092629 w 8882887"/>
              <a:gd name="connsiteY506" fmla="*/ 1204328 h 1682495"/>
              <a:gd name="connsiteX507" fmla="*/ 6092629 w 8882887"/>
              <a:gd name="connsiteY507" fmla="*/ 1195175 h 1682495"/>
              <a:gd name="connsiteX508" fmla="*/ 6090957 w 8882887"/>
              <a:gd name="connsiteY508" fmla="*/ 1195175 h 1682495"/>
              <a:gd name="connsiteX509" fmla="*/ 6079255 w 8882887"/>
              <a:gd name="connsiteY509" fmla="*/ 1195175 h 1682495"/>
              <a:gd name="connsiteX510" fmla="*/ 6079255 w 8882887"/>
              <a:gd name="connsiteY510" fmla="*/ 1193432 h 1682495"/>
              <a:gd name="connsiteX511" fmla="*/ 6079255 w 8882887"/>
              <a:gd name="connsiteY511" fmla="*/ 1181226 h 1682495"/>
              <a:gd name="connsiteX512" fmla="*/ 6080927 w 8882887"/>
              <a:gd name="connsiteY512" fmla="*/ 1181226 h 1682495"/>
              <a:gd name="connsiteX513" fmla="*/ 6092629 w 8882887"/>
              <a:gd name="connsiteY513" fmla="*/ 1181226 h 1682495"/>
              <a:gd name="connsiteX514" fmla="*/ 6090957 w 8882887"/>
              <a:gd name="connsiteY514" fmla="*/ 1178612 h 1682495"/>
              <a:gd name="connsiteX515" fmla="*/ 6079255 w 8882887"/>
              <a:gd name="connsiteY515" fmla="*/ 1160306 h 1682495"/>
              <a:gd name="connsiteX516" fmla="*/ 6079255 w 8882887"/>
              <a:gd name="connsiteY516" fmla="*/ 1104513 h 1682495"/>
              <a:gd name="connsiteX517" fmla="*/ 6303271 w 8882887"/>
              <a:gd name="connsiteY517" fmla="*/ 1104513 h 1682495"/>
              <a:gd name="connsiteX518" fmla="*/ 6323331 w 8882887"/>
              <a:gd name="connsiteY518" fmla="*/ 1135896 h 1682495"/>
              <a:gd name="connsiteX519" fmla="*/ 6323331 w 8882887"/>
              <a:gd name="connsiteY519" fmla="*/ 1205636 h 1682495"/>
              <a:gd name="connsiteX520" fmla="*/ 6321659 w 8882887"/>
              <a:gd name="connsiteY520" fmla="*/ 1205636 h 1682495"/>
              <a:gd name="connsiteX521" fmla="*/ 6309957 w 8882887"/>
              <a:gd name="connsiteY521" fmla="*/ 1205636 h 1682495"/>
              <a:gd name="connsiteX522" fmla="*/ 6309957 w 8882887"/>
              <a:gd name="connsiteY522" fmla="*/ 1207379 h 1682495"/>
              <a:gd name="connsiteX523" fmla="*/ 6309957 w 8882887"/>
              <a:gd name="connsiteY523" fmla="*/ 1219584 h 1682495"/>
              <a:gd name="connsiteX524" fmla="*/ 6311629 w 8882887"/>
              <a:gd name="connsiteY524" fmla="*/ 1219584 h 1682495"/>
              <a:gd name="connsiteX525" fmla="*/ 6323331 w 8882887"/>
              <a:gd name="connsiteY525" fmla="*/ 1219584 h 1682495"/>
              <a:gd name="connsiteX526" fmla="*/ 6323331 w 8882887"/>
              <a:gd name="connsiteY526" fmla="*/ 1221327 h 1682495"/>
              <a:gd name="connsiteX527" fmla="*/ 6323331 w 8882887"/>
              <a:gd name="connsiteY527" fmla="*/ 1233531 h 1682495"/>
              <a:gd name="connsiteX528" fmla="*/ 6321659 w 8882887"/>
              <a:gd name="connsiteY528" fmla="*/ 1233531 h 1682495"/>
              <a:gd name="connsiteX529" fmla="*/ 6309957 w 8882887"/>
              <a:gd name="connsiteY529" fmla="*/ 1233531 h 1682495"/>
              <a:gd name="connsiteX530" fmla="*/ 6309957 w 8882887"/>
              <a:gd name="connsiteY530" fmla="*/ 1235274 h 1682495"/>
              <a:gd name="connsiteX531" fmla="*/ 6309957 w 8882887"/>
              <a:gd name="connsiteY531" fmla="*/ 1247480 h 1682495"/>
              <a:gd name="connsiteX532" fmla="*/ 6311629 w 8882887"/>
              <a:gd name="connsiteY532" fmla="*/ 1247480 h 1682495"/>
              <a:gd name="connsiteX533" fmla="*/ 6323331 w 8882887"/>
              <a:gd name="connsiteY533" fmla="*/ 1247480 h 1682495"/>
              <a:gd name="connsiteX534" fmla="*/ 6323331 w 8882887"/>
              <a:gd name="connsiteY534" fmla="*/ 1248788 h 1682495"/>
              <a:gd name="connsiteX535" fmla="*/ 6323331 w 8882887"/>
              <a:gd name="connsiteY535" fmla="*/ 1257941 h 1682495"/>
              <a:gd name="connsiteX536" fmla="*/ 6321659 w 8882887"/>
              <a:gd name="connsiteY536" fmla="*/ 1257941 h 1682495"/>
              <a:gd name="connsiteX537" fmla="*/ 6309957 w 8882887"/>
              <a:gd name="connsiteY537" fmla="*/ 1257941 h 1682495"/>
              <a:gd name="connsiteX538" fmla="*/ 6309957 w 8882887"/>
              <a:gd name="connsiteY538" fmla="*/ 1259684 h 1682495"/>
              <a:gd name="connsiteX539" fmla="*/ 6309957 w 8882887"/>
              <a:gd name="connsiteY539" fmla="*/ 1271888 h 1682495"/>
              <a:gd name="connsiteX540" fmla="*/ 6311629 w 8882887"/>
              <a:gd name="connsiteY540" fmla="*/ 1271888 h 1682495"/>
              <a:gd name="connsiteX541" fmla="*/ 6323331 w 8882887"/>
              <a:gd name="connsiteY541" fmla="*/ 1271888 h 1682495"/>
              <a:gd name="connsiteX542" fmla="*/ 6323331 w 8882887"/>
              <a:gd name="connsiteY542" fmla="*/ 1273632 h 1682495"/>
              <a:gd name="connsiteX543" fmla="*/ 6323331 w 8882887"/>
              <a:gd name="connsiteY543" fmla="*/ 1285836 h 1682495"/>
              <a:gd name="connsiteX544" fmla="*/ 6321659 w 8882887"/>
              <a:gd name="connsiteY544" fmla="*/ 1285836 h 1682495"/>
              <a:gd name="connsiteX545" fmla="*/ 6309957 w 8882887"/>
              <a:gd name="connsiteY545" fmla="*/ 1285836 h 1682495"/>
              <a:gd name="connsiteX546" fmla="*/ 6309957 w 8882887"/>
              <a:gd name="connsiteY546" fmla="*/ 1287579 h 1682495"/>
              <a:gd name="connsiteX547" fmla="*/ 6309957 w 8882887"/>
              <a:gd name="connsiteY547" fmla="*/ 1299785 h 1682495"/>
              <a:gd name="connsiteX548" fmla="*/ 6311629 w 8882887"/>
              <a:gd name="connsiteY548" fmla="*/ 1299785 h 1682495"/>
              <a:gd name="connsiteX549" fmla="*/ 6323331 w 8882887"/>
              <a:gd name="connsiteY549" fmla="*/ 1299785 h 1682495"/>
              <a:gd name="connsiteX550" fmla="*/ 6323331 w 8882887"/>
              <a:gd name="connsiteY550" fmla="*/ 1301091 h 1682495"/>
              <a:gd name="connsiteX551" fmla="*/ 6323331 w 8882887"/>
              <a:gd name="connsiteY551" fmla="*/ 1310244 h 1682495"/>
              <a:gd name="connsiteX552" fmla="*/ 6321659 w 8882887"/>
              <a:gd name="connsiteY552" fmla="*/ 1310244 h 1682495"/>
              <a:gd name="connsiteX553" fmla="*/ 6309957 w 8882887"/>
              <a:gd name="connsiteY553" fmla="*/ 1310244 h 1682495"/>
              <a:gd name="connsiteX554" fmla="*/ 6309957 w 8882887"/>
              <a:gd name="connsiteY554" fmla="*/ 1311989 h 1682495"/>
              <a:gd name="connsiteX555" fmla="*/ 6309957 w 8882887"/>
              <a:gd name="connsiteY555" fmla="*/ 1324193 h 1682495"/>
              <a:gd name="connsiteX556" fmla="*/ 6311629 w 8882887"/>
              <a:gd name="connsiteY556" fmla="*/ 1324193 h 1682495"/>
              <a:gd name="connsiteX557" fmla="*/ 6323331 w 8882887"/>
              <a:gd name="connsiteY557" fmla="*/ 1324193 h 1682495"/>
              <a:gd name="connsiteX558" fmla="*/ 6323331 w 8882887"/>
              <a:gd name="connsiteY558" fmla="*/ 1325936 h 1682495"/>
              <a:gd name="connsiteX559" fmla="*/ 6323331 w 8882887"/>
              <a:gd name="connsiteY559" fmla="*/ 1338141 h 1682495"/>
              <a:gd name="connsiteX560" fmla="*/ 6321659 w 8882887"/>
              <a:gd name="connsiteY560" fmla="*/ 1338141 h 1682495"/>
              <a:gd name="connsiteX561" fmla="*/ 6309957 w 8882887"/>
              <a:gd name="connsiteY561" fmla="*/ 1338141 h 1682495"/>
              <a:gd name="connsiteX562" fmla="*/ 6309957 w 8882887"/>
              <a:gd name="connsiteY562" fmla="*/ 1339448 h 1682495"/>
              <a:gd name="connsiteX563" fmla="*/ 6309957 w 8882887"/>
              <a:gd name="connsiteY563" fmla="*/ 1348602 h 1682495"/>
              <a:gd name="connsiteX564" fmla="*/ 6311629 w 8882887"/>
              <a:gd name="connsiteY564" fmla="*/ 1348602 h 1682495"/>
              <a:gd name="connsiteX565" fmla="*/ 6323331 w 8882887"/>
              <a:gd name="connsiteY565" fmla="*/ 1348602 h 1682495"/>
              <a:gd name="connsiteX566" fmla="*/ 6323331 w 8882887"/>
              <a:gd name="connsiteY566" fmla="*/ 1350345 h 1682495"/>
              <a:gd name="connsiteX567" fmla="*/ 6323331 w 8882887"/>
              <a:gd name="connsiteY567" fmla="*/ 1362549 h 1682495"/>
              <a:gd name="connsiteX568" fmla="*/ 6321659 w 8882887"/>
              <a:gd name="connsiteY568" fmla="*/ 1362549 h 1682495"/>
              <a:gd name="connsiteX569" fmla="*/ 6309957 w 8882887"/>
              <a:gd name="connsiteY569" fmla="*/ 1362549 h 1682495"/>
              <a:gd name="connsiteX570" fmla="*/ 6309957 w 8882887"/>
              <a:gd name="connsiteY570" fmla="*/ 1364292 h 1682495"/>
              <a:gd name="connsiteX571" fmla="*/ 6309957 w 8882887"/>
              <a:gd name="connsiteY571" fmla="*/ 1376498 h 1682495"/>
              <a:gd name="connsiteX572" fmla="*/ 6311629 w 8882887"/>
              <a:gd name="connsiteY572" fmla="*/ 1376498 h 1682495"/>
              <a:gd name="connsiteX573" fmla="*/ 6323331 w 8882887"/>
              <a:gd name="connsiteY573" fmla="*/ 1376498 h 1682495"/>
              <a:gd name="connsiteX574" fmla="*/ 6323331 w 8882887"/>
              <a:gd name="connsiteY574" fmla="*/ 1378241 h 1682495"/>
              <a:gd name="connsiteX575" fmla="*/ 6323331 w 8882887"/>
              <a:gd name="connsiteY575" fmla="*/ 1390445 h 1682495"/>
              <a:gd name="connsiteX576" fmla="*/ 6321659 w 8882887"/>
              <a:gd name="connsiteY576" fmla="*/ 1390445 h 1682495"/>
              <a:gd name="connsiteX577" fmla="*/ 6309957 w 8882887"/>
              <a:gd name="connsiteY577" fmla="*/ 1390445 h 1682495"/>
              <a:gd name="connsiteX578" fmla="*/ 6309957 w 8882887"/>
              <a:gd name="connsiteY578" fmla="*/ 1391753 h 1682495"/>
              <a:gd name="connsiteX579" fmla="*/ 6309957 w 8882887"/>
              <a:gd name="connsiteY579" fmla="*/ 1400906 h 1682495"/>
              <a:gd name="connsiteX580" fmla="*/ 6311629 w 8882887"/>
              <a:gd name="connsiteY580" fmla="*/ 1400906 h 1682495"/>
              <a:gd name="connsiteX581" fmla="*/ 6323331 w 8882887"/>
              <a:gd name="connsiteY581" fmla="*/ 1400906 h 1682495"/>
              <a:gd name="connsiteX582" fmla="*/ 6323331 w 8882887"/>
              <a:gd name="connsiteY582" fmla="*/ 1402650 h 1682495"/>
              <a:gd name="connsiteX583" fmla="*/ 6323331 w 8882887"/>
              <a:gd name="connsiteY583" fmla="*/ 1414854 h 1682495"/>
              <a:gd name="connsiteX584" fmla="*/ 6321659 w 8882887"/>
              <a:gd name="connsiteY584" fmla="*/ 1414854 h 1682495"/>
              <a:gd name="connsiteX585" fmla="*/ 6309957 w 8882887"/>
              <a:gd name="connsiteY585" fmla="*/ 1414854 h 1682495"/>
              <a:gd name="connsiteX586" fmla="*/ 6309957 w 8882887"/>
              <a:gd name="connsiteY586" fmla="*/ 1416597 h 1682495"/>
              <a:gd name="connsiteX587" fmla="*/ 6309957 w 8882887"/>
              <a:gd name="connsiteY587" fmla="*/ 1428803 h 1682495"/>
              <a:gd name="connsiteX588" fmla="*/ 6311629 w 8882887"/>
              <a:gd name="connsiteY588" fmla="*/ 1428803 h 1682495"/>
              <a:gd name="connsiteX589" fmla="*/ 6323331 w 8882887"/>
              <a:gd name="connsiteY589" fmla="*/ 1428803 h 1682495"/>
              <a:gd name="connsiteX590" fmla="*/ 6323331 w 8882887"/>
              <a:gd name="connsiteY590" fmla="*/ 1430109 h 1682495"/>
              <a:gd name="connsiteX591" fmla="*/ 6323331 w 8882887"/>
              <a:gd name="connsiteY591" fmla="*/ 1439262 h 1682495"/>
              <a:gd name="connsiteX592" fmla="*/ 6321659 w 8882887"/>
              <a:gd name="connsiteY592" fmla="*/ 1439262 h 1682495"/>
              <a:gd name="connsiteX593" fmla="*/ 6309957 w 8882887"/>
              <a:gd name="connsiteY593" fmla="*/ 1439262 h 1682495"/>
              <a:gd name="connsiteX594" fmla="*/ 6309957 w 8882887"/>
              <a:gd name="connsiteY594" fmla="*/ 1441007 h 1682495"/>
              <a:gd name="connsiteX595" fmla="*/ 6309957 w 8882887"/>
              <a:gd name="connsiteY595" fmla="*/ 1453211 h 1682495"/>
              <a:gd name="connsiteX596" fmla="*/ 6311629 w 8882887"/>
              <a:gd name="connsiteY596" fmla="*/ 1453211 h 1682495"/>
              <a:gd name="connsiteX597" fmla="*/ 6323331 w 8882887"/>
              <a:gd name="connsiteY597" fmla="*/ 1453211 h 1682495"/>
              <a:gd name="connsiteX598" fmla="*/ 6323331 w 8882887"/>
              <a:gd name="connsiteY598" fmla="*/ 1454954 h 1682495"/>
              <a:gd name="connsiteX599" fmla="*/ 6323331 w 8882887"/>
              <a:gd name="connsiteY599" fmla="*/ 1467159 h 1682495"/>
              <a:gd name="connsiteX600" fmla="*/ 6321659 w 8882887"/>
              <a:gd name="connsiteY600" fmla="*/ 1467159 h 1682495"/>
              <a:gd name="connsiteX601" fmla="*/ 6309957 w 8882887"/>
              <a:gd name="connsiteY601" fmla="*/ 1467159 h 1682495"/>
              <a:gd name="connsiteX602" fmla="*/ 6309957 w 8882887"/>
              <a:gd name="connsiteY602" fmla="*/ 1468902 h 1682495"/>
              <a:gd name="connsiteX603" fmla="*/ 6309957 w 8882887"/>
              <a:gd name="connsiteY603" fmla="*/ 1481106 h 1682495"/>
              <a:gd name="connsiteX604" fmla="*/ 6311629 w 8882887"/>
              <a:gd name="connsiteY604" fmla="*/ 1481106 h 1682495"/>
              <a:gd name="connsiteX605" fmla="*/ 6323331 w 8882887"/>
              <a:gd name="connsiteY605" fmla="*/ 1481106 h 1682495"/>
              <a:gd name="connsiteX606" fmla="*/ 6323331 w 8882887"/>
              <a:gd name="connsiteY606" fmla="*/ 1482414 h 1682495"/>
              <a:gd name="connsiteX607" fmla="*/ 6323331 w 8882887"/>
              <a:gd name="connsiteY607" fmla="*/ 1491567 h 1682495"/>
              <a:gd name="connsiteX608" fmla="*/ 6321659 w 8882887"/>
              <a:gd name="connsiteY608" fmla="*/ 1491567 h 1682495"/>
              <a:gd name="connsiteX609" fmla="*/ 6309957 w 8882887"/>
              <a:gd name="connsiteY609" fmla="*/ 1491567 h 1682495"/>
              <a:gd name="connsiteX610" fmla="*/ 6309957 w 8882887"/>
              <a:gd name="connsiteY610" fmla="*/ 1493310 h 1682495"/>
              <a:gd name="connsiteX611" fmla="*/ 6309957 w 8882887"/>
              <a:gd name="connsiteY611" fmla="*/ 1505516 h 1682495"/>
              <a:gd name="connsiteX612" fmla="*/ 6346735 w 8882887"/>
              <a:gd name="connsiteY612" fmla="*/ 1536899 h 1682495"/>
              <a:gd name="connsiteX613" fmla="*/ 6345065 w 8882887"/>
              <a:gd name="connsiteY613" fmla="*/ 1543872 h 1682495"/>
              <a:gd name="connsiteX614" fmla="*/ 6333361 w 8882887"/>
              <a:gd name="connsiteY614" fmla="*/ 1543872 h 1682495"/>
              <a:gd name="connsiteX615" fmla="*/ 6333361 w 8882887"/>
              <a:gd name="connsiteY615" fmla="*/ 1582229 h 1682495"/>
              <a:gd name="connsiteX616" fmla="*/ 6335035 w 8882887"/>
              <a:gd name="connsiteY616" fmla="*/ 1582229 h 1682495"/>
              <a:gd name="connsiteX617" fmla="*/ 6346735 w 8882887"/>
              <a:gd name="connsiteY617" fmla="*/ 1582229 h 1682495"/>
              <a:gd name="connsiteX618" fmla="*/ 6346735 w 8882887"/>
              <a:gd name="connsiteY618" fmla="*/ 1580049 h 1682495"/>
              <a:gd name="connsiteX619" fmla="*/ 6346735 w 8882887"/>
              <a:gd name="connsiteY619" fmla="*/ 1564794 h 1682495"/>
              <a:gd name="connsiteX620" fmla="*/ 6348407 w 8882887"/>
              <a:gd name="connsiteY620" fmla="*/ 1563923 h 1682495"/>
              <a:gd name="connsiteX621" fmla="*/ 6360109 w 8882887"/>
              <a:gd name="connsiteY621" fmla="*/ 1557821 h 1682495"/>
              <a:gd name="connsiteX622" fmla="*/ 6363035 w 8882887"/>
              <a:gd name="connsiteY622" fmla="*/ 1557821 h 1682495"/>
              <a:gd name="connsiteX623" fmla="*/ 6383515 w 8882887"/>
              <a:gd name="connsiteY623" fmla="*/ 1557821 h 1682495"/>
              <a:gd name="connsiteX624" fmla="*/ 6383515 w 8882887"/>
              <a:gd name="connsiteY624" fmla="*/ 1559564 h 1682495"/>
              <a:gd name="connsiteX625" fmla="*/ 6383515 w 8882887"/>
              <a:gd name="connsiteY625" fmla="*/ 1571768 h 1682495"/>
              <a:gd name="connsiteX626" fmla="*/ 6386023 w 8882887"/>
              <a:gd name="connsiteY626" fmla="*/ 1571768 h 1682495"/>
              <a:gd name="connsiteX627" fmla="*/ 6403577 w 8882887"/>
              <a:gd name="connsiteY627" fmla="*/ 1571768 h 1682495"/>
              <a:gd name="connsiteX628" fmla="*/ 6405247 w 8882887"/>
              <a:gd name="connsiteY628" fmla="*/ 1578741 h 1682495"/>
              <a:gd name="connsiteX629" fmla="*/ 6416951 w 8882887"/>
              <a:gd name="connsiteY629" fmla="*/ 1578741 h 1682495"/>
              <a:gd name="connsiteX630" fmla="*/ 6453729 w 8882887"/>
              <a:gd name="connsiteY630" fmla="*/ 1627559 h 1682495"/>
              <a:gd name="connsiteX631" fmla="*/ 6453729 w 8882887"/>
              <a:gd name="connsiteY631" fmla="*/ 1679864 h 1682495"/>
              <a:gd name="connsiteX632" fmla="*/ 6455399 w 8882887"/>
              <a:gd name="connsiteY632" fmla="*/ 1679864 h 1682495"/>
              <a:gd name="connsiteX633" fmla="*/ 6467103 w 8882887"/>
              <a:gd name="connsiteY633" fmla="*/ 1679864 h 1682495"/>
              <a:gd name="connsiteX634" fmla="*/ 6467103 w 8882887"/>
              <a:gd name="connsiteY634" fmla="*/ 1676813 h 1682495"/>
              <a:gd name="connsiteX635" fmla="*/ 6467103 w 8882887"/>
              <a:gd name="connsiteY635" fmla="*/ 1655456 h 1682495"/>
              <a:gd name="connsiteX636" fmla="*/ 6468357 w 8882887"/>
              <a:gd name="connsiteY636" fmla="*/ 1655456 h 1682495"/>
              <a:gd name="connsiteX637" fmla="*/ 6477133 w 8882887"/>
              <a:gd name="connsiteY637" fmla="*/ 1655456 h 1682495"/>
              <a:gd name="connsiteX638" fmla="*/ 6477133 w 8882887"/>
              <a:gd name="connsiteY638" fmla="*/ 1657199 h 1682495"/>
              <a:gd name="connsiteX639" fmla="*/ 6477133 w 8882887"/>
              <a:gd name="connsiteY639" fmla="*/ 1669403 h 1682495"/>
              <a:gd name="connsiteX640" fmla="*/ 6490507 w 8882887"/>
              <a:gd name="connsiteY640" fmla="*/ 1596177 h 1682495"/>
              <a:gd name="connsiteX641" fmla="*/ 6547347 w 8882887"/>
              <a:gd name="connsiteY641" fmla="*/ 1596177 h 1682495"/>
              <a:gd name="connsiteX642" fmla="*/ 6547347 w 8882887"/>
              <a:gd name="connsiteY642" fmla="*/ 1484594 h 1682495"/>
              <a:gd name="connsiteX643" fmla="*/ 6600843 w 8882887"/>
              <a:gd name="connsiteY643" fmla="*/ 1484594 h 1682495"/>
              <a:gd name="connsiteX644" fmla="*/ 6600843 w 8882887"/>
              <a:gd name="connsiteY644" fmla="*/ 1483286 h 1682495"/>
              <a:gd name="connsiteX645" fmla="*/ 6600843 w 8882887"/>
              <a:gd name="connsiteY645" fmla="*/ 1474133 h 1682495"/>
              <a:gd name="connsiteX646" fmla="*/ 6634279 w 8882887"/>
              <a:gd name="connsiteY646" fmla="*/ 1474133 h 1682495"/>
              <a:gd name="connsiteX647" fmla="*/ 6634279 w 8882887"/>
              <a:gd name="connsiteY647" fmla="*/ 1414854 h 1682495"/>
              <a:gd name="connsiteX648" fmla="*/ 6627591 w 8882887"/>
              <a:gd name="connsiteY648" fmla="*/ 1412238 h 1682495"/>
              <a:gd name="connsiteX649" fmla="*/ 6627591 w 8882887"/>
              <a:gd name="connsiteY649" fmla="*/ 1393932 h 1682495"/>
              <a:gd name="connsiteX650" fmla="*/ 6634279 w 8882887"/>
              <a:gd name="connsiteY650" fmla="*/ 1397420 h 1682495"/>
              <a:gd name="connsiteX651" fmla="*/ 6640967 w 8882887"/>
              <a:gd name="connsiteY651" fmla="*/ 1362549 h 1682495"/>
              <a:gd name="connsiteX652" fmla="*/ 6647653 w 8882887"/>
              <a:gd name="connsiteY652" fmla="*/ 1397420 h 1682495"/>
              <a:gd name="connsiteX653" fmla="*/ 6651415 w 8882887"/>
              <a:gd name="connsiteY653" fmla="*/ 1392624 h 1682495"/>
              <a:gd name="connsiteX654" fmla="*/ 6654341 w 8882887"/>
              <a:gd name="connsiteY654" fmla="*/ 1383471 h 1682495"/>
              <a:gd name="connsiteX655" fmla="*/ 6655175 w 8882887"/>
              <a:gd name="connsiteY655" fmla="*/ 1381728 h 1682495"/>
              <a:gd name="connsiteX656" fmla="*/ 6661027 w 8882887"/>
              <a:gd name="connsiteY656" fmla="*/ 1369523 h 1682495"/>
              <a:gd name="connsiteX657" fmla="*/ 6661863 w 8882887"/>
              <a:gd name="connsiteY657" fmla="*/ 1367780 h 1682495"/>
              <a:gd name="connsiteX658" fmla="*/ 6667715 w 8882887"/>
              <a:gd name="connsiteY658" fmla="*/ 1355576 h 1682495"/>
              <a:gd name="connsiteX659" fmla="*/ 6669803 w 8882887"/>
              <a:gd name="connsiteY659" fmla="*/ 1354268 h 1682495"/>
              <a:gd name="connsiteX660" fmla="*/ 6684431 w 8882887"/>
              <a:gd name="connsiteY660" fmla="*/ 1345115 h 1682495"/>
              <a:gd name="connsiteX661" fmla="*/ 6686939 w 8882887"/>
              <a:gd name="connsiteY661" fmla="*/ 1343372 h 1682495"/>
              <a:gd name="connsiteX662" fmla="*/ 6704493 w 8882887"/>
              <a:gd name="connsiteY662" fmla="*/ 1331166 h 1682495"/>
              <a:gd name="connsiteX663" fmla="*/ 6705747 w 8882887"/>
              <a:gd name="connsiteY663" fmla="*/ 1329423 h 1682495"/>
              <a:gd name="connsiteX664" fmla="*/ 6714523 w 8882887"/>
              <a:gd name="connsiteY664" fmla="*/ 1317219 h 1682495"/>
              <a:gd name="connsiteX665" fmla="*/ 6715359 w 8882887"/>
              <a:gd name="connsiteY665" fmla="*/ 1314168 h 1682495"/>
              <a:gd name="connsiteX666" fmla="*/ 6721211 w 8882887"/>
              <a:gd name="connsiteY666" fmla="*/ 1292810 h 1682495"/>
              <a:gd name="connsiteX667" fmla="*/ 6722047 w 8882887"/>
              <a:gd name="connsiteY667" fmla="*/ 1295861 h 1682495"/>
              <a:gd name="connsiteX668" fmla="*/ 6727897 w 8882887"/>
              <a:gd name="connsiteY668" fmla="*/ 1317219 h 1682495"/>
              <a:gd name="connsiteX669" fmla="*/ 6728733 w 8882887"/>
              <a:gd name="connsiteY669" fmla="*/ 1318526 h 1682495"/>
              <a:gd name="connsiteX670" fmla="*/ 6734585 w 8882887"/>
              <a:gd name="connsiteY670" fmla="*/ 1327680 h 1682495"/>
              <a:gd name="connsiteX671" fmla="*/ 6736675 w 8882887"/>
              <a:gd name="connsiteY671" fmla="*/ 1329423 h 1682495"/>
              <a:gd name="connsiteX672" fmla="*/ 6751303 w 8882887"/>
              <a:gd name="connsiteY672" fmla="*/ 1341627 h 1682495"/>
              <a:gd name="connsiteX673" fmla="*/ 6752975 w 8882887"/>
              <a:gd name="connsiteY673" fmla="*/ 1343372 h 1682495"/>
              <a:gd name="connsiteX674" fmla="*/ 6764675 w 8882887"/>
              <a:gd name="connsiteY674" fmla="*/ 1355576 h 1682495"/>
              <a:gd name="connsiteX675" fmla="*/ 6766349 w 8882887"/>
              <a:gd name="connsiteY675" fmla="*/ 1357319 h 1682495"/>
              <a:gd name="connsiteX676" fmla="*/ 6778051 w 8882887"/>
              <a:gd name="connsiteY676" fmla="*/ 1369523 h 1682495"/>
              <a:gd name="connsiteX677" fmla="*/ 6778469 w 8882887"/>
              <a:gd name="connsiteY677" fmla="*/ 1371267 h 1682495"/>
              <a:gd name="connsiteX678" fmla="*/ 6781393 w 8882887"/>
              <a:gd name="connsiteY678" fmla="*/ 1383471 h 1682495"/>
              <a:gd name="connsiteX679" fmla="*/ 6781811 w 8882887"/>
              <a:gd name="connsiteY679" fmla="*/ 1385214 h 1682495"/>
              <a:gd name="connsiteX680" fmla="*/ 6784737 w 8882887"/>
              <a:gd name="connsiteY680" fmla="*/ 1397420 h 1682495"/>
              <a:gd name="connsiteX681" fmla="*/ 6794767 w 8882887"/>
              <a:gd name="connsiteY681" fmla="*/ 1362549 h 1682495"/>
              <a:gd name="connsiteX682" fmla="*/ 6801455 w 8882887"/>
              <a:gd name="connsiteY682" fmla="*/ 1397420 h 1682495"/>
              <a:gd name="connsiteX683" fmla="*/ 6808141 w 8882887"/>
              <a:gd name="connsiteY683" fmla="*/ 1400034 h 1682495"/>
              <a:gd name="connsiteX684" fmla="*/ 6808141 w 8882887"/>
              <a:gd name="connsiteY684" fmla="*/ 1418342 h 1682495"/>
              <a:gd name="connsiteX685" fmla="*/ 6801455 w 8882887"/>
              <a:gd name="connsiteY685" fmla="*/ 1467159 h 1682495"/>
              <a:gd name="connsiteX686" fmla="*/ 6803127 w 8882887"/>
              <a:gd name="connsiteY686" fmla="*/ 1467159 h 1682495"/>
              <a:gd name="connsiteX687" fmla="*/ 6814829 w 8882887"/>
              <a:gd name="connsiteY687" fmla="*/ 1467159 h 1682495"/>
              <a:gd name="connsiteX688" fmla="*/ 6816083 w 8882887"/>
              <a:gd name="connsiteY688" fmla="*/ 1474133 h 1682495"/>
              <a:gd name="connsiteX689" fmla="*/ 6824859 w 8882887"/>
              <a:gd name="connsiteY689" fmla="*/ 1474133 h 1682495"/>
              <a:gd name="connsiteX690" fmla="*/ 6824859 w 8882887"/>
              <a:gd name="connsiteY690" fmla="*/ 1472390 h 1682495"/>
              <a:gd name="connsiteX691" fmla="*/ 6824859 w 8882887"/>
              <a:gd name="connsiteY691" fmla="*/ 1460184 h 1682495"/>
              <a:gd name="connsiteX692" fmla="*/ 6828203 w 8882887"/>
              <a:gd name="connsiteY692" fmla="*/ 1460184 h 1682495"/>
              <a:gd name="connsiteX693" fmla="*/ 6851607 w 8882887"/>
              <a:gd name="connsiteY693" fmla="*/ 1460184 h 1682495"/>
              <a:gd name="connsiteX694" fmla="*/ 6851607 w 8882887"/>
              <a:gd name="connsiteY694" fmla="*/ 1457133 h 1682495"/>
              <a:gd name="connsiteX695" fmla="*/ 6851607 w 8882887"/>
              <a:gd name="connsiteY695" fmla="*/ 1435776 h 1682495"/>
              <a:gd name="connsiteX696" fmla="*/ 6908447 w 8882887"/>
              <a:gd name="connsiteY696" fmla="*/ 1435776 h 1682495"/>
              <a:gd name="connsiteX697" fmla="*/ 6908447 w 8882887"/>
              <a:gd name="connsiteY697" fmla="*/ 1437956 h 1682495"/>
              <a:gd name="connsiteX698" fmla="*/ 6908447 w 8882887"/>
              <a:gd name="connsiteY698" fmla="*/ 1453211 h 1682495"/>
              <a:gd name="connsiteX699" fmla="*/ 6938539 w 8882887"/>
              <a:gd name="connsiteY699" fmla="*/ 1453211 h 1682495"/>
              <a:gd name="connsiteX700" fmla="*/ 6938539 w 8882887"/>
              <a:gd name="connsiteY700" fmla="*/ 1456698 h 1682495"/>
              <a:gd name="connsiteX701" fmla="*/ 6938539 w 8882887"/>
              <a:gd name="connsiteY701" fmla="*/ 1481106 h 1682495"/>
              <a:gd name="connsiteX702" fmla="*/ 6931853 w 8882887"/>
              <a:gd name="connsiteY702" fmla="*/ 1482414 h 1682495"/>
              <a:gd name="connsiteX703" fmla="*/ 6931853 w 8882887"/>
              <a:gd name="connsiteY703" fmla="*/ 1491567 h 1682495"/>
              <a:gd name="connsiteX704" fmla="*/ 6938539 w 8882887"/>
              <a:gd name="connsiteY704" fmla="*/ 1494183 h 1682495"/>
              <a:gd name="connsiteX705" fmla="*/ 6938539 w 8882887"/>
              <a:gd name="connsiteY705" fmla="*/ 1512489 h 1682495"/>
              <a:gd name="connsiteX706" fmla="*/ 6931853 w 8882887"/>
              <a:gd name="connsiteY706" fmla="*/ 1519463 h 1682495"/>
              <a:gd name="connsiteX707" fmla="*/ 6931853 w 8882887"/>
              <a:gd name="connsiteY707" fmla="*/ 1603151 h 1682495"/>
              <a:gd name="connsiteX708" fmla="*/ 6934777 w 8882887"/>
              <a:gd name="connsiteY708" fmla="*/ 1603151 h 1682495"/>
              <a:gd name="connsiteX709" fmla="*/ 6955257 w 8882887"/>
              <a:gd name="connsiteY709" fmla="*/ 1603151 h 1682495"/>
              <a:gd name="connsiteX710" fmla="*/ 6957763 w 8882887"/>
              <a:gd name="connsiteY710" fmla="*/ 1610124 h 1682495"/>
              <a:gd name="connsiteX711" fmla="*/ 6975319 w 8882887"/>
              <a:gd name="connsiteY711" fmla="*/ 1610124 h 1682495"/>
              <a:gd name="connsiteX712" fmla="*/ 6975319 w 8882887"/>
              <a:gd name="connsiteY712" fmla="*/ 1613175 h 1682495"/>
              <a:gd name="connsiteX713" fmla="*/ 6975319 w 8882887"/>
              <a:gd name="connsiteY713" fmla="*/ 1634534 h 1682495"/>
              <a:gd name="connsiteX714" fmla="*/ 6977827 w 8882887"/>
              <a:gd name="connsiteY714" fmla="*/ 1634534 h 1682495"/>
              <a:gd name="connsiteX715" fmla="*/ 6995379 w 8882887"/>
              <a:gd name="connsiteY715" fmla="*/ 1634534 h 1682495"/>
              <a:gd name="connsiteX716" fmla="*/ 6995379 w 8882887"/>
              <a:gd name="connsiteY716" fmla="*/ 1631483 h 1682495"/>
              <a:gd name="connsiteX717" fmla="*/ 6995379 w 8882887"/>
              <a:gd name="connsiteY717" fmla="*/ 1610124 h 1682495"/>
              <a:gd name="connsiteX718" fmla="*/ 6998303 w 8882887"/>
              <a:gd name="connsiteY718" fmla="*/ 1608381 h 1682495"/>
              <a:gd name="connsiteX719" fmla="*/ 7018783 w 8882887"/>
              <a:gd name="connsiteY719" fmla="*/ 1596177 h 1682495"/>
              <a:gd name="connsiteX720" fmla="*/ 7018783 w 8882887"/>
              <a:gd name="connsiteY720" fmla="*/ 1564794 h 1682495"/>
              <a:gd name="connsiteX721" fmla="*/ 7012097 w 8882887"/>
              <a:gd name="connsiteY721" fmla="*/ 1529924 h 1682495"/>
              <a:gd name="connsiteX722" fmla="*/ 7013767 w 8882887"/>
              <a:gd name="connsiteY722" fmla="*/ 1529924 h 1682495"/>
              <a:gd name="connsiteX723" fmla="*/ 7025471 w 8882887"/>
              <a:gd name="connsiteY723" fmla="*/ 1529924 h 1682495"/>
              <a:gd name="connsiteX724" fmla="*/ 7055563 w 8882887"/>
              <a:gd name="connsiteY724" fmla="*/ 1526438 h 1682495"/>
              <a:gd name="connsiteX725" fmla="*/ 7055563 w 8882887"/>
              <a:gd name="connsiteY725" fmla="*/ 1524693 h 1682495"/>
              <a:gd name="connsiteX726" fmla="*/ 7055563 w 8882887"/>
              <a:gd name="connsiteY726" fmla="*/ 1512489 h 1682495"/>
              <a:gd name="connsiteX727" fmla="*/ 7058071 w 8882887"/>
              <a:gd name="connsiteY727" fmla="*/ 1512489 h 1682495"/>
              <a:gd name="connsiteX728" fmla="*/ 7075623 w 8882887"/>
              <a:gd name="connsiteY728" fmla="*/ 1512489 h 1682495"/>
              <a:gd name="connsiteX729" fmla="*/ 7075623 w 8882887"/>
              <a:gd name="connsiteY729" fmla="*/ 1338141 h 1682495"/>
              <a:gd name="connsiteX730" fmla="*/ 7077295 w 8882887"/>
              <a:gd name="connsiteY730" fmla="*/ 1338141 h 1682495"/>
              <a:gd name="connsiteX731" fmla="*/ 7088997 w 8882887"/>
              <a:gd name="connsiteY731" fmla="*/ 1338141 h 1682495"/>
              <a:gd name="connsiteX732" fmla="*/ 7088997 w 8882887"/>
              <a:gd name="connsiteY732" fmla="*/ 1334654 h 1682495"/>
              <a:gd name="connsiteX733" fmla="*/ 7088997 w 8882887"/>
              <a:gd name="connsiteY733" fmla="*/ 1310244 h 1682495"/>
              <a:gd name="connsiteX734" fmla="*/ 7092341 w 8882887"/>
              <a:gd name="connsiteY734" fmla="*/ 1240505 h 1682495"/>
              <a:gd name="connsiteX735" fmla="*/ 7094013 w 8882887"/>
              <a:gd name="connsiteY735" fmla="*/ 1240505 h 1682495"/>
              <a:gd name="connsiteX736" fmla="*/ 7105715 w 8882887"/>
              <a:gd name="connsiteY736" fmla="*/ 1240505 h 1682495"/>
              <a:gd name="connsiteX737" fmla="*/ 7105715 w 8882887"/>
              <a:gd name="connsiteY737" fmla="*/ 1242249 h 1682495"/>
              <a:gd name="connsiteX738" fmla="*/ 7105715 w 8882887"/>
              <a:gd name="connsiteY738" fmla="*/ 1254453 h 1682495"/>
              <a:gd name="connsiteX739" fmla="*/ 7112401 w 8882887"/>
              <a:gd name="connsiteY739" fmla="*/ 1250966 h 1682495"/>
              <a:gd name="connsiteX740" fmla="*/ 7112401 w 8882887"/>
              <a:gd name="connsiteY740" fmla="*/ 1226558 h 1682495"/>
              <a:gd name="connsiteX741" fmla="*/ 7114491 w 8882887"/>
              <a:gd name="connsiteY741" fmla="*/ 1225686 h 1682495"/>
              <a:gd name="connsiteX742" fmla="*/ 7129119 w 8882887"/>
              <a:gd name="connsiteY742" fmla="*/ 1219584 h 1682495"/>
              <a:gd name="connsiteX743" fmla="*/ 7130791 w 8882887"/>
              <a:gd name="connsiteY743" fmla="*/ 1220456 h 1682495"/>
              <a:gd name="connsiteX744" fmla="*/ 7142493 w 8882887"/>
              <a:gd name="connsiteY744" fmla="*/ 1226558 h 1682495"/>
              <a:gd name="connsiteX745" fmla="*/ 7145001 w 8882887"/>
              <a:gd name="connsiteY745" fmla="*/ 1226558 h 1682495"/>
              <a:gd name="connsiteX746" fmla="*/ 7162555 w 8882887"/>
              <a:gd name="connsiteY746" fmla="*/ 1226558 h 1682495"/>
              <a:gd name="connsiteX747" fmla="*/ 7162555 w 8882887"/>
              <a:gd name="connsiteY747" fmla="*/ 1181226 h 1682495"/>
              <a:gd name="connsiteX748" fmla="*/ 7164227 w 8882887"/>
              <a:gd name="connsiteY748" fmla="*/ 1181226 h 1682495"/>
              <a:gd name="connsiteX749" fmla="*/ 7175927 w 8882887"/>
              <a:gd name="connsiteY749" fmla="*/ 1181226 h 1682495"/>
              <a:gd name="connsiteX750" fmla="*/ 7178017 w 8882887"/>
              <a:gd name="connsiteY750" fmla="*/ 1188201 h 1682495"/>
              <a:gd name="connsiteX751" fmla="*/ 7192647 w 8882887"/>
              <a:gd name="connsiteY751" fmla="*/ 1188201 h 1682495"/>
              <a:gd name="connsiteX752" fmla="*/ 7194319 w 8882887"/>
              <a:gd name="connsiteY752" fmla="*/ 1181226 h 1682495"/>
              <a:gd name="connsiteX753" fmla="*/ 7206021 w 8882887"/>
              <a:gd name="connsiteY753" fmla="*/ 1181226 h 1682495"/>
              <a:gd name="connsiteX754" fmla="*/ 7206021 w 8882887"/>
              <a:gd name="connsiteY754" fmla="*/ 1233531 h 1682495"/>
              <a:gd name="connsiteX755" fmla="*/ 7208111 w 8882887"/>
              <a:gd name="connsiteY755" fmla="*/ 1235274 h 1682495"/>
              <a:gd name="connsiteX756" fmla="*/ 7222739 w 8882887"/>
              <a:gd name="connsiteY756" fmla="*/ 1247480 h 1682495"/>
              <a:gd name="connsiteX757" fmla="*/ 7256173 w 8882887"/>
              <a:gd name="connsiteY757" fmla="*/ 1257941 h 1682495"/>
              <a:gd name="connsiteX758" fmla="*/ 7256173 w 8882887"/>
              <a:gd name="connsiteY758" fmla="*/ 1255761 h 1682495"/>
              <a:gd name="connsiteX759" fmla="*/ 7256173 w 8882887"/>
              <a:gd name="connsiteY759" fmla="*/ 1240505 h 1682495"/>
              <a:gd name="connsiteX760" fmla="*/ 7299639 w 8882887"/>
              <a:gd name="connsiteY760" fmla="*/ 1226558 h 1682495"/>
              <a:gd name="connsiteX761" fmla="*/ 7299639 w 8882887"/>
              <a:gd name="connsiteY761" fmla="*/ 1224815 h 1682495"/>
              <a:gd name="connsiteX762" fmla="*/ 7299639 w 8882887"/>
              <a:gd name="connsiteY762" fmla="*/ 1212609 h 1682495"/>
              <a:gd name="connsiteX763" fmla="*/ 7300893 w 8882887"/>
              <a:gd name="connsiteY763" fmla="*/ 1212609 h 1682495"/>
              <a:gd name="connsiteX764" fmla="*/ 7309669 w 8882887"/>
              <a:gd name="connsiteY764" fmla="*/ 1212609 h 1682495"/>
              <a:gd name="connsiteX765" fmla="*/ 7309669 w 8882887"/>
              <a:gd name="connsiteY765" fmla="*/ 1211303 h 1682495"/>
              <a:gd name="connsiteX766" fmla="*/ 7309669 w 8882887"/>
              <a:gd name="connsiteY766" fmla="*/ 1202148 h 1682495"/>
              <a:gd name="connsiteX767" fmla="*/ 7313013 w 8882887"/>
              <a:gd name="connsiteY767" fmla="*/ 1202148 h 1682495"/>
              <a:gd name="connsiteX768" fmla="*/ 7336417 w 8882887"/>
              <a:gd name="connsiteY768" fmla="*/ 1202148 h 1682495"/>
              <a:gd name="connsiteX769" fmla="*/ 7336417 w 8882887"/>
              <a:gd name="connsiteY769" fmla="*/ 1203456 h 1682495"/>
              <a:gd name="connsiteX770" fmla="*/ 7336417 w 8882887"/>
              <a:gd name="connsiteY770" fmla="*/ 1212609 h 1682495"/>
              <a:gd name="connsiteX771" fmla="*/ 7338925 w 8882887"/>
              <a:gd name="connsiteY771" fmla="*/ 1212609 h 1682495"/>
              <a:gd name="connsiteX772" fmla="*/ 7356479 w 8882887"/>
              <a:gd name="connsiteY772" fmla="*/ 1212609 h 1682495"/>
              <a:gd name="connsiteX773" fmla="*/ 7356479 w 8882887"/>
              <a:gd name="connsiteY773" fmla="*/ 1215225 h 1682495"/>
              <a:gd name="connsiteX774" fmla="*/ 7356479 w 8882887"/>
              <a:gd name="connsiteY774" fmla="*/ 1233531 h 1682495"/>
              <a:gd name="connsiteX775" fmla="*/ 7393257 w 8882887"/>
              <a:gd name="connsiteY775" fmla="*/ 1233531 h 1682495"/>
              <a:gd name="connsiteX776" fmla="*/ 7393257 w 8882887"/>
              <a:gd name="connsiteY776" fmla="*/ 1231788 h 1682495"/>
              <a:gd name="connsiteX777" fmla="*/ 7393257 w 8882887"/>
              <a:gd name="connsiteY777" fmla="*/ 1219584 h 1682495"/>
              <a:gd name="connsiteX778" fmla="*/ 7395347 w 8882887"/>
              <a:gd name="connsiteY778" fmla="*/ 1219584 h 1682495"/>
              <a:gd name="connsiteX779" fmla="*/ 7409975 w 8882887"/>
              <a:gd name="connsiteY779" fmla="*/ 1219584 h 1682495"/>
              <a:gd name="connsiteX780" fmla="*/ 7409975 w 8882887"/>
              <a:gd name="connsiteY780" fmla="*/ 1217840 h 1682495"/>
              <a:gd name="connsiteX781" fmla="*/ 7409975 w 8882887"/>
              <a:gd name="connsiteY781" fmla="*/ 1205636 h 1682495"/>
              <a:gd name="connsiteX782" fmla="*/ 7412483 w 8882887"/>
              <a:gd name="connsiteY782" fmla="*/ 1205636 h 1682495"/>
              <a:gd name="connsiteX783" fmla="*/ 7430035 w 8882887"/>
              <a:gd name="connsiteY783" fmla="*/ 1205636 h 1682495"/>
              <a:gd name="connsiteX784" fmla="*/ 7430035 w 8882887"/>
              <a:gd name="connsiteY784" fmla="*/ 1207379 h 1682495"/>
              <a:gd name="connsiteX785" fmla="*/ 7430035 w 8882887"/>
              <a:gd name="connsiteY785" fmla="*/ 1219584 h 1682495"/>
              <a:gd name="connsiteX786" fmla="*/ 7436723 w 8882887"/>
              <a:gd name="connsiteY786" fmla="*/ 1135896 h 1682495"/>
              <a:gd name="connsiteX787" fmla="*/ 7587181 w 8882887"/>
              <a:gd name="connsiteY787" fmla="*/ 1135896 h 1682495"/>
              <a:gd name="connsiteX788" fmla="*/ 7587181 w 8882887"/>
              <a:gd name="connsiteY788" fmla="*/ 1247480 h 1682495"/>
              <a:gd name="connsiteX789" fmla="*/ 7590525 w 8882887"/>
              <a:gd name="connsiteY789" fmla="*/ 1247480 h 1682495"/>
              <a:gd name="connsiteX790" fmla="*/ 7613929 w 8882887"/>
              <a:gd name="connsiteY790" fmla="*/ 1247480 h 1682495"/>
              <a:gd name="connsiteX791" fmla="*/ 7613929 w 8882887"/>
              <a:gd name="connsiteY791" fmla="*/ 1121948 h 1682495"/>
              <a:gd name="connsiteX792" fmla="*/ 7647365 w 8882887"/>
              <a:gd name="connsiteY792" fmla="*/ 1104513 h 1682495"/>
              <a:gd name="connsiteX793" fmla="*/ 7690831 w 8882887"/>
              <a:gd name="connsiteY793" fmla="*/ 1104513 h 1682495"/>
              <a:gd name="connsiteX794" fmla="*/ 7693757 w 8882887"/>
              <a:gd name="connsiteY794" fmla="*/ 1101899 h 1682495"/>
              <a:gd name="connsiteX795" fmla="*/ 7714235 w 8882887"/>
              <a:gd name="connsiteY795" fmla="*/ 1083591 h 1682495"/>
              <a:gd name="connsiteX796" fmla="*/ 7771075 w 8882887"/>
              <a:gd name="connsiteY796" fmla="*/ 1083591 h 1682495"/>
              <a:gd name="connsiteX797" fmla="*/ 7771075 w 8882887"/>
              <a:gd name="connsiteY797" fmla="*/ 1086207 h 1682495"/>
              <a:gd name="connsiteX798" fmla="*/ 7771075 w 8882887"/>
              <a:gd name="connsiteY798" fmla="*/ 1104513 h 1682495"/>
              <a:gd name="connsiteX799" fmla="*/ 7827915 w 8882887"/>
              <a:gd name="connsiteY799" fmla="*/ 1104513 h 1682495"/>
              <a:gd name="connsiteX800" fmla="*/ 7827915 w 8882887"/>
              <a:gd name="connsiteY800" fmla="*/ 1240505 h 1682495"/>
              <a:gd name="connsiteX801" fmla="*/ 7830005 w 8882887"/>
              <a:gd name="connsiteY801" fmla="*/ 1240505 h 1682495"/>
              <a:gd name="connsiteX802" fmla="*/ 7844633 w 8882887"/>
              <a:gd name="connsiteY802" fmla="*/ 1240505 h 1682495"/>
              <a:gd name="connsiteX803" fmla="*/ 7844633 w 8882887"/>
              <a:gd name="connsiteY803" fmla="*/ 1439262 h 1682495"/>
              <a:gd name="connsiteX804" fmla="*/ 7847975 w 8882887"/>
              <a:gd name="connsiteY804" fmla="*/ 1439262 h 1682495"/>
              <a:gd name="connsiteX805" fmla="*/ 7871381 w 8882887"/>
              <a:gd name="connsiteY805" fmla="*/ 1439262 h 1682495"/>
              <a:gd name="connsiteX806" fmla="*/ 7871381 w 8882887"/>
              <a:gd name="connsiteY806" fmla="*/ 1310244 h 1682495"/>
              <a:gd name="connsiteX807" fmla="*/ 7872635 w 8882887"/>
              <a:gd name="connsiteY807" fmla="*/ 1309373 h 1682495"/>
              <a:gd name="connsiteX808" fmla="*/ 7881411 w 8882887"/>
              <a:gd name="connsiteY808" fmla="*/ 1303271 h 1682495"/>
              <a:gd name="connsiteX809" fmla="*/ 7888099 w 8882887"/>
              <a:gd name="connsiteY809" fmla="*/ 1305014 h 1682495"/>
              <a:gd name="connsiteX810" fmla="*/ 7888099 w 8882887"/>
              <a:gd name="connsiteY810" fmla="*/ 1317219 h 1682495"/>
              <a:gd name="connsiteX811" fmla="*/ 7891441 w 8882887"/>
              <a:gd name="connsiteY811" fmla="*/ 1315475 h 1682495"/>
              <a:gd name="connsiteX812" fmla="*/ 7914847 w 8882887"/>
              <a:gd name="connsiteY812" fmla="*/ 1303271 h 1682495"/>
              <a:gd name="connsiteX813" fmla="*/ 7917773 w 8882887"/>
              <a:gd name="connsiteY813" fmla="*/ 1303271 h 1682495"/>
              <a:gd name="connsiteX814" fmla="*/ 7938251 w 8882887"/>
              <a:gd name="connsiteY814" fmla="*/ 1303271 h 1682495"/>
              <a:gd name="connsiteX815" fmla="*/ 7938251 w 8882887"/>
              <a:gd name="connsiteY815" fmla="*/ 1540385 h 1682495"/>
              <a:gd name="connsiteX816" fmla="*/ 7985061 w 8882887"/>
              <a:gd name="connsiteY816" fmla="*/ 1547360 h 1682495"/>
              <a:gd name="connsiteX817" fmla="*/ 7985061 w 8882887"/>
              <a:gd name="connsiteY817" fmla="*/ 1536899 h 1682495"/>
              <a:gd name="connsiteX818" fmla="*/ 8035213 w 8882887"/>
              <a:gd name="connsiteY818" fmla="*/ 1536899 h 1682495"/>
              <a:gd name="connsiteX819" fmla="*/ 8035213 w 8882887"/>
              <a:gd name="connsiteY819" fmla="*/ 1491567 h 1682495"/>
              <a:gd name="connsiteX820" fmla="*/ 8048587 w 8882887"/>
              <a:gd name="connsiteY820" fmla="*/ 1491567 h 1682495"/>
              <a:gd name="connsiteX821" fmla="*/ 8048587 w 8882887"/>
              <a:gd name="connsiteY821" fmla="*/ 1432289 h 1682495"/>
              <a:gd name="connsiteX822" fmla="*/ 8058619 w 8882887"/>
              <a:gd name="connsiteY822" fmla="*/ 1432289 h 1682495"/>
              <a:gd name="connsiteX823" fmla="*/ 8058619 w 8882887"/>
              <a:gd name="connsiteY823" fmla="*/ 1373010 h 1682495"/>
              <a:gd name="connsiteX824" fmla="*/ 8082023 w 8882887"/>
              <a:gd name="connsiteY824" fmla="*/ 1373010 h 1682495"/>
              <a:gd name="connsiteX825" fmla="*/ 8155579 w 8882887"/>
              <a:gd name="connsiteY825" fmla="*/ 1341627 h 1682495"/>
              <a:gd name="connsiteX826" fmla="*/ 8158923 w 8882887"/>
              <a:gd name="connsiteY826" fmla="*/ 1310244 h 1682495"/>
              <a:gd name="connsiteX827" fmla="*/ 8165611 w 8882887"/>
              <a:gd name="connsiteY827" fmla="*/ 1341627 h 1682495"/>
              <a:gd name="connsiteX828" fmla="*/ 8242511 w 8882887"/>
              <a:gd name="connsiteY828" fmla="*/ 1383471 h 1682495"/>
              <a:gd name="connsiteX829" fmla="*/ 8242511 w 8882887"/>
              <a:gd name="connsiteY829" fmla="*/ 1376498 h 1682495"/>
              <a:gd name="connsiteX830" fmla="*/ 8262573 w 8882887"/>
              <a:gd name="connsiteY830" fmla="*/ 1376498 h 1682495"/>
              <a:gd name="connsiteX831" fmla="*/ 8262573 w 8882887"/>
              <a:gd name="connsiteY831" fmla="*/ 1432289 h 1682495"/>
              <a:gd name="connsiteX832" fmla="*/ 8272603 w 8882887"/>
              <a:gd name="connsiteY832" fmla="*/ 1432289 h 1682495"/>
              <a:gd name="connsiteX833" fmla="*/ 8272603 w 8882887"/>
              <a:gd name="connsiteY833" fmla="*/ 1498541 h 1682495"/>
              <a:gd name="connsiteX834" fmla="*/ 8282635 w 8882887"/>
              <a:gd name="connsiteY834" fmla="*/ 1498541 h 1682495"/>
              <a:gd name="connsiteX835" fmla="*/ 8282635 w 8882887"/>
              <a:gd name="connsiteY835" fmla="*/ 1529924 h 1682495"/>
              <a:gd name="connsiteX836" fmla="*/ 8302695 w 8882887"/>
              <a:gd name="connsiteY836" fmla="*/ 1529924 h 1682495"/>
              <a:gd name="connsiteX837" fmla="*/ 8302695 w 8882887"/>
              <a:gd name="connsiteY837" fmla="*/ 1578741 h 1682495"/>
              <a:gd name="connsiteX838" fmla="*/ 8429747 w 8882887"/>
              <a:gd name="connsiteY838" fmla="*/ 1568280 h 1682495"/>
              <a:gd name="connsiteX839" fmla="*/ 8429747 w 8882887"/>
              <a:gd name="connsiteY839" fmla="*/ 1519463 h 1682495"/>
              <a:gd name="connsiteX840" fmla="*/ 8496619 w 8882887"/>
              <a:gd name="connsiteY840" fmla="*/ 1519463 h 1682495"/>
              <a:gd name="connsiteX841" fmla="*/ 8496619 w 8882887"/>
              <a:gd name="connsiteY841" fmla="*/ 1491567 h 1682495"/>
              <a:gd name="connsiteX842" fmla="*/ 8637047 w 8882887"/>
              <a:gd name="connsiteY842" fmla="*/ 1491567 h 1682495"/>
              <a:gd name="connsiteX843" fmla="*/ 8637047 w 8882887"/>
              <a:gd name="connsiteY843" fmla="*/ 1509002 h 1682495"/>
              <a:gd name="connsiteX844" fmla="*/ 8727321 w 8882887"/>
              <a:gd name="connsiteY844" fmla="*/ 1509002 h 1682495"/>
              <a:gd name="connsiteX845" fmla="*/ 8727321 w 8882887"/>
              <a:gd name="connsiteY845" fmla="*/ 1519463 h 1682495"/>
              <a:gd name="connsiteX846" fmla="*/ 8754069 w 8882887"/>
              <a:gd name="connsiteY846" fmla="*/ 1519463 h 1682495"/>
              <a:gd name="connsiteX847" fmla="*/ 8754069 w 8882887"/>
              <a:gd name="connsiteY847" fmla="*/ 1529924 h 1682495"/>
              <a:gd name="connsiteX848" fmla="*/ 8777473 w 8882887"/>
              <a:gd name="connsiteY848" fmla="*/ 1529924 h 1682495"/>
              <a:gd name="connsiteX849" fmla="*/ 8777473 w 8882887"/>
              <a:gd name="connsiteY849" fmla="*/ 1499913 h 1682495"/>
              <a:gd name="connsiteX850" fmla="*/ 8882887 w 8882887"/>
              <a:gd name="connsiteY850" fmla="*/ 1682495 h 1682495"/>
              <a:gd name="connsiteX851" fmla="*/ 0 w 8882887"/>
              <a:gd name="connsiteY851" fmla="*/ 1682495 h 1682495"/>
              <a:gd name="connsiteX852" fmla="*/ 63077 w 8882887"/>
              <a:gd name="connsiteY852" fmla="*/ 1573241 h 1682495"/>
              <a:gd name="connsiteX853" fmla="*/ 123345 w 8882887"/>
              <a:gd name="connsiteY853" fmla="*/ 1568279 h 1682495"/>
              <a:gd name="connsiteX854" fmla="*/ 123345 w 8882887"/>
              <a:gd name="connsiteY854" fmla="*/ 1519461 h 1682495"/>
              <a:gd name="connsiteX855" fmla="*/ 190215 w 8882887"/>
              <a:gd name="connsiteY855" fmla="*/ 1519461 h 1682495"/>
              <a:gd name="connsiteX856" fmla="*/ 190215 w 8882887"/>
              <a:gd name="connsiteY856" fmla="*/ 1491566 h 1682495"/>
              <a:gd name="connsiteX857" fmla="*/ 330643 w 8882887"/>
              <a:gd name="connsiteY857" fmla="*/ 1491566 h 1682495"/>
              <a:gd name="connsiteX858" fmla="*/ 330643 w 8882887"/>
              <a:gd name="connsiteY858" fmla="*/ 1509000 h 1682495"/>
              <a:gd name="connsiteX859" fmla="*/ 420917 w 8882887"/>
              <a:gd name="connsiteY859" fmla="*/ 1509000 h 1682495"/>
              <a:gd name="connsiteX860" fmla="*/ 420917 w 8882887"/>
              <a:gd name="connsiteY860" fmla="*/ 1519461 h 1682495"/>
              <a:gd name="connsiteX861" fmla="*/ 447665 w 8882887"/>
              <a:gd name="connsiteY861" fmla="*/ 1519461 h 1682495"/>
              <a:gd name="connsiteX862" fmla="*/ 447665 w 8882887"/>
              <a:gd name="connsiteY862" fmla="*/ 1529922 h 1682495"/>
              <a:gd name="connsiteX863" fmla="*/ 471070 w 8882887"/>
              <a:gd name="connsiteY863" fmla="*/ 1529922 h 1682495"/>
              <a:gd name="connsiteX864" fmla="*/ 471070 w 8882887"/>
              <a:gd name="connsiteY864" fmla="*/ 1373009 h 1682495"/>
              <a:gd name="connsiteX865" fmla="*/ 541285 w 8882887"/>
              <a:gd name="connsiteY865" fmla="*/ 1352087 h 1682495"/>
              <a:gd name="connsiteX866" fmla="*/ 671681 w 8882887"/>
              <a:gd name="connsiteY866" fmla="*/ 1352087 h 1682495"/>
              <a:gd name="connsiteX867" fmla="*/ 671681 w 8882887"/>
              <a:gd name="connsiteY867" fmla="*/ 1101026 h 1682495"/>
              <a:gd name="connsiteX868" fmla="*/ 708460 w 8882887"/>
              <a:gd name="connsiteY868" fmla="*/ 1083590 h 1682495"/>
              <a:gd name="connsiteX869" fmla="*/ 868949 w 8882887"/>
              <a:gd name="connsiteY869" fmla="*/ 1055694 h 1682495"/>
              <a:gd name="connsiteX870" fmla="*/ 925789 w 8882887"/>
              <a:gd name="connsiteY870" fmla="*/ 1073129 h 1682495"/>
              <a:gd name="connsiteX871" fmla="*/ 935819 w 8882887"/>
              <a:gd name="connsiteY871" fmla="*/ 1083590 h 1682495"/>
              <a:gd name="connsiteX872" fmla="*/ 935819 w 8882887"/>
              <a:gd name="connsiteY872" fmla="*/ 1550844 h 1682495"/>
              <a:gd name="connsiteX873" fmla="*/ 959224 w 8882887"/>
              <a:gd name="connsiteY873" fmla="*/ 1550844 h 1682495"/>
              <a:gd name="connsiteX874" fmla="*/ 959224 w 8882887"/>
              <a:gd name="connsiteY874" fmla="*/ 1362548 h 1682495"/>
              <a:gd name="connsiteX875" fmla="*/ 979285 w 8882887"/>
              <a:gd name="connsiteY875" fmla="*/ 1362548 h 1682495"/>
              <a:gd name="connsiteX876" fmla="*/ 979285 w 8882887"/>
              <a:gd name="connsiteY876" fmla="*/ 1345113 h 1682495"/>
              <a:gd name="connsiteX877" fmla="*/ 999346 w 8882887"/>
              <a:gd name="connsiteY877" fmla="*/ 1334652 h 1682495"/>
              <a:gd name="connsiteX878" fmla="*/ 1016063 w 8882887"/>
              <a:gd name="connsiteY878" fmla="*/ 1334652 h 1682495"/>
              <a:gd name="connsiteX879" fmla="*/ 1016063 w 8882887"/>
              <a:gd name="connsiteY879" fmla="*/ 1317218 h 1682495"/>
              <a:gd name="connsiteX880" fmla="*/ 1029437 w 8882887"/>
              <a:gd name="connsiteY880" fmla="*/ 1306757 h 1682495"/>
              <a:gd name="connsiteX881" fmla="*/ 1062874 w 8882887"/>
              <a:gd name="connsiteY881" fmla="*/ 1306757 h 1682495"/>
              <a:gd name="connsiteX882" fmla="*/ 1062874 w 8882887"/>
              <a:gd name="connsiteY882" fmla="*/ 1362548 h 1682495"/>
              <a:gd name="connsiteX883" fmla="*/ 1133087 w 8882887"/>
              <a:gd name="connsiteY883" fmla="*/ 1362548 h 1682495"/>
              <a:gd name="connsiteX884" fmla="*/ 1133087 w 8882887"/>
              <a:gd name="connsiteY884" fmla="*/ 1557819 h 1682495"/>
              <a:gd name="connsiteX885" fmla="*/ 1159835 w 8882887"/>
              <a:gd name="connsiteY885" fmla="*/ 1557819 h 1682495"/>
              <a:gd name="connsiteX886" fmla="*/ 1186583 w 8882887"/>
              <a:gd name="connsiteY886" fmla="*/ 1547358 h 1682495"/>
              <a:gd name="connsiteX887" fmla="*/ 1186583 w 8882887"/>
              <a:gd name="connsiteY887" fmla="*/ 1533410 h 1682495"/>
              <a:gd name="connsiteX888" fmla="*/ 1176553 w 8882887"/>
              <a:gd name="connsiteY888" fmla="*/ 1529922 h 1682495"/>
              <a:gd name="connsiteX889" fmla="*/ 1176553 w 8882887"/>
              <a:gd name="connsiteY889" fmla="*/ 1519461 h 1682495"/>
              <a:gd name="connsiteX890" fmla="*/ 1186583 w 8882887"/>
              <a:gd name="connsiteY890" fmla="*/ 1512488 h 1682495"/>
              <a:gd name="connsiteX891" fmla="*/ 1186583 w 8882887"/>
              <a:gd name="connsiteY891" fmla="*/ 1435775 h 1682495"/>
              <a:gd name="connsiteX892" fmla="*/ 1176553 w 8882887"/>
              <a:gd name="connsiteY892" fmla="*/ 1432287 h 1682495"/>
              <a:gd name="connsiteX893" fmla="*/ 1176553 w 8882887"/>
              <a:gd name="connsiteY893" fmla="*/ 1421826 h 1682495"/>
              <a:gd name="connsiteX894" fmla="*/ 1186583 w 8882887"/>
              <a:gd name="connsiteY894" fmla="*/ 1414853 h 1682495"/>
              <a:gd name="connsiteX895" fmla="*/ 1193271 w 8882887"/>
              <a:gd name="connsiteY895" fmla="*/ 1407879 h 1682495"/>
              <a:gd name="connsiteX896" fmla="*/ 1193271 w 8882887"/>
              <a:gd name="connsiteY896" fmla="*/ 1393931 h 1682495"/>
              <a:gd name="connsiteX897" fmla="*/ 1186583 w 8882887"/>
              <a:gd name="connsiteY897" fmla="*/ 1393931 h 1682495"/>
              <a:gd name="connsiteX898" fmla="*/ 1186583 w 8882887"/>
              <a:gd name="connsiteY898" fmla="*/ 1383470 h 1682495"/>
              <a:gd name="connsiteX899" fmla="*/ 1196614 w 8882887"/>
              <a:gd name="connsiteY899" fmla="*/ 1376496 h 1682495"/>
              <a:gd name="connsiteX900" fmla="*/ 1250110 w 8882887"/>
              <a:gd name="connsiteY900" fmla="*/ 1278861 h 1682495"/>
              <a:gd name="connsiteX901" fmla="*/ 1243423 w 8882887"/>
              <a:gd name="connsiteY901" fmla="*/ 1275374 h 1682495"/>
              <a:gd name="connsiteX902" fmla="*/ 1243423 w 8882887"/>
              <a:gd name="connsiteY902" fmla="*/ 1264913 h 1682495"/>
              <a:gd name="connsiteX903" fmla="*/ 1253453 w 8882887"/>
              <a:gd name="connsiteY903" fmla="*/ 1261425 h 1682495"/>
              <a:gd name="connsiteX904" fmla="*/ 1253453 w 8882887"/>
              <a:gd name="connsiteY904" fmla="*/ 1247478 h 1682495"/>
              <a:gd name="connsiteX905" fmla="*/ 1260141 w 8882887"/>
              <a:gd name="connsiteY905" fmla="*/ 1247478 h 1682495"/>
              <a:gd name="connsiteX906" fmla="*/ 1260141 w 8882887"/>
              <a:gd name="connsiteY906" fmla="*/ 1216095 h 1682495"/>
              <a:gd name="connsiteX907" fmla="*/ 1253453 w 8882887"/>
              <a:gd name="connsiteY907" fmla="*/ 1216095 h 1682495"/>
              <a:gd name="connsiteX908" fmla="*/ 1253453 w 8882887"/>
              <a:gd name="connsiteY908" fmla="*/ 1209122 h 1682495"/>
              <a:gd name="connsiteX909" fmla="*/ 1260141 w 8882887"/>
              <a:gd name="connsiteY909" fmla="*/ 1205634 h 1682495"/>
              <a:gd name="connsiteX910" fmla="*/ 1276858 w 8882887"/>
              <a:gd name="connsiteY910" fmla="*/ 1181225 h 1682495"/>
              <a:gd name="connsiteX911" fmla="*/ 1280201 w 8882887"/>
              <a:gd name="connsiteY911" fmla="*/ 1167278 h 1682495"/>
              <a:gd name="connsiteX912" fmla="*/ 1280201 w 8882887"/>
              <a:gd name="connsiteY912" fmla="*/ 1128921 h 1682495"/>
              <a:gd name="connsiteX913" fmla="*/ 1280620 w 8882887"/>
              <a:gd name="connsiteY913" fmla="*/ 1127613 h 1682495"/>
              <a:gd name="connsiteX914" fmla="*/ 1283545 w 8882887"/>
              <a:gd name="connsiteY914" fmla="*/ 1118460 h 1682495"/>
              <a:gd name="connsiteX915" fmla="*/ 1283963 w 8882887"/>
              <a:gd name="connsiteY915" fmla="*/ 1119768 h 1682495"/>
              <a:gd name="connsiteX916" fmla="*/ 1286889 w 8882887"/>
              <a:gd name="connsiteY916" fmla="*/ 1128921 h 1682495"/>
              <a:gd name="connsiteX917" fmla="*/ 1290232 w 8882887"/>
              <a:gd name="connsiteY917" fmla="*/ 1167278 h 1682495"/>
              <a:gd name="connsiteX918" fmla="*/ 1290232 w 8882887"/>
              <a:gd name="connsiteY918" fmla="*/ 1177739 h 1682495"/>
              <a:gd name="connsiteX919" fmla="*/ 1306951 w 8882887"/>
              <a:gd name="connsiteY919" fmla="*/ 1205634 h 1682495"/>
              <a:gd name="connsiteX920" fmla="*/ 1313638 w 8882887"/>
              <a:gd name="connsiteY920" fmla="*/ 1209122 h 1682495"/>
              <a:gd name="connsiteX921" fmla="*/ 1313638 w 8882887"/>
              <a:gd name="connsiteY921" fmla="*/ 1216095 h 1682495"/>
              <a:gd name="connsiteX922" fmla="*/ 1310295 w 8882887"/>
              <a:gd name="connsiteY922" fmla="*/ 1247478 h 1682495"/>
              <a:gd name="connsiteX923" fmla="*/ 1316981 w 8882887"/>
              <a:gd name="connsiteY923" fmla="*/ 1261425 h 1682495"/>
              <a:gd name="connsiteX924" fmla="*/ 1323669 w 8882887"/>
              <a:gd name="connsiteY924" fmla="*/ 1264913 h 1682495"/>
              <a:gd name="connsiteX925" fmla="*/ 1323669 w 8882887"/>
              <a:gd name="connsiteY925" fmla="*/ 1275374 h 1682495"/>
              <a:gd name="connsiteX926" fmla="*/ 1316981 w 8882887"/>
              <a:gd name="connsiteY926" fmla="*/ 1278861 h 1682495"/>
              <a:gd name="connsiteX927" fmla="*/ 1356268 w 8882887"/>
              <a:gd name="connsiteY927" fmla="*/ 1319833 h 1682495"/>
              <a:gd name="connsiteX928" fmla="*/ 1369603 w 8882887"/>
              <a:gd name="connsiteY928" fmla="*/ 1373009 h 1682495"/>
              <a:gd name="connsiteX929" fmla="*/ 1417287 w 8882887"/>
              <a:gd name="connsiteY929" fmla="*/ 1373009 h 1682495"/>
              <a:gd name="connsiteX930" fmla="*/ 1417287 w 8882887"/>
              <a:gd name="connsiteY930" fmla="*/ 1329494 h 1682495"/>
              <a:gd name="connsiteX931" fmla="*/ 1409211 w 8882887"/>
              <a:gd name="connsiteY931" fmla="*/ 1329494 h 1682495"/>
              <a:gd name="connsiteX932" fmla="*/ 1409211 w 8882887"/>
              <a:gd name="connsiteY932" fmla="*/ 1086294 h 1682495"/>
              <a:gd name="connsiteX933" fmla="*/ 1439612 w 8882887"/>
              <a:gd name="connsiteY933" fmla="*/ 1086294 h 1682495"/>
              <a:gd name="connsiteX934" fmla="*/ 1440372 w 8882887"/>
              <a:gd name="connsiteY934" fmla="*/ 1084673 h 1682495"/>
              <a:gd name="connsiteX935" fmla="*/ 1445691 w 8882887"/>
              <a:gd name="connsiteY935" fmla="*/ 1073324 h 1682495"/>
              <a:gd name="connsiteX936" fmla="*/ 1448352 w 8882887"/>
              <a:gd name="connsiteY936" fmla="*/ 1073729 h 1682495"/>
              <a:gd name="connsiteX937" fmla="*/ 1466972 w 8882887"/>
              <a:gd name="connsiteY937" fmla="*/ 1076565 h 1682495"/>
              <a:gd name="connsiteX938" fmla="*/ 1467732 w 8882887"/>
              <a:gd name="connsiteY938" fmla="*/ 1078593 h 1682495"/>
              <a:gd name="connsiteX939" fmla="*/ 1473051 w 8882887"/>
              <a:gd name="connsiteY939" fmla="*/ 1092779 h 1682495"/>
              <a:gd name="connsiteX940" fmla="*/ 1512572 w 8882887"/>
              <a:gd name="connsiteY940" fmla="*/ 1096022 h 1682495"/>
              <a:gd name="connsiteX941" fmla="*/ 1512572 w 8882887"/>
              <a:gd name="connsiteY941" fmla="*/ 911190 h 1682495"/>
              <a:gd name="connsiteX942" fmla="*/ 1515612 w 8882887"/>
              <a:gd name="connsiteY942" fmla="*/ 911190 h 1682495"/>
              <a:gd name="connsiteX943" fmla="*/ 1536893 w 8882887"/>
              <a:gd name="connsiteY943" fmla="*/ 911190 h 1682495"/>
              <a:gd name="connsiteX944" fmla="*/ 1536893 w 8882887"/>
              <a:gd name="connsiteY944" fmla="*/ 706902 h 1682495"/>
              <a:gd name="connsiteX945" fmla="*/ 1539552 w 8882887"/>
              <a:gd name="connsiteY945" fmla="*/ 706902 h 1682495"/>
              <a:gd name="connsiteX946" fmla="*/ 1558173 w 8882887"/>
              <a:gd name="connsiteY946" fmla="*/ 706902 h 1682495"/>
              <a:gd name="connsiteX947" fmla="*/ 1558173 w 8882887"/>
              <a:gd name="connsiteY947" fmla="*/ 535041 h 1682495"/>
              <a:gd name="connsiteX948" fmla="*/ 1564253 w 8882887"/>
              <a:gd name="connsiteY948" fmla="*/ 492885 h 1682495"/>
              <a:gd name="connsiteX949" fmla="*/ 1567293 w 8882887"/>
              <a:gd name="connsiteY949" fmla="*/ 492885 h 1682495"/>
              <a:gd name="connsiteX950" fmla="*/ 1588574 w 8882887"/>
              <a:gd name="connsiteY950" fmla="*/ 492885 h 1682495"/>
              <a:gd name="connsiteX951" fmla="*/ 1643294 w 8882887"/>
              <a:gd name="connsiteY951" fmla="*/ 369665 h 1682495"/>
              <a:gd name="connsiteX952" fmla="*/ 1649375 w 8882887"/>
              <a:gd name="connsiteY952" fmla="*/ 0 h 1682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Lst>
            <a:rect l="l" t="t" r="r" b="b"/>
            <a:pathLst>
              <a:path w="8882887" h="1682495">
                <a:moveTo>
                  <a:pt x="1649375" y="0"/>
                </a:moveTo>
                <a:cubicBezTo>
                  <a:pt x="1649375" y="27"/>
                  <a:pt x="1649399" y="3060"/>
                  <a:pt x="1652414" y="369665"/>
                </a:cubicBezTo>
                <a:cubicBezTo>
                  <a:pt x="1652432" y="369701"/>
                  <a:pt x="1653399" y="371712"/>
                  <a:pt x="1710174" y="489644"/>
                </a:cubicBezTo>
                <a:cubicBezTo>
                  <a:pt x="1710186" y="489644"/>
                  <a:pt x="1710353" y="489644"/>
                  <a:pt x="1713215" y="489644"/>
                </a:cubicBezTo>
                <a:lnTo>
                  <a:pt x="1734495" y="489644"/>
                </a:lnTo>
                <a:cubicBezTo>
                  <a:pt x="1734495" y="489665"/>
                  <a:pt x="1734495" y="490508"/>
                  <a:pt x="1734495" y="525312"/>
                </a:cubicBezTo>
                <a:cubicBezTo>
                  <a:pt x="1734498" y="525321"/>
                  <a:pt x="1734555" y="525408"/>
                  <a:pt x="1735256" y="526529"/>
                </a:cubicBezTo>
                <a:lnTo>
                  <a:pt x="1740575" y="535041"/>
                </a:lnTo>
                <a:cubicBezTo>
                  <a:pt x="1740575" y="535071"/>
                  <a:pt x="1740575" y="537344"/>
                  <a:pt x="1740575" y="706902"/>
                </a:cubicBezTo>
                <a:cubicBezTo>
                  <a:pt x="1740588" y="706902"/>
                  <a:pt x="1740798" y="706902"/>
                  <a:pt x="1743995" y="706902"/>
                </a:cubicBezTo>
                <a:lnTo>
                  <a:pt x="1767936" y="706902"/>
                </a:lnTo>
                <a:cubicBezTo>
                  <a:pt x="1767936" y="706932"/>
                  <a:pt x="1767936" y="709385"/>
                  <a:pt x="1767936" y="917675"/>
                </a:cubicBezTo>
                <a:cubicBezTo>
                  <a:pt x="1767951" y="917673"/>
                  <a:pt x="1768119" y="917642"/>
                  <a:pt x="1770216" y="917270"/>
                </a:cubicBezTo>
                <a:lnTo>
                  <a:pt x="1786176" y="914433"/>
                </a:lnTo>
                <a:cubicBezTo>
                  <a:pt x="1786176" y="914466"/>
                  <a:pt x="1786131" y="916467"/>
                  <a:pt x="1783136" y="1047381"/>
                </a:cubicBezTo>
                <a:cubicBezTo>
                  <a:pt x="1783151" y="1047384"/>
                  <a:pt x="1783317" y="1047414"/>
                  <a:pt x="1785416" y="1047788"/>
                </a:cubicBezTo>
                <a:lnTo>
                  <a:pt x="1801376" y="1050624"/>
                </a:lnTo>
                <a:cubicBezTo>
                  <a:pt x="1801379" y="1050635"/>
                  <a:pt x="1801409" y="1050731"/>
                  <a:pt x="1801755" y="1051841"/>
                </a:cubicBezTo>
                <a:lnTo>
                  <a:pt x="1804416" y="1060353"/>
                </a:lnTo>
                <a:cubicBezTo>
                  <a:pt x="1804419" y="1060340"/>
                  <a:pt x="1804487" y="1060125"/>
                  <a:pt x="1805556" y="1056705"/>
                </a:cubicBezTo>
                <a:lnTo>
                  <a:pt x="1813536" y="1031169"/>
                </a:lnTo>
                <a:cubicBezTo>
                  <a:pt x="1813547" y="1031169"/>
                  <a:pt x="1813697" y="1031169"/>
                  <a:pt x="1816196" y="1031169"/>
                </a:cubicBezTo>
                <a:lnTo>
                  <a:pt x="1834817" y="1031169"/>
                </a:lnTo>
                <a:cubicBezTo>
                  <a:pt x="1834817" y="1031195"/>
                  <a:pt x="1834817" y="1032234"/>
                  <a:pt x="1834817" y="1079808"/>
                </a:cubicBezTo>
                <a:cubicBezTo>
                  <a:pt x="1834826" y="1079816"/>
                  <a:pt x="1834941" y="1079876"/>
                  <a:pt x="1836336" y="1080620"/>
                </a:cubicBezTo>
                <a:lnTo>
                  <a:pt x="1846977" y="1086294"/>
                </a:lnTo>
                <a:cubicBezTo>
                  <a:pt x="1846977" y="1086308"/>
                  <a:pt x="1846977" y="1086459"/>
                  <a:pt x="1846977" y="1088321"/>
                </a:cubicBezTo>
                <a:lnTo>
                  <a:pt x="1846977" y="1102508"/>
                </a:lnTo>
                <a:cubicBezTo>
                  <a:pt x="1847007" y="1102508"/>
                  <a:pt x="1848369" y="1102508"/>
                  <a:pt x="1913858" y="1102508"/>
                </a:cubicBezTo>
                <a:cubicBezTo>
                  <a:pt x="1913858" y="1102520"/>
                  <a:pt x="1913858" y="1102644"/>
                  <a:pt x="1913858" y="1104129"/>
                </a:cubicBezTo>
                <a:lnTo>
                  <a:pt x="1913858" y="1115478"/>
                </a:lnTo>
                <a:cubicBezTo>
                  <a:pt x="1913871" y="1115478"/>
                  <a:pt x="1914053" y="1115478"/>
                  <a:pt x="1916897" y="1115478"/>
                </a:cubicBezTo>
                <a:lnTo>
                  <a:pt x="1938177" y="1115478"/>
                </a:lnTo>
                <a:cubicBezTo>
                  <a:pt x="1938177" y="1115451"/>
                  <a:pt x="1938177" y="1114358"/>
                  <a:pt x="1938177" y="1070081"/>
                </a:cubicBezTo>
                <a:cubicBezTo>
                  <a:pt x="1938209" y="1070081"/>
                  <a:pt x="1939604" y="1070081"/>
                  <a:pt x="2005058" y="1070081"/>
                </a:cubicBezTo>
                <a:cubicBezTo>
                  <a:pt x="2005058" y="1070069"/>
                  <a:pt x="2005058" y="1069923"/>
                  <a:pt x="2005058" y="1068054"/>
                </a:cubicBezTo>
                <a:lnTo>
                  <a:pt x="2005058" y="1053867"/>
                </a:lnTo>
                <a:cubicBezTo>
                  <a:pt x="2005067" y="1053867"/>
                  <a:pt x="2005178" y="1053867"/>
                  <a:pt x="2006579" y="1053867"/>
                </a:cubicBezTo>
                <a:lnTo>
                  <a:pt x="2017218" y="1053867"/>
                </a:lnTo>
                <a:cubicBezTo>
                  <a:pt x="2017218" y="1053857"/>
                  <a:pt x="2017218" y="1053687"/>
                  <a:pt x="2017218" y="1051031"/>
                </a:cubicBezTo>
                <a:lnTo>
                  <a:pt x="2017218" y="1031169"/>
                </a:lnTo>
                <a:cubicBezTo>
                  <a:pt x="2017232" y="1031169"/>
                  <a:pt x="2017340" y="1031169"/>
                  <a:pt x="2018358" y="1031169"/>
                </a:cubicBezTo>
                <a:lnTo>
                  <a:pt x="2026338" y="1031169"/>
                </a:lnTo>
                <a:cubicBezTo>
                  <a:pt x="2026338" y="1031159"/>
                  <a:pt x="2026338" y="1031031"/>
                  <a:pt x="2026338" y="1029548"/>
                </a:cubicBezTo>
                <a:lnTo>
                  <a:pt x="2026338" y="1018197"/>
                </a:lnTo>
                <a:cubicBezTo>
                  <a:pt x="2026350" y="1018197"/>
                  <a:pt x="2026536" y="1018197"/>
                  <a:pt x="2029379" y="1018197"/>
                </a:cubicBezTo>
                <a:lnTo>
                  <a:pt x="2050659" y="1018197"/>
                </a:lnTo>
                <a:cubicBezTo>
                  <a:pt x="2050659" y="1018208"/>
                  <a:pt x="2050659" y="1018323"/>
                  <a:pt x="2050659" y="1019819"/>
                </a:cubicBezTo>
                <a:lnTo>
                  <a:pt x="2050659" y="1031169"/>
                </a:lnTo>
                <a:cubicBezTo>
                  <a:pt x="2050676" y="1031169"/>
                  <a:pt x="2051427" y="1031169"/>
                  <a:pt x="2084099" y="1031169"/>
                </a:cubicBezTo>
                <a:cubicBezTo>
                  <a:pt x="2084099" y="1031157"/>
                  <a:pt x="2084099" y="1030986"/>
                  <a:pt x="2084099" y="1028331"/>
                </a:cubicBezTo>
                <a:lnTo>
                  <a:pt x="2084099" y="1008470"/>
                </a:lnTo>
                <a:cubicBezTo>
                  <a:pt x="2084108" y="1008470"/>
                  <a:pt x="2084253" y="1008470"/>
                  <a:pt x="2086760" y="1008470"/>
                </a:cubicBezTo>
                <a:lnTo>
                  <a:pt x="2105379" y="1008470"/>
                </a:lnTo>
                <a:cubicBezTo>
                  <a:pt x="2105379" y="1008488"/>
                  <a:pt x="2105379" y="1009259"/>
                  <a:pt x="2105379" y="1044140"/>
                </a:cubicBezTo>
                <a:cubicBezTo>
                  <a:pt x="2105390" y="1044140"/>
                  <a:pt x="2105510" y="1044140"/>
                  <a:pt x="2106900" y="1044140"/>
                </a:cubicBezTo>
                <a:lnTo>
                  <a:pt x="2117540" y="1044140"/>
                </a:lnTo>
                <a:cubicBezTo>
                  <a:pt x="2117540" y="1044131"/>
                  <a:pt x="2117540" y="1044009"/>
                  <a:pt x="2117540" y="1042518"/>
                </a:cubicBezTo>
                <a:lnTo>
                  <a:pt x="2117540" y="1031169"/>
                </a:lnTo>
                <a:cubicBezTo>
                  <a:pt x="2117553" y="1031169"/>
                  <a:pt x="2117730" y="1031169"/>
                  <a:pt x="2120199" y="1031169"/>
                </a:cubicBezTo>
                <a:lnTo>
                  <a:pt x="2138820" y="1031169"/>
                </a:lnTo>
                <a:cubicBezTo>
                  <a:pt x="2138820" y="1031189"/>
                  <a:pt x="2138820" y="1032027"/>
                  <a:pt x="2138820" y="1070081"/>
                </a:cubicBezTo>
                <a:cubicBezTo>
                  <a:pt x="2138832" y="1070081"/>
                  <a:pt x="2139009" y="1070081"/>
                  <a:pt x="2141861" y="1070081"/>
                </a:cubicBezTo>
                <a:lnTo>
                  <a:pt x="2163140" y="1070081"/>
                </a:lnTo>
                <a:cubicBezTo>
                  <a:pt x="2163140" y="1070097"/>
                  <a:pt x="2163140" y="1070270"/>
                  <a:pt x="2163140" y="1072512"/>
                </a:cubicBezTo>
                <a:lnTo>
                  <a:pt x="2163140" y="1089537"/>
                </a:lnTo>
                <a:cubicBezTo>
                  <a:pt x="2163152" y="1089537"/>
                  <a:pt x="2163258" y="1089537"/>
                  <a:pt x="2164280" y="1089537"/>
                </a:cubicBezTo>
                <a:lnTo>
                  <a:pt x="2172261" y="1089537"/>
                </a:lnTo>
                <a:cubicBezTo>
                  <a:pt x="2172261" y="1089525"/>
                  <a:pt x="2172261" y="1089411"/>
                  <a:pt x="2172261" y="1088321"/>
                </a:cubicBezTo>
                <a:lnTo>
                  <a:pt x="2172261" y="1079808"/>
                </a:lnTo>
                <a:cubicBezTo>
                  <a:pt x="2172287" y="1079808"/>
                  <a:pt x="2173365" y="1079808"/>
                  <a:pt x="2217861" y="1079808"/>
                </a:cubicBezTo>
                <a:cubicBezTo>
                  <a:pt x="2217861" y="1079829"/>
                  <a:pt x="2217861" y="1080674"/>
                  <a:pt x="2217861" y="1115478"/>
                </a:cubicBezTo>
                <a:cubicBezTo>
                  <a:pt x="2217872" y="1115478"/>
                  <a:pt x="2217990" y="1115478"/>
                  <a:pt x="2219381" y="1115478"/>
                </a:cubicBezTo>
                <a:lnTo>
                  <a:pt x="2230022" y="1115478"/>
                </a:lnTo>
                <a:cubicBezTo>
                  <a:pt x="2230022" y="1115489"/>
                  <a:pt x="2230022" y="1115598"/>
                  <a:pt x="2230022" y="1117100"/>
                </a:cubicBezTo>
                <a:lnTo>
                  <a:pt x="2230022" y="1128449"/>
                </a:lnTo>
                <a:cubicBezTo>
                  <a:pt x="2230035" y="1128449"/>
                  <a:pt x="2230145" y="1128449"/>
                  <a:pt x="2231162" y="1128449"/>
                </a:cubicBezTo>
                <a:lnTo>
                  <a:pt x="2239142" y="1128449"/>
                </a:lnTo>
                <a:cubicBezTo>
                  <a:pt x="2239142" y="1128438"/>
                  <a:pt x="2239142" y="1128258"/>
                  <a:pt x="2239142" y="1125206"/>
                </a:cubicBezTo>
                <a:lnTo>
                  <a:pt x="2239142" y="1102508"/>
                </a:lnTo>
                <a:cubicBezTo>
                  <a:pt x="2239152" y="1102508"/>
                  <a:pt x="2239269" y="1102508"/>
                  <a:pt x="2240661" y="1102508"/>
                </a:cubicBezTo>
                <a:lnTo>
                  <a:pt x="2251302" y="1102508"/>
                </a:lnTo>
                <a:cubicBezTo>
                  <a:pt x="2251302" y="1102520"/>
                  <a:pt x="2251302" y="1102644"/>
                  <a:pt x="2251302" y="1104129"/>
                </a:cubicBezTo>
                <a:lnTo>
                  <a:pt x="2251302" y="1115478"/>
                </a:lnTo>
                <a:lnTo>
                  <a:pt x="2259282" y="1112489"/>
                </a:lnTo>
                <a:cubicBezTo>
                  <a:pt x="2260422" y="1111931"/>
                  <a:pt x="2260422" y="1111628"/>
                  <a:pt x="2260422" y="1111019"/>
                </a:cubicBezTo>
                <a:lnTo>
                  <a:pt x="2260422" y="1102508"/>
                </a:lnTo>
                <a:cubicBezTo>
                  <a:pt x="2260448" y="1102508"/>
                  <a:pt x="2261649" y="1102508"/>
                  <a:pt x="2318183" y="1102508"/>
                </a:cubicBezTo>
                <a:cubicBezTo>
                  <a:pt x="2318183" y="1102529"/>
                  <a:pt x="2318183" y="1103349"/>
                  <a:pt x="2318183" y="1138176"/>
                </a:cubicBezTo>
                <a:cubicBezTo>
                  <a:pt x="2318195" y="1138176"/>
                  <a:pt x="2318372" y="1138176"/>
                  <a:pt x="2321222" y="1138176"/>
                </a:cubicBezTo>
                <a:lnTo>
                  <a:pt x="2342502" y="1138176"/>
                </a:lnTo>
                <a:cubicBezTo>
                  <a:pt x="2342502" y="1138188"/>
                  <a:pt x="2342502" y="1138311"/>
                  <a:pt x="2342502" y="1139798"/>
                </a:cubicBezTo>
                <a:lnTo>
                  <a:pt x="2342502" y="1151147"/>
                </a:lnTo>
                <a:cubicBezTo>
                  <a:pt x="2342516" y="1151147"/>
                  <a:pt x="2342700" y="1151147"/>
                  <a:pt x="2345163" y="1151147"/>
                </a:cubicBezTo>
                <a:lnTo>
                  <a:pt x="2363783" y="1151147"/>
                </a:lnTo>
                <a:cubicBezTo>
                  <a:pt x="2363783" y="1151129"/>
                  <a:pt x="2363783" y="1150362"/>
                  <a:pt x="2363783" y="1115478"/>
                </a:cubicBezTo>
                <a:cubicBezTo>
                  <a:pt x="2363793" y="1115478"/>
                  <a:pt x="2363910" y="1115478"/>
                  <a:pt x="2365302" y="1115478"/>
                </a:cubicBezTo>
                <a:lnTo>
                  <a:pt x="2375943" y="1115478"/>
                </a:lnTo>
                <a:cubicBezTo>
                  <a:pt x="2375943" y="1115450"/>
                  <a:pt x="2375943" y="1114293"/>
                  <a:pt x="2375943" y="1066838"/>
                </a:cubicBezTo>
                <a:cubicBezTo>
                  <a:pt x="2375954" y="1066838"/>
                  <a:pt x="2376069" y="1066838"/>
                  <a:pt x="2377463" y="1066838"/>
                </a:cubicBezTo>
                <a:lnTo>
                  <a:pt x="2388104" y="1066838"/>
                </a:lnTo>
                <a:cubicBezTo>
                  <a:pt x="2388104" y="1066829"/>
                  <a:pt x="2388104" y="1066665"/>
                  <a:pt x="2388104" y="1064001"/>
                </a:cubicBezTo>
                <a:lnTo>
                  <a:pt x="2388104" y="1044140"/>
                </a:lnTo>
                <a:cubicBezTo>
                  <a:pt x="2385063" y="1044140"/>
                  <a:pt x="2385063" y="1044140"/>
                  <a:pt x="2386203" y="1041707"/>
                </a:cubicBezTo>
                <a:lnTo>
                  <a:pt x="2394183" y="1024683"/>
                </a:lnTo>
                <a:cubicBezTo>
                  <a:pt x="2394191" y="1024709"/>
                  <a:pt x="2394483" y="1025720"/>
                  <a:pt x="2406344" y="1066838"/>
                </a:cubicBezTo>
                <a:cubicBezTo>
                  <a:pt x="2406356" y="1066838"/>
                  <a:pt x="2406465" y="1066838"/>
                  <a:pt x="2407484" y="1066838"/>
                </a:cubicBezTo>
                <a:lnTo>
                  <a:pt x="2415464" y="1066838"/>
                </a:lnTo>
                <a:cubicBezTo>
                  <a:pt x="2415464" y="1066818"/>
                  <a:pt x="2415464" y="1065050"/>
                  <a:pt x="2415464" y="907947"/>
                </a:cubicBezTo>
                <a:cubicBezTo>
                  <a:pt x="2415479" y="907947"/>
                  <a:pt x="2415650" y="907947"/>
                  <a:pt x="2417744" y="907947"/>
                </a:cubicBezTo>
                <a:lnTo>
                  <a:pt x="2433704" y="907947"/>
                </a:lnTo>
                <a:cubicBezTo>
                  <a:pt x="2433704" y="907914"/>
                  <a:pt x="2433704" y="906399"/>
                  <a:pt x="2433704" y="836609"/>
                </a:cubicBezTo>
                <a:cubicBezTo>
                  <a:pt x="2433729" y="836609"/>
                  <a:pt x="2434667" y="836609"/>
                  <a:pt x="2473224" y="836609"/>
                </a:cubicBezTo>
                <a:cubicBezTo>
                  <a:pt x="2473224" y="836591"/>
                  <a:pt x="2473224" y="835826"/>
                  <a:pt x="2473224" y="804182"/>
                </a:cubicBezTo>
                <a:cubicBezTo>
                  <a:pt x="2473253" y="804182"/>
                  <a:pt x="2474436" y="804182"/>
                  <a:pt x="2524905" y="804182"/>
                </a:cubicBezTo>
                <a:cubicBezTo>
                  <a:pt x="2524905" y="804194"/>
                  <a:pt x="2524905" y="804389"/>
                  <a:pt x="2524905" y="807830"/>
                </a:cubicBezTo>
                <a:lnTo>
                  <a:pt x="2524905" y="833366"/>
                </a:lnTo>
                <a:cubicBezTo>
                  <a:pt x="2524919" y="833366"/>
                  <a:pt x="2525115" y="833366"/>
                  <a:pt x="2528325" y="833366"/>
                </a:cubicBezTo>
                <a:lnTo>
                  <a:pt x="2552265" y="833366"/>
                </a:lnTo>
                <a:cubicBezTo>
                  <a:pt x="2552265" y="833393"/>
                  <a:pt x="2552265" y="834734"/>
                  <a:pt x="2552265" y="904704"/>
                </a:cubicBezTo>
                <a:cubicBezTo>
                  <a:pt x="2552274" y="904704"/>
                  <a:pt x="2552388" y="904704"/>
                  <a:pt x="2553785" y="904704"/>
                </a:cubicBezTo>
                <a:lnTo>
                  <a:pt x="2564426" y="904704"/>
                </a:lnTo>
                <a:lnTo>
                  <a:pt x="2585706" y="911190"/>
                </a:lnTo>
                <a:cubicBezTo>
                  <a:pt x="2585706" y="911205"/>
                  <a:pt x="2585706" y="912180"/>
                  <a:pt x="2585706" y="969558"/>
                </a:cubicBezTo>
                <a:cubicBezTo>
                  <a:pt x="2585715" y="969558"/>
                  <a:pt x="2585828" y="969558"/>
                  <a:pt x="2587226" y="969558"/>
                </a:cubicBezTo>
                <a:lnTo>
                  <a:pt x="2597865" y="969558"/>
                </a:lnTo>
                <a:cubicBezTo>
                  <a:pt x="2597865" y="969573"/>
                  <a:pt x="2597865" y="969732"/>
                  <a:pt x="2597865" y="971990"/>
                </a:cubicBezTo>
                <a:lnTo>
                  <a:pt x="2597865" y="989013"/>
                </a:lnTo>
                <a:cubicBezTo>
                  <a:pt x="2597877" y="989013"/>
                  <a:pt x="2598063" y="989013"/>
                  <a:pt x="2600906" y="989013"/>
                </a:cubicBezTo>
                <a:lnTo>
                  <a:pt x="2622186" y="989013"/>
                </a:lnTo>
                <a:lnTo>
                  <a:pt x="2631306" y="998742"/>
                </a:lnTo>
                <a:cubicBezTo>
                  <a:pt x="2631306" y="998760"/>
                  <a:pt x="2631306" y="999489"/>
                  <a:pt x="2631306" y="1031169"/>
                </a:cubicBezTo>
                <a:cubicBezTo>
                  <a:pt x="2631320" y="1031169"/>
                  <a:pt x="2631516" y="1031169"/>
                  <a:pt x="2634726" y="1031169"/>
                </a:cubicBezTo>
                <a:lnTo>
                  <a:pt x="2658666" y="1031169"/>
                </a:lnTo>
                <a:cubicBezTo>
                  <a:pt x="2658666" y="1031180"/>
                  <a:pt x="2658666" y="1031300"/>
                  <a:pt x="2658666" y="1032789"/>
                </a:cubicBezTo>
                <a:lnTo>
                  <a:pt x="2658666" y="1044140"/>
                </a:lnTo>
                <a:cubicBezTo>
                  <a:pt x="2658680" y="1044140"/>
                  <a:pt x="2658828" y="1044140"/>
                  <a:pt x="2660567" y="1044140"/>
                </a:cubicBezTo>
                <a:lnTo>
                  <a:pt x="2673867" y="1044140"/>
                </a:lnTo>
                <a:cubicBezTo>
                  <a:pt x="2673867" y="1044153"/>
                  <a:pt x="2673867" y="1044347"/>
                  <a:pt x="2673867" y="1047381"/>
                </a:cubicBezTo>
                <a:lnTo>
                  <a:pt x="2673867" y="1070081"/>
                </a:lnTo>
                <a:cubicBezTo>
                  <a:pt x="2679947" y="1070081"/>
                  <a:pt x="2679947" y="1070081"/>
                  <a:pt x="2679947" y="1067243"/>
                </a:cubicBezTo>
                <a:lnTo>
                  <a:pt x="2679947" y="1047381"/>
                </a:lnTo>
                <a:cubicBezTo>
                  <a:pt x="2679956" y="1047381"/>
                  <a:pt x="2680073" y="1047381"/>
                  <a:pt x="2681466" y="1047381"/>
                </a:cubicBezTo>
                <a:lnTo>
                  <a:pt x="2692107" y="1047381"/>
                </a:lnTo>
                <a:cubicBezTo>
                  <a:pt x="2692107" y="1047398"/>
                  <a:pt x="2692107" y="1047576"/>
                  <a:pt x="2692107" y="1049814"/>
                </a:cubicBezTo>
                <a:lnTo>
                  <a:pt x="2692107" y="1066838"/>
                </a:lnTo>
                <a:cubicBezTo>
                  <a:pt x="2692121" y="1066838"/>
                  <a:pt x="2692230" y="1066838"/>
                  <a:pt x="2693247" y="1066838"/>
                </a:cubicBezTo>
                <a:lnTo>
                  <a:pt x="2701227" y="1066838"/>
                </a:lnTo>
                <a:cubicBezTo>
                  <a:pt x="2701227" y="1060353"/>
                  <a:pt x="2701227" y="1060353"/>
                  <a:pt x="2774187" y="1060353"/>
                </a:cubicBezTo>
                <a:cubicBezTo>
                  <a:pt x="2774187" y="1060367"/>
                  <a:pt x="2774187" y="1060518"/>
                  <a:pt x="2774187" y="1062380"/>
                </a:cubicBezTo>
                <a:lnTo>
                  <a:pt x="2774187" y="1076565"/>
                </a:lnTo>
                <a:cubicBezTo>
                  <a:pt x="2774199" y="1076565"/>
                  <a:pt x="2774312" y="1076565"/>
                  <a:pt x="2775327" y="1076565"/>
                </a:cubicBezTo>
                <a:lnTo>
                  <a:pt x="2783309" y="1076565"/>
                </a:lnTo>
                <a:cubicBezTo>
                  <a:pt x="2783309" y="1076579"/>
                  <a:pt x="2783309" y="1076762"/>
                  <a:pt x="2783309" y="1079808"/>
                </a:cubicBezTo>
                <a:lnTo>
                  <a:pt x="2783309" y="1102508"/>
                </a:lnTo>
                <a:cubicBezTo>
                  <a:pt x="2783321" y="1102502"/>
                  <a:pt x="2783495" y="1102385"/>
                  <a:pt x="2786348" y="1100481"/>
                </a:cubicBezTo>
                <a:lnTo>
                  <a:pt x="2807628" y="1086294"/>
                </a:lnTo>
                <a:cubicBezTo>
                  <a:pt x="2807631" y="1086266"/>
                  <a:pt x="2807828" y="1084953"/>
                  <a:pt x="2816748" y="1024683"/>
                </a:cubicBezTo>
                <a:cubicBezTo>
                  <a:pt x="2816762" y="1024680"/>
                  <a:pt x="2816865" y="1024641"/>
                  <a:pt x="2817888" y="1024278"/>
                </a:cubicBezTo>
                <a:lnTo>
                  <a:pt x="2825868" y="1021440"/>
                </a:lnTo>
                <a:cubicBezTo>
                  <a:pt x="2825868" y="1021416"/>
                  <a:pt x="2825918" y="1019825"/>
                  <a:pt x="2828909" y="917675"/>
                </a:cubicBezTo>
                <a:cubicBezTo>
                  <a:pt x="2828909" y="917702"/>
                  <a:pt x="2828958" y="919338"/>
                  <a:pt x="2831949" y="1021440"/>
                </a:cubicBezTo>
                <a:cubicBezTo>
                  <a:pt x="2831963" y="1021445"/>
                  <a:pt x="2832069" y="1021482"/>
                  <a:pt x="2833089" y="1021845"/>
                </a:cubicBezTo>
                <a:lnTo>
                  <a:pt x="2841069" y="1024683"/>
                </a:lnTo>
                <a:cubicBezTo>
                  <a:pt x="2841069" y="1024653"/>
                  <a:pt x="2841069" y="1022654"/>
                  <a:pt x="2841069" y="894977"/>
                </a:cubicBezTo>
                <a:cubicBezTo>
                  <a:pt x="2847149" y="894977"/>
                  <a:pt x="2847149" y="894977"/>
                  <a:pt x="2847149" y="846336"/>
                </a:cubicBezTo>
                <a:cubicBezTo>
                  <a:pt x="2847167" y="846336"/>
                  <a:pt x="2848196" y="846336"/>
                  <a:pt x="2904909" y="846336"/>
                </a:cubicBezTo>
                <a:cubicBezTo>
                  <a:pt x="2904909" y="846362"/>
                  <a:pt x="2904909" y="847439"/>
                  <a:pt x="2904909" y="894977"/>
                </a:cubicBezTo>
                <a:cubicBezTo>
                  <a:pt x="2904923" y="894977"/>
                  <a:pt x="2905031" y="894977"/>
                  <a:pt x="2906049" y="894977"/>
                </a:cubicBezTo>
                <a:lnTo>
                  <a:pt x="2914029" y="894977"/>
                </a:lnTo>
                <a:cubicBezTo>
                  <a:pt x="2914029" y="894945"/>
                  <a:pt x="2914029" y="892986"/>
                  <a:pt x="2914029" y="771755"/>
                </a:cubicBezTo>
                <a:cubicBezTo>
                  <a:pt x="2914038" y="771755"/>
                  <a:pt x="2914187" y="771755"/>
                  <a:pt x="2916690" y="771755"/>
                </a:cubicBezTo>
                <a:lnTo>
                  <a:pt x="2935310" y="771755"/>
                </a:lnTo>
                <a:cubicBezTo>
                  <a:pt x="2935310" y="771744"/>
                  <a:pt x="2935310" y="771578"/>
                  <a:pt x="2935310" y="768918"/>
                </a:cubicBezTo>
                <a:lnTo>
                  <a:pt x="2935310" y="749057"/>
                </a:lnTo>
                <a:cubicBezTo>
                  <a:pt x="2935326" y="749057"/>
                  <a:pt x="2936073" y="749057"/>
                  <a:pt x="2968751" y="749057"/>
                </a:cubicBezTo>
                <a:cubicBezTo>
                  <a:pt x="2968751" y="749046"/>
                  <a:pt x="2968751" y="748925"/>
                  <a:pt x="2968751" y="747435"/>
                </a:cubicBezTo>
                <a:lnTo>
                  <a:pt x="2968751" y="736086"/>
                </a:lnTo>
                <a:cubicBezTo>
                  <a:pt x="2968761" y="736086"/>
                  <a:pt x="2968926" y="736086"/>
                  <a:pt x="2971410" y="736086"/>
                </a:cubicBezTo>
                <a:lnTo>
                  <a:pt x="2990031" y="736086"/>
                </a:lnTo>
                <a:cubicBezTo>
                  <a:pt x="2990031" y="736098"/>
                  <a:pt x="2990031" y="736217"/>
                  <a:pt x="2990031" y="737708"/>
                </a:cubicBezTo>
                <a:lnTo>
                  <a:pt x="2990031" y="749057"/>
                </a:lnTo>
                <a:cubicBezTo>
                  <a:pt x="2990045" y="749057"/>
                  <a:pt x="2990154" y="749057"/>
                  <a:pt x="2991171" y="749057"/>
                </a:cubicBezTo>
                <a:lnTo>
                  <a:pt x="2999151" y="749057"/>
                </a:lnTo>
                <a:lnTo>
                  <a:pt x="3014351" y="742571"/>
                </a:lnTo>
                <a:lnTo>
                  <a:pt x="3020430" y="747435"/>
                </a:lnTo>
                <a:lnTo>
                  <a:pt x="3020430" y="736086"/>
                </a:lnTo>
                <a:cubicBezTo>
                  <a:pt x="3020444" y="736086"/>
                  <a:pt x="3020649" y="736086"/>
                  <a:pt x="3023850" y="736086"/>
                </a:cubicBezTo>
                <a:lnTo>
                  <a:pt x="3047792" y="736086"/>
                </a:lnTo>
                <a:cubicBezTo>
                  <a:pt x="3047792" y="736098"/>
                  <a:pt x="3047792" y="736217"/>
                  <a:pt x="3047792" y="737708"/>
                </a:cubicBezTo>
                <a:lnTo>
                  <a:pt x="3047792" y="749057"/>
                </a:lnTo>
                <a:cubicBezTo>
                  <a:pt x="3047820" y="749057"/>
                  <a:pt x="3048924" y="749057"/>
                  <a:pt x="3093392" y="749057"/>
                </a:cubicBezTo>
                <a:cubicBezTo>
                  <a:pt x="3093392" y="749072"/>
                  <a:pt x="3093392" y="749235"/>
                  <a:pt x="3093392" y="751488"/>
                </a:cubicBezTo>
                <a:lnTo>
                  <a:pt x="3093392" y="768513"/>
                </a:lnTo>
                <a:cubicBezTo>
                  <a:pt x="3093417" y="768513"/>
                  <a:pt x="3094377" y="768513"/>
                  <a:pt x="3132912" y="768513"/>
                </a:cubicBezTo>
                <a:cubicBezTo>
                  <a:pt x="3132912" y="768537"/>
                  <a:pt x="3132912" y="769557"/>
                  <a:pt x="3132912" y="813909"/>
                </a:cubicBezTo>
                <a:cubicBezTo>
                  <a:pt x="3132926" y="813909"/>
                  <a:pt x="3133035" y="813909"/>
                  <a:pt x="3134052" y="813909"/>
                </a:cubicBezTo>
                <a:lnTo>
                  <a:pt x="3142032" y="813909"/>
                </a:lnTo>
                <a:cubicBezTo>
                  <a:pt x="3142032" y="813920"/>
                  <a:pt x="3142032" y="814049"/>
                  <a:pt x="3142032" y="815531"/>
                </a:cubicBezTo>
                <a:lnTo>
                  <a:pt x="3142032" y="826881"/>
                </a:lnTo>
                <a:cubicBezTo>
                  <a:pt x="3148113" y="826881"/>
                  <a:pt x="3148113" y="826881"/>
                  <a:pt x="3148113" y="872277"/>
                </a:cubicBezTo>
                <a:cubicBezTo>
                  <a:pt x="3148127" y="872277"/>
                  <a:pt x="3148238" y="872277"/>
                  <a:pt x="3149253" y="872277"/>
                </a:cubicBezTo>
                <a:lnTo>
                  <a:pt x="3157233" y="872277"/>
                </a:lnTo>
                <a:cubicBezTo>
                  <a:pt x="3157233" y="872291"/>
                  <a:pt x="3157233" y="872391"/>
                  <a:pt x="3157233" y="873494"/>
                </a:cubicBezTo>
                <a:lnTo>
                  <a:pt x="3157233" y="882006"/>
                </a:lnTo>
                <a:cubicBezTo>
                  <a:pt x="3157242" y="882006"/>
                  <a:pt x="3157359" y="882006"/>
                  <a:pt x="3158753" y="882006"/>
                </a:cubicBezTo>
                <a:lnTo>
                  <a:pt x="3169392" y="882006"/>
                </a:lnTo>
                <a:cubicBezTo>
                  <a:pt x="3169392" y="882032"/>
                  <a:pt x="3169392" y="883101"/>
                  <a:pt x="3169392" y="927404"/>
                </a:cubicBezTo>
                <a:cubicBezTo>
                  <a:pt x="3169404" y="927404"/>
                  <a:pt x="3169584" y="927404"/>
                  <a:pt x="3172433" y="927404"/>
                </a:cubicBezTo>
                <a:lnTo>
                  <a:pt x="3193713" y="927404"/>
                </a:lnTo>
                <a:cubicBezTo>
                  <a:pt x="3193713" y="927428"/>
                  <a:pt x="3193713" y="928298"/>
                  <a:pt x="3193713" y="963072"/>
                </a:cubicBezTo>
                <a:cubicBezTo>
                  <a:pt x="3196754" y="963072"/>
                  <a:pt x="3196754" y="963072"/>
                  <a:pt x="3196754" y="965504"/>
                </a:cubicBezTo>
                <a:lnTo>
                  <a:pt x="3196754" y="982529"/>
                </a:lnTo>
                <a:cubicBezTo>
                  <a:pt x="3196767" y="982529"/>
                  <a:pt x="3196872" y="982529"/>
                  <a:pt x="3197894" y="982529"/>
                </a:cubicBezTo>
                <a:lnTo>
                  <a:pt x="3205874" y="982529"/>
                </a:lnTo>
                <a:cubicBezTo>
                  <a:pt x="3205874" y="982550"/>
                  <a:pt x="3205874" y="983394"/>
                  <a:pt x="3205874" y="1018197"/>
                </a:cubicBezTo>
                <a:cubicBezTo>
                  <a:pt x="3205886" y="1018197"/>
                  <a:pt x="3206034" y="1018197"/>
                  <a:pt x="3207773" y="1018197"/>
                </a:cubicBezTo>
                <a:lnTo>
                  <a:pt x="3221073" y="1018197"/>
                </a:lnTo>
                <a:cubicBezTo>
                  <a:pt x="3224114" y="1021440"/>
                  <a:pt x="3224114" y="1021440"/>
                  <a:pt x="3224114" y="1024278"/>
                </a:cubicBezTo>
                <a:lnTo>
                  <a:pt x="3224114" y="1044140"/>
                </a:lnTo>
                <a:cubicBezTo>
                  <a:pt x="3224121" y="1044129"/>
                  <a:pt x="3224252" y="1043969"/>
                  <a:pt x="3226394" y="1041302"/>
                </a:cubicBezTo>
                <a:lnTo>
                  <a:pt x="3242354" y="1021440"/>
                </a:lnTo>
                <a:cubicBezTo>
                  <a:pt x="3242376" y="1021440"/>
                  <a:pt x="3243335" y="1021440"/>
                  <a:pt x="3284915" y="1021440"/>
                </a:cubicBezTo>
                <a:cubicBezTo>
                  <a:pt x="3284915" y="1021478"/>
                  <a:pt x="3284915" y="1023579"/>
                  <a:pt x="3284915" y="1151147"/>
                </a:cubicBezTo>
                <a:cubicBezTo>
                  <a:pt x="3284927" y="1151147"/>
                  <a:pt x="3285041" y="1151147"/>
                  <a:pt x="3286055" y="1151147"/>
                </a:cubicBezTo>
                <a:lnTo>
                  <a:pt x="3294035" y="1151147"/>
                </a:lnTo>
                <a:cubicBezTo>
                  <a:pt x="3294041" y="1151135"/>
                  <a:pt x="3294129" y="1150985"/>
                  <a:pt x="3295175" y="1149120"/>
                </a:cubicBezTo>
                <a:lnTo>
                  <a:pt x="3303155" y="1134933"/>
                </a:lnTo>
                <a:cubicBezTo>
                  <a:pt x="3303155" y="1134944"/>
                  <a:pt x="3303155" y="1135092"/>
                  <a:pt x="3303155" y="1137771"/>
                </a:cubicBezTo>
                <a:lnTo>
                  <a:pt x="3303155" y="1157633"/>
                </a:lnTo>
                <a:cubicBezTo>
                  <a:pt x="3309234" y="1157633"/>
                  <a:pt x="3309234" y="1157633"/>
                  <a:pt x="3309234" y="1089537"/>
                </a:cubicBezTo>
                <a:cubicBezTo>
                  <a:pt x="3309248" y="1089537"/>
                  <a:pt x="3309353" y="1089537"/>
                  <a:pt x="3310374" y="1089537"/>
                </a:cubicBezTo>
                <a:lnTo>
                  <a:pt x="3318354" y="1089537"/>
                </a:lnTo>
                <a:cubicBezTo>
                  <a:pt x="3318354" y="1089515"/>
                  <a:pt x="3318354" y="1088015"/>
                  <a:pt x="3318354" y="992256"/>
                </a:cubicBezTo>
                <a:cubicBezTo>
                  <a:pt x="3318365" y="992256"/>
                  <a:pt x="3318486" y="992256"/>
                  <a:pt x="3319875" y="992256"/>
                </a:cubicBezTo>
                <a:lnTo>
                  <a:pt x="3330515" y="992256"/>
                </a:lnTo>
                <a:cubicBezTo>
                  <a:pt x="3330524" y="992225"/>
                  <a:pt x="3330920" y="990815"/>
                  <a:pt x="3348755" y="927404"/>
                </a:cubicBezTo>
                <a:cubicBezTo>
                  <a:pt x="3348768" y="927404"/>
                  <a:pt x="3348914" y="927404"/>
                  <a:pt x="3350655" y="927404"/>
                </a:cubicBezTo>
                <a:lnTo>
                  <a:pt x="3363956" y="927404"/>
                </a:lnTo>
                <a:cubicBezTo>
                  <a:pt x="3363963" y="927438"/>
                  <a:pt x="3364302" y="928887"/>
                  <a:pt x="3379155" y="992256"/>
                </a:cubicBezTo>
                <a:cubicBezTo>
                  <a:pt x="3379164" y="992256"/>
                  <a:pt x="3379275" y="992256"/>
                  <a:pt x="3380675" y="992256"/>
                </a:cubicBezTo>
                <a:lnTo>
                  <a:pt x="3391316" y="992256"/>
                </a:lnTo>
                <a:cubicBezTo>
                  <a:pt x="3391316" y="992273"/>
                  <a:pt x="3391316" y="993273"/>
                  <a:pt x="3391316" y="1050624"/>
                </a:cubicBezTo>
                <a:cubicBezTo>
                  <a:pt x="3391326" y="1050624"/>
                  <a:pt x="3391475" y="1050624"/>
                  <a:pt x="3393975" y="1050624"/>
                </a:cubicBezTo>
                <a:lnTo>
                  <a:pt x="3412596" y="1050624"/>
                </a:lnTo>
                <a:cubicBezTo>
                  <a:pt x="3412596" y="1050636"/>
                  <a:pt x="3412596" y="1050819"/>
                  <a:pt x="3412596" y="1053867"/>
                </a:cubicBezTo>
                <a:lnTo>
                  <a:pt x="3412596" y="1076565"/>
                </a:lnTo>
                <a:cubicBezTo>
                  <a:pt x="3418676" y="1076565"/>
                  <a:pt x="3418676" y="1076565"/>
                  <a:pt x="3418676" y="1073324"/>
                </a:cubicBezTo>
                <a:lnTo>
                  <a:pt x="3418676" y="1050624"/>
                </a:lnTo>
                <a:cubicBezTo>
                  <a:pt x="3418691" y="1050624"/>
                  <a:pt x="3418859" y="1050624"/>
                  <a:pt x="3420956" y="1050624"/>
                </a:cubicBezTo>
                <a:lnTo>
                  <a:pt x="3436916" y="1050624"/>
                </a:lnTo>
                <a:cubicBezTo>
                  <a:pt x="3436916" y="1050639"/>
                  <a:pt x="3436916" y="1050815"/>
                  <a:pt x="3436916" y="1053056"/>
                </a:cubicBezTo>
                <a:lnTo>
                  <a:pt x="3436916" y="1070081"/>
                </a:lnTo>
                <a:cubicBezTo>
                  <a:pt x="3436940" y="1070081"/>
                  <a:pt x="3438003" y="1070081"/>
                  <a:pt x="3482517" y="1070081"/>
                </a:cubicBezTo>
                <a:cubicBezTo>
                  <a:pt x="3482517" y="1070055"/>
                  <a:pt x="3482517" y="1068899"/>
                  <a:pt x="3482517" y="1014956"/>
                </a:cubicBezTo>
                <a:cubicBezTo>
                  <a:pt x="3482529" y="1014956"/>
                  <a:pt x="3482669" y="1014956"/>
                  <a:pt x="3484416" y="1014956"/>
                </a:cubicBezTo>
                <a:lnTo>
                  <a:pt x="3497717" y="1014956"/>
                </a:lnTo>
                <a:cubicBezTo>
                  <a:pt x="3497717" y="1014972"/>
                  <a:pt x="3497717" y="1015713"/>
                  <a:pt x="3497717" y="1047381"/>
                </a:cubicBezTo>
                <a:cubicBezTo>
                  <a:pt x="3500757" y="1047381"/>
                  <a:pt x="3500757" y="1047381"/>
                  <a:pt x="3500757" y="998742"/>
                </a:cubicBezTo>
                <a:cubicBezTo>
                  <a:pt x="3500778" y="998742"/>
                  <a:pt x="3501590" y="998742"/>
                  <a:pt x="3534197" y="998742"/>
                </a:cubicBezTo>
                <a:cubicBezTo>
                  <a:pt x="3534197" y="998727"/>
                  <a:pt x="3534197" y="998547"/>
                  <a:pt x="3534197" y="996309"/>
                </a:cubicBezTo>
                <a:lnTo>
                  <a:pt x="3534197" y="979286"/>
                </a:lnTo>
                <a:cubicBezTo>
                  <a:pt x="3534209" y="979286"/>
                  <a:pt x="3534321" y="979286"/>
                  <a:pt x="3535337" y="979286"/>
                </a:cubicBezTo>
                <a:lnTo>
                  <a:pt x="3543317" y="979286"/>
                </a:lnTo>
                <a:cubicBezTo>
                  <a:pt x="3543317" y="979277"/>
                  <a:pt x="3543317" y="979107"/>
                  <a:pt x="3543317" y="976449"/>
                </a:cubicBezTo>
                <a:lnTo>
                  <a:pt x="3543317" y="956588"/>
                </a:lnTo>
                <a:lnTo>
                  <a:pt x="3549398" y="966315"/>
                </a:lnTo>
                <a:cubicBezTo>
                  <a:pt x="3549410" y="966315"/>
                  <a:pt x="3549603" y="966315"/>
                  <a:pt x="3552818" y="966315"/>
                </a:cubicBezTo>
                <a:lnTo>
                  <a:pt x="3576758" y="966315"/>
                </a:lnTo>
                <a:cubicBezTo>
                  <a:pt x="3576758" y="966303"/>
                  <a:pt x="3576758" y="966201"/>
                  <a:pt x="3576758" y="965099"/>
                </a:cubicBezTo>
                <a:lnTo>
                  <a:pt x="3576758" y="956588"/>
                </a:lnTo>
                <a:cubicBezTo>
                  <a:pt x="3576771" y="956588"/>
                  <a:pt x="3576882" y="956588"/>
                  <a:pt x="3577898" y="956588"/>
                </a:cubicBezTo>
                <a:lnTo>
                  <a:pt x="3585878" y="956588"/>
                </a:lnTo>
                <a:cubicBezTo>
                  <a:pt x="3585878" y="956601"/>
                  <a:pt x="3585878" y="956751"/>
                  <a:pt x="3585878" y="958614"/>
                </a:cubicBezTo>
                <a:lnTo>
                  <a:pt x="3585878" y="972801"/>
                </a:lnTo>
                <a:cubicBezTo>
                  <a:pt x="3585900" y="972801"/>
                  <a:pt x="3587000" y="972801"/>
                  <a:pt x="3643638" y="972801"/>
                </a:cubicBezTo>
                <a:cubicBezTo>
                  <a:pt x="3643638" y="972828"/>
                  <a:pt x="3643638" y="975093"/>
                  <a:pt x="3643638" y="1180331"/>
                </a:cubicBezTo>
                <a:cubicBezTo>
                  <a:pt x="3643653" y="1180331"/>
                  <a:pt x="3643826" y="1180331"/>
                  <a:pt x="3645918" y="1180331"/>
                </a:cubicBezTo>
                <a:lnTo>
                  <a:pt x="3661878" y="1180331"/>
                </a:lnTo>
                <a:cubicBezTo>
                  <a:pt x="3661878" y="1173846"/>
                  <a:pt x="3661878" y="1167360"/>
                  <a:pt x="3661878" y="1160876"/>
                </a:cubicBezTo>
                <a:cubicBezTo>
                  <a:pt x="3664919" y="1160876"/>
                  <a:pt x="3664919" y="1160876"/>
                  <a:pt x="3667959" y="1160876"/>
                </a:cubicBezTo>
                <a:cubicBezTo>
                  <a:pt x="3667959" y="1167360"/>
                  <a:pt x="3667959" y="1173846"/>
                  <a:pt x="3667959" y="1180331"/>
                </a:cubicBezTo>
                <a:cubicBezTo>
                  <a:pt x="3683159" y="1180331"/>
                  <a:pt x="3698360" y="1180331"/>
                  <a:pt x="3713559" y="1180331"/>
                </a:cubicBezTo>
                <a:cubicBezTo>
                  <a:pt x="3713559" y="1164117"/>
                  <a:pt x="3713559" y="1151147"/>
                  <a:pt x="3713559" y="1134933"/>
                </a:cubicBezTo>
                <a:cubicBezTo>
                  <a:pt x="3719640" y="1134933"/>
                  <a:pt x="3725720" y="1134933"/>
                  <a:pt x="3731799" y="1134933"/>
                </a:cubicBezTo>
                <a:lnTo>
                  <a:pt x="3750039" y="1131692"/>
                </a:lnTo>
                <a:cubicBezTo>
                  <a:pt x="3753080" y="1131692"/>
                  <a:pt x="3753080" y="1134933"/>
                  <a:pt x="3756120" y="1134933"/>
                </a:cubicBezTo>
                <a:lnTo>
                  <a:pt x="3771320" y="1134933"/>
                </a:lnTo>
                <a:cubicBezTo>
                  <a:pt x="3771320" y="1151147"/>
                  <a:pt x="3771320" y="1167360"/>
                  <a:pt x="3771320" y="1180331"/>
                </a:cubicBezTo>
                <a:cubicBezTo>
                  <a:pt x="3774360" y="1180331"/>
                  <a:pt x="3777401" y="1180331"/>
                  <a:pt x="3783480" y="1180331"/>
                </a:cubicBezTo>
                <a:cubicBezTo>
                  <a:pt x="3783480" y="1190060"/>
                  <a:pt x="3783480" y="1199787"/>
                  <a:pt x="3783480" y="1206273"/>
                </a:cubicBezTo>
                <a:lnTo>
                  <a:pt x="3797484" y="1207631"/>
                </a:lnTo>
                <a:lnTo>
                  <a:pt x="3816921" y="1207631"/>
                </a:lnTo>
                <a:cubicBezTo>
                  <a:pt x="3816921" y="1198917"/>
                  <a:pt x="3816921" y="1192659"/>
                  <a:pt x="3816921" y="1183574"/>
                </a:cubicBezTo>
                <a:lnTo>
                  <a:pt x="3918855" y="1183574"/>
                </a:lnTo>
                <a:lnTo>
                  <a:pt x="3918855" y="1055694"/>
                </a:lnTo>
                <a:lnTo>
                  <a:pt x="4026867" y="1055694"/>
                </a:lnTo>
                <a:lnTo>
                  <a:pt x="4026867" y="1173846"/>
                </a:lnTo>
                <a:cubicBezTo>
                  <a:pt x="4027820" y="1173846"/>
                  <a:pt x="4028772" y="1173846"/>
                  <a:pt x="4029723" y="1173846"/>
                </a:cubicBezTo>
                <a:lnTo>
                  <a:pt x="4031586" y="1207631"/>
                </a:lnTo>
                <a:lnTo>
                  <a:pt x="4046100" y="1207631"/>
                </a:lnTo>
                <a:cubicBezTo>
                  <a:pt x="4046904" y="1196810"/>
                  <a:pt x="4047963" y="1185329"/>
                  <a:pt x="4047963" y="1173846"/>
                </a:cubicBezTo>
                <a:cubicBezTo>
                  <a:pt x="4051004" y="1173846"/>
                  <a:pt x="4054044" y="1173846"/>
                  <a:pt x="4057083" y="1173846"/>
                </a:cubicBezTo>
                <a:lnTo>
                  <a:pt x="4058946" y="1207631"/>
                </a:lnTo>
                <a:lnTo>
                  <a:pt x="4134879" y="1207631"/>
                </a:lnTo>
                <a:lnTo>
                  <a:pt x="4134879" y="963089"/>
                </a:lnTo>
                <a:lnTo>
                  <a:pt x="4430870" y="963089"/>
                </a:lnTo>
                <a:lnTo>
                  <a:pt x="4430870" y="1207631"/>
                </a:lnTo>
                <a:lnTo>
                  <a:pt x="4458915" y="1207631"/>
                </a:lnTo>
                <a:lnTo>
                  <a:pt x="4458915" y="1083591"/>
                </a:lnTo>
                <a:lnTo>
                  <a:pt x="4601595" y="1083591"/>
                </a:lnTo>
                <a:cubicBezTo>
                  <a:pt x="4607707" y="924560"/>
                  <a:pt x="4612775" y="766349"/>
                  <a:pt x="4619491" y="606380"/>
                </a:cubicBezTo>
                <a:cubicBezTo>
                  <a:pt x="4604291" y="606380"/>
                  <a:pt x="4567811" y="586923"/>
                  <a:pt x="4601251" y="573953"/>
                </a:cubicBezTo>
                <a:cubicBezTo>
                  <a:pt x="4598209" y="570710"/>
                  <a:pt x="4595171" y="567467"/>
                  <a:pt x="4592131" y="567467"/>
                </a:cubicBezTo>
                <a:cubicBezTo>
                  <a:pt x="4592131" y="548012"/>
                  <a:pt x="4589089" y="544769"/>
                  <a:pt x="4604291" y="531798"/>
                </a:cubicBezTo>
                <a:cubicBezTo>
                  <a:pt x="4604291" y="525312"/>
                  <a:pt x="4604291" y="515585"/>
                  <a:pt x="4604291" y="505857"/>
                </a:cubicBezTo>
                <a:cubicBezTo>
                  <a:pt x="4610371" y="505857"/>
                  <a:pt x="4616451" y="505857"/>
                  <a:pt x="4625571" y="505857"/>
                </a:cubicBezTo>
                <a:cubicBezTo>
                  <a:pt x="4625571" y="492885"/>
                  <a:pt x="4625571" y="483158"/>
                  <a:pt x="4625571" y="473430"/>
                </a:cubicBezTo>
                <a:cubicBezTo>
                  <a:pt x="4625571" y="470187"/>
                  <a:pt x="4628611" y="470187"/>
                  <a:pt x="4628611" y="466944"/>
                </a:cubicBezTo>
                <a:cubicBezTo>
                  <a:pt x="4628611" y="428033"/>
                  <a:pt x="4628611" y="389121"/>
                  <a:pt x="4628611" y="350208"/>
                </a:cubicBezTo>
                <a:cubicBezTo>
                  <a:pt x="4628611" y="346965"/>
                  <a:pt x="4625571" y="343724"/>
                  <a:pt x="4625571" y="340481"/>
                </a:cubicBezTo>
                <a:cubicBezTo>
                  <a:pt x="4628611" y="337238"/>
                  <a:pt x="4631651" y="333995"/>
                  <a:pt x="4634691" y="330752"/>
                </a:cubicBezTo>
                <a:cubicBezTo>
                  <a:pt x="4634691" y="301568"/>
                  <a:pt x="4634691" y="272384"/>
                  <a:pt x="4634691" y="243200"/>
                </a:cubicBezTo>
                <a:cubicBezTo>
                  <a:pt x="4634691" y="239958"/>
                  <a:pt x="4634691" y="239958"/>
                  <a:pt x="4637731" y="236715"/>
                </a:cubicBezTo>
                <a:cubicBezTo>
                  <a:pt x="4637731" y="210774"/>
                  <a:pt x="4637731" y="181590"/>
                  <a:pt x="4637731" y="152406"/>
                </a:cubicBezTo>
                <a:cubicBezTo>
                  <a:pt x="4640771" y="139436"/>
                  <a:pt x="4640771" y="132950"/>
                  <a:pt x="4640771" y="123222"/>
                </a:cubicBezTo>
                <a:cubicBezTo>
                  <a:pt x="4646851" y="132950"/>
                  <a:pt x="4646851" y="139436"/>
                  <a:pt x="4646851" y="149163"/>
                </a:cubicBezTo>
                <a:cubicBezTo>
                  <a:pt x="4649891" y="181590"/>
                  <a:pt x="4649891" y="210774"/>
                  <a:pt x="4649891" y="236715"/>
                </a:cubicBezTo>
                <a:cubicBezTo>
                  <a:pt x="4652931" y="272384"/>
                  <a:pt x="4652931" y="301568"/>
                  <a:pt x="4652931" y="330752"/>
                </a:cubicBezTo>
                <a:cubicBezTo>
                  <a:pt x="4655971" y="333995"/>
                  <a:pt x="4659011" y="337238"/>
                  <a:pt x="4662051" y="340481"/>
                </a:cubicBezTo>
                <a:cubicBezTo>
                  <a:pt x="4662051" y="343724"/>
                  <a:pt x="4659011" y="346965"/>
                  <a:pt x="4659011" y="350208"/>
                </a:cubicBezTo>
                <a:cubicBezTo>
                  <a:pt x="4659011" y="389121"/>
                  <a:pt x="4659011" y="428033"/>
                  <a:pt x="4659011" y="466944"/>
                </a:cubicBezTo>
                <a:cubicBezTo>
                  <a:pt x="4659011" y="470187"/>
                  <a:pt x="4662051" y="470187"/>
                  <a:pt x="4662051" y="473430"/>
                </a:cubicBezTo>
                <a:cubicBezTo>
                  <a:pt x="4662051" y="483158"/>
                  <a:pt x="4662051" y="492885"/>
                  <a:pt x="4662051" y="505857"/>
                </a:cubicBezTo>
                <a:cubicBezTo>
                  <a:pt x="4668131" y="505857"/>
                  <a:pt x="4677251" y="505857"/>
                  <a:pt x="4683331" y="505857"/>
                </a:cubicBezTo>
                <a:cubicBezTo>
                  <a:pt x="4683331" y="515585"/>
                  <a:pt x="4683331" y="525312"/>
                  <a:pt x="4683331" y="531798"/>
                </a:cubicBezTo>
                <a:cubicBezTo>
                  <a:pt x="4695493" y="544769"/>
                  <a:pt x="4695493" y="544769"/>
                  <a:pt x="4695493" y="567467"/>
                </a:cubicBezTo>
                <a:cubicBezTo>
                  <a:pt x="4692451" y="567467"/>
                  <a:pt x="4689411" y="570710"/>
                  <a:pt x="4686373" y="573953"/>
                </a:cubicBezTo>
                <a:cubicBezTo>
                  <a:pt x="4716771" y="590166"/>
                  <a:pt x="4680291" y="603137"/>
                  <a:pt x="4668131" y="606380"/>
                </a:cubicBezTo>
                <a:cubicBezTo>
                  <a:pt x="4671171" y="732843"/>
                  <a:pt x="4677251" y="859307"/>
                  <a:pt x="4680291" y="985772"/>
                </a:cubicBezTo>
                <a:cubicBezTo>
                  <a:pt x="4713733" y="985772"/>
                  <a:pt x="4747171" y="985772"/>
                  <a:pt x="4777573" y="985772"/>
                </a:cubicBezTo>
                <a:cubicBezTo>
                  <a:pt x="4777573" y="1024683"/>
                  <a:pt x="4777573" y="1063595"/>
                  <a:pt x="4777573" y="1099265"/>
                </a:cubicBezTo>
                <a:cubicBezTo>
                  <a:pt x="4783653" y="1099265"/>
                  <a:pt x="4786693" y="1099265"/>
                  <a:pt x="4789733" y="1099265"/>
                </a:cubicBezTo>
                <a:cubicBezTo>
                  <a:pt x="4789733" y="1096022"/>
                  <a:pt x="4792773" y="1092779"/>
                  <a:pt x="4792773" y="1089537"/>
                </a:cubicBezTo>
                <a:cubicBezTo>
                  <a:pt x="4795813" y="1089537"/>
                  <a:pt x="4798853" y="1089537"/>
                  <a:pt x="4801893" y="1089537"/>
                </a:cubicBezTo>
                <a:cubicBezTo>
                  <a:pt x="4801893" y="1092779"/>
                  <a:pt x="4801893" y="1096022"/>
                  <a:pt x="4804935" y="1102508"/>
                </a:cubicBezTo>
                <a:cubicBezTo>
                  <a:pt x="4811013" y="1102508"/>
                  <a:pt x="4817093" y="1102508"/>
                  <a:pt x="4823175" y="1102508"/>
                </a:cubicBezTo>
                <a:cubicBezTo>
                  <a:pt x="4823175" y="1099265"/>
                  <a:pt x="4823175" y="1096022"/>
                  <a:pt x="4823175" y="1092779"/>
                </a:cubicBezTo>
                <a:cubicBezTo>
                  <a:pt x="4835333" y="1092779"/>
                  <a:pt x="4844453" y="1092779"/>
                  <a:pt x="4856613" y="1092779"/>
                </a:cubicBezTo>
                <a:cubicBezTo>
                  <a:pt x="4856613" y="1096022"/>
                  <a:pt x="4856613" y="1099265"/>
                  <a:pt x="4856613" y="1102508"/>
                </a:cubicBezTo>
                <a:cubicBezTo>
                  <a:pt x="4865733" y="1102508"/>
                  <a:pt x="4877895" y="1102508"/>
                  <a:pt x="4887015" y="1102508"/>
                </a:cubicBezTo>
                <a:cubicBezTo>
                  <a:pt x="4887015" y="1125206"/>
                  <a:pt x="4887015" y="1147905"/>
                  <a:pt x="4887015" y="1170603"/>
                </a:cubicBezTo>
                <a:cubicBezTo>
                  <a:pt x="4893095" y="1170603"/>
                  <a:pt x="4902215" y="1170603"/>
                  <a:pt x="4908295" y="1170603"/>
                </a:cubicBezTo>
                <a:cubicBezTo>
                  <a:pt x="4908295" y="1164117"/>
                  <a:pt x="4908295" y="1157633"/>
                  <a:pt x="4908295" y="1151147"/>
                </a:cubicBezTo>
                <a:cubicBezTo>
                  <a:pt x="4917415" y="1151147"/>
                  <a:pt x="4926535" y="1151147"/>
                  <a:pt x="4932615" y="1151147"/>
                </a:cubicBezTo>
                <a:cubicBezTo>
                  <a:pt x="4932615" y="1060353"/>
                  <a:pt x="4932615" y="972801"/>
                  <a:pt x="4932615" y="882006"/>
                </a:cubicBezTo>
                <a:cubicBezTo>
                  <a:pt x="4935655" y="878763"/>
                  <a:pt x="4938695" y="875520"/>
                  <a:pt x="4941735" y="872277"/>
                </a:cubicBezTo>
                <a:cubicBezTo>
                  <a:pt x="4978215" y="872277"/>
                  <a:pt x="5014695" y="872277"/>
                  <a:pt x="5051177" y="872277"/>
                </a:cubicBezTo>
                <a:lnTo>
                  <a:pt x="5051177" y="885249"/>
                </a:lnTo>
                <a:lnTo>
                  <a:pt x="5066377" y="885249"/>
                </a:lnTo>
                <a:cubicBezTo>
                  <a:pt x="5066377" y="943617"/>
                  <a:pt x="5066377" y="1001985"/>
                  <a:pt x="5066377" y="1057110"/>
                </a:cubicBezTo>
                <a:cubicBezTo>
                  <a:pt x="5078537" y="1057110"/>
                  <a:pt x="5087657" y="1057110"/>
                  <a:pt x="5099817" y="1057110"/>
                </a:cubicBezTo>
                <a:cubicBezTo>
                  <a:pt x="5099817" y="1024683"/>
                  <a:pt x="5099817" y="992256"/>
                  <a:pt x="5099817" y="956588"/>
                </a:cubicBezTo>
                <a:cubicBezTo>
                  <a:pt x="5111977" y="956588"/>
                  <a:pt x="5127177" y="956588"/>
                  <a:pt x="5139339" y="956588"/>
                </a:cubicBezTo>
                <a:cubicBezTo>
                  <a:pt x="5142377" y="956588"/>
                  <a:pt x="5142377" y="953345"/>
                  <a:pt x="5145417" y="950102"/>
                </a:cubicBezTo>
                <a:lnTo>
                  <a:pt x="5157579" y="950102"/>
                </a:lnTo>
                <a:cubicBezTo>
                  <a:pt x="5160617" y="953345"/>
                  <a:pt x="5160617" y="956588"/>
                  <a:pt x="5163657" y="956588"/>
                </a:cubicBezTo>
                <a:cubicBezTo>
                  <a:pt x="5172777" y="956588"/>
                  <a:pt x="5184939" y="956588"/>
                  <a:pt x="5197099" y="956588"/>
                </a:cubicBezTo>
                <a:cubicBezTo>
                  <a:pt x="5197099" y="898220"/>
                  <a:pt x="5197099" y="839852"/>
                  <a:pt x="5197099" y="781484"/>
                </a:cubicBezTo>
                <a:cubicBezTo>
                  <a:pt x="5197119" y="781479"/>
                  <a:pt x="5198419" y="781233"/>
                  <a:pt x="5282219" y="765270"/>
                </a:cubicBezTo>
                <a:cubicBezTo>
                  <a:pt x="5282219" y="765281"/>
                  <a:pt x="5282219" y="765392"/>
                  <a:pt x="5282219" y="766892"/>
                </a:cubicBezTo>
                <a:lnTo>
                  <a:pt x="5282219" y="778241"/>
                </a:lnTo>
                <a:cubicBezTo>
                  <a:pt x="5282245" y="778241"/>
                  <a:pt x="5283211" y="778241"/>
                  <a:pt x="5321739" y="778241"/>
                </a:cubicBezTo>
                <a:cubicBezTo>
                  <a:pt x="5321739" y="778274"/>
                  <a:pt x="5321739" y="781830"/>
                  <a:pt x="5321739" y="1160876"/>
                </a:cubicBezTo>
                <a:cubicBezTo>
                  <a:pt x="5330859" y="1160876"/>
                  <a:pt x="5343019" y="1160876"/>
                  <a:pt x="5355181" y="1160876"/>
                </a:cubicBezTo>
                <a:cubicBezTo>
                  <a:pt x="5355181" y="1157633"/>
                  <a:pt x="5355181" y="1157633"/>
                  <a:pt x="5355181" y="1154390"/>
                </a:cubicBezTo>
                <a:cubicBezTo>
                  <a:pt x="5361259" y="1154390"/>
                  <a:pt x="5367339" y="1154390"/>
                  <a:pt x="5373421" y="1154390"/>
                </a:cubicBezTo>
                <a:cubicBezTo>
                  <a:pt x="5373421" y="1157633"/>
                  <a:pt x="5373421" y="1157633"/>
                  <a:pt x="5373421" y="1160876"/>
                </a:cubicBezTo>
                <a:cubicBezTo>
                  <a:pt x="5385581" y="1160876"/>
                  <a:pt x="5397739" y="1160876"/>
                  <a:pt x="5409901" y="1160876"/>
                </a:cubicBezTo>
                <a:cubicBezTo>
                  <a:pt x="5409901" y="1154390"/>
                  <a:pt x="5409901" y="1147905"/>
                  <a:pt x="5409901" y="1141419"/>
                </a:cubicBezTo>
                <a:cubicBezTo>
                  <a:pt x="5425101" y="1141419"/>
                  <a:pt x="5440301" y="1141419"/>
                  <a:pt x="5452461" y="1141419"/>
                </a:cubicBezTo>
                <a:cubicBezTo>
                  <a:pt x="5458541" y="1134933"/>
                  <a:pt x="5464623" y="1134933"/>
                  <a:pt x="5470701" y="1134933"/>
                </a:cubicBezTo>
                <a:cubicBezTo>
                  <a:pt x="5479821" y="1141419"/>
                  <a:pt x="5491983" y="1141419"/>
                  <a:pt x="5501103" y="1141419"/>
                </a:cubicBezTo>
                <a:cubicBezTo>
                  <a:pt x="5501103" y="1131692"/>
                  <a:pt x="5501103" y="1125206"/>
                  <a:pt x="5501103" y="1115478"/>
                </a:cubicBezTo>
                <a:lnTo>
                  <a:pt x="5513263" y="1115478"/>
                </a:lnTo>
                <a:cubicBezTo>
                  <a:pt x="5513263" y="1108992"/>
                  <a:pt x="5513263" y="1102508"/>
                  <a:pt x="5513263" y="1096022"/>
                </a:cubicBezTo>
                <a:cubicBezTo>
                  <a:pt x="5540623" y="1096022"/>
                  <a:pt x="5571023" y="1096022"/>
                  <a:pt x="5598383" y="1096022"/>
                </a:cubicBezTo>
                <a:cubicBezTo>
                  <a:pt x="5598383" y="1079808"/>
                  <a:pt x="5598383" y="1066838"/>
                  <a:pt x="5598383" y="1050624"/>
                </a:cubicBezTo>
                <a:cubicBezTo>
                  <a:pt x="5607503" y="1050624"/>
                  <a:pt x="5616623" y="1050624"/>
                  <a:pt x="5625743" y="1050624"/>
                </a:cubicBezTo>
                <a:cubicBezTo>
                  <a:pt x="5625743" y="1047381"/>
                  <a:pt x="5625743" y="1044140"/>
                  <a:pt x="5625743" y="1040897"/>
                </a:cubicBezTo>
                <a:cubicBezTo>
                  <a:pt x="5631823" y="1040897"/>
                  <a:pt x="5637903" y="1040897"/>
                  <a:pt x="5643983" y="1040897"/>
                </a:cubicBezTo>
                <a:cubicBezTo>
                  <a:pt x="5643983" y="1044140"/>
                  <a:pt x="5643983" y="1047381"/>
                  <a:pt x="5643983" y="1050624"/>
                </a:cubicBezTo>
                <a:cubicBezTo>
                  <a:pt x="5653103" y="1050624"/>
                  <a:pt x="5659183" y="1050624"/>
                  <a:pt x="5668303" y="1050624"/>
                </a:cubicBezTo>
                <a:cubicBezTo>
                  <a:pt x="5668303" y="1073324"/>
                  <a:pt x="5668303" y="1099265"/>
                  <a:pt x="5668303" y="1125206"/>
                </a:cubicBezTo>
                <a:cubicBezTo>
                  <a:pt x="5683503" y="1125206"/>
                  <a:pt x="5701745" y="1125206"/>
                  <a:pt x="5716945" y="1125206"/>
                </a:cubicBezTo>
                <a:cubicBezTo>
                  <a:pt x="5716945" y="1112235"/>
                  <a:pt x="5716945" y="1099265"/>
                  <a:pt x="5716945" y="1086294"/>
                </a:cubicBezTo>
                <a:cubicBezTo>
                  <a:pt x="5735185" y="1086294"/>
                  <a:pt x="5756465" y="1086294"/>
                  <a:pt x="5774705" y="1086294"/>
                </a:cubicBezTo>
                <a:cubicBezTo>
                  <a:pt x="5774705" y="1070081"/>
                  <a:pt x="5774705" y="1057110"/>
                  <a:pt x="5774705" y="1040897"/>
                </a:cubicBezTo>
                <a:cubicBezTo>
                  <a:pt x="5799027" y="1040897"/>
                  <a:pt x="5823345" y="1040897"/>
                  <a:pt x="5847667" y="1040897"/>
                </a:cubicBezTo>
                <a:cubicBezTo>
                  <a:pt x="5847667" y="1040940"/>
                  <a:pt x="5847667" y="1043603"/>
                  <a:pt x="5847667" y="1207631"/>
                </a:cubicBezTo>
                <a:lnTo>
                  <a:pt x="5847667" y="1228299"/>
                </a:lnTo>
                <a:lnTo>
                  <a:pt x="5946479" y="1228299"/>
                </a:lnTo>
                <a:lnTo>
                  <a:pt x="5946479" y="1386957"/>
                </a:lnTo>
                <a:lnTo>
                  <a:pt x="5946479" y="1421828"/>
                </a:lnTo>
                <a:lnTo>
                  <a:pt x="5968919" y="1421828"/>
                </a:lnTo>
                <a:cubicBezTo>
                  <a:pt x="5968919" y="1421828"/>
                  <a:pt x="5968919" y="1421828"/>
                  <a:pt x="5968919" y="1420085"/>
                </a:cubicBezTo>
                <a:lnTo>
                  <a:pt x="5968919" y="1407881"/>
                </a:lnTo>
                <a:cubicBezTo>
                  <a:pt x="5968919" y="1407881"/>
                  <a:pt x="5968919" y="1407881"/>
                  <a:pt x="6035789" y="1407881"/>
                </a:cubicBezTo>
                <a:cubicBezTo>
                  <a:pt x="6035789" y="1407881"/>
                  <a:pt x="6035789" y="1407881"/>
                  <a:pt x="6035789" y="1439262"/>
                </a:cubicBezTo>
                <a:cubicBezTo>
                  <a:pt x="6035789" y="1439262"/>
                  <a:pt x="6035789" y="1439262"/>
                  <a:pt x="6039131" y="1441007"/>
                </a:cubicBezTo>
                <a:lnTo>
                  <a:pt x="6062537" y="1453211"/>
                </a:lnTo>
                <a:cubicBezTo>
                  <a:pt x="6062537" y="1453211"/>
                  <a:pt x="6062537" y="1453211"/>
                  <a:pt x="6062537" y="1498541"/>
                </a:cubicBezTo>
                <a:cubicBezTo>
                  <a:pt x="6062537" y="1498541"/>
                  <a:pt x="6062537" y="1498541"/>
                  <a:pt x="6064627" y="1499414"/>
                </a:cubicBezTo>
                <a:lnTo>
                  <a:pt x="6079255" y="1505516"/>
                </a:lnTo>
                <a:cubicBezTo>
                  <a:pt x="6079255" y="1505516"/>
                  <a:pt x="6079255" y="1505516"/>
                  <a:pt x="6079255" y="1503773"/>
                </a:cubicBezTo>
                <a:lnTo>
                  <a:pt x="6079255" y="1491567"/>
                </a:lnTo>
                <a:cubicBezTo>
                  <a:pt x="6079255" y="1491567"/>
                  <a:pt x="6079255" y="1491567"/>
                  <a:pt x="6080927" y="1491567"/>
                </a:cubicBezTo>
                <a:lnTo>
                  <a:pt x="6092629" y="1491567"/>
                </a:lnTo>
                <a:cubicBezTo>
                  <a:pt x="6092629" y="1491567"/>
                  <a:pt x="6092629" y="1491567"/>
                  <a:pt x="6092629" y="1490259"/>
                </a:cubicBezTo>
                <a:lnTo>
                  <a:pt x="6092629" y="1481106"/>
                </a:lnTo>
                <a:cubicBezTo>
                  <a:pt x="6092629" y="1481106"/>
                  <a:pt x="6092629" y="1481106"/>
                  <a:pt x="6090957" y="1481106"/>
                </a:cubicBezTo>
                <a:lnTo>
                  <a:pt x="6079255" y="1481106"/>
                </a:lnTo>
                <a:cubicBezTo>
                  <a:pt x="6079255" y="1481106"/>
                  <a:pt x="6079255" y="1481106"/>
                  <a:pt x="6079255" y="1479363"/>
                </a:cubicBezTo>
                <a:lnTo>
                  <a:pt x="6079255" y="1467159"/>
                </a:lnTo>
                <a:cubicBezTo>
                  <a:pt x="6079255" y="1467159"/>
                  <a:pt x="6079255" y="1467159"/>
                  <a:pt x="6080927" y="1467159"/>
                </a:cubicBezTo>
                <a:lnTo>
                  <a:pt x="6092629" y="1467159"/>
                </a:lnTo>
                <a:cubicBezTo>
                  <a:pt x="6092629" y="1467159"/>
                  <a:pt x="6092629" y="1467159"/>
                  <a:pt x="6092629" y="1465415"/>
                </a:cubicBezTo>
                <a:lnTo>
                  <a:pt x="6092629" y="1453211"/>
                </a:lnTo>
                <a:cubicBezTo>
                  <a:pt x="6092629" y="1453211"/>
                  <a:pt x="6092629" y="1453211"/>
                  <a:pt x="6090957" y="1453211"/>
                </a:cubicBezTo>
                <a:lnTo>
                  <a:pt x="6079255" y="1453211"/>
                </a:lnTo>
                <a:cubicBezTo>
                  <a:pt x="6079255" y="1453211"/>
                  <a:pt x="6079255" y="1453211"/>
                  <a:pt x="6079255" y="1451468"/>
                </a:cubicBezTo>
                <a:lnTo>
                  <a:pt x="6079255" y="1439262"/>
                </a:lnTo>
                <a:cubicBezTo>
                  <a:pt x="6079255" y="1439262"/>
                  <a:pt x="6079255" y="1439262"/>
                  <a:pt x="6080927" y="1439262"/>
                </a:cubicBezTo>
                <a:lnTo>
                  <a:pt x="6092629" y="1439262"/>
                </a:lnTo>
                <a:cubicBezTo>
                  <a:pt x="6092629" y="1439262"/>
                  <a:pt x="6092629" y="1439262"/>
                  <a:pt x="6092629" y="1437956"/>
                </a:cubicBezTo>
                <a:lnTo>
                  <a:pt x="6092629" y="1428803"/>
                </a:lnTo>
                <a:cubicBezTo>
                  <a:pt x="6092629" y="1428803"/>
                  <a:pt x="6092629" y="1428803"/>
                  <a:pt x="6090957" y="1428803"/>
                </a:cubicBezTo>
                <a:lnTo>
                  <a:pt x="6079255" y="1428803"/>
                </a:lnTo>
                <a:cubicBezTo>
                  <a:pt x="6079255" y="1428803"/>
                  <a:pt x="6079255" y="1428803"/>
                  <a:pt x="6079255" y="1427058"/>
                </a:cubicBezTo>
                <a:lnTo>
                  <a:pt x="6079255" y="1414854"/>
                </a:lnTo>
                <a:cubicBezTo>
                  <a:pt x="6079255" y="1414854"/>
                  <a:pt x="6079255" y="1414854"/>
                  <a:pt x="6080927" y="1414854"/>
                </a:cubicBezTo>
                <a:lnTo>
                  <a:pt x="6092629" y="1414854"/>
                </a:lnTo>
                <a:cubicBezTo>
                  <a:pt x="6092629" y="1414854"/>
                  <a:pt x="6092629" y="1414854"/>
                  <a:pt x="6092629" y="1413111"/>
                </a:cubicBezTo>
                <a:lnTo>
                  <a:pt x="6092629" y="1400906"/>
                </a:lnTo>
                <a:cubicBezTo>
                  <a:pt x="6092629" y="1400906"/>
                  <a:pt x="6092629" y="1400906"/>
                  <a:pt x="6090957" y="1400906"/>
                </a:cubicBezTo>
                <a:lnTo>
                  <a:pt x="6079255" y="1400906"/>
                </a:lnTo>
                <a:cubicBezTo>
                  <a:pt x="6079255" y="1400906"/>
                  <a:pt x="6079255" y="1400906"/>
                  <a:pt x="6079255" y="1399599"/>
                </a:cubicBezTo>
                <a:lnTo>
                  <a:pt x="6079255" y="1390445"/>
                </a:lnTo>
                <a:cubicBezTo>
                  <a:pt x="6079255" y="1390445"/>
                  <a:pt x="6079255" y="1390445"/>
                  <a:pt x="6080927" y="1390445"/>
                </a:cubicBezTo>
                <a:lnTo>
                  <a:pt x="6092629" y="1390445"/>
                </a:lnTo>
                <a:cubicBezTo>
                  <a:pt x="6092629" y="1390445"/>
                  <a:pt x="6092629" y="1390445"/>
                  <a:pt x="6092629" y="1388702"/>
                </a:cubicBezTo>
                <a:lnTo>
                  <a:pt x="6092629" y="1376498"/>
                </a:lnTo>
                <a:cubicBezTo>
                  <a:pt x="6092629" y="1376498"/>
                  <a:pt x="6092629" y="1376498"/>
                  <a:pt x="6090957" y="1376498"/>
                </a:cubicBezTo>
                <a:lnTo>
                  <a:pt x="6079255" y="1376498"/>
                </a:lnTo>
                <a:cubicBezTo>
                  <a:pt x="6079255" y="1376498"/>
                  <a:pt x="6079255" y="1376498"/>
                  <a:pt x="6079255" y="1374755"/>
                </a:cubicBezTo>
                <a:lnTo>
                  <a:pt x="6079255" y="1362549"/>
                </a:lnTo>
                <a:cubicBezTo>
                  <a:pt x="6079255" y="1362549"/>
                  <a:pt x="6079255" y="1362549"/>
                  <a:pt x="6080927" y="1362549"/>
                </a:cubicBezTo>
                <a:lnTo>
                  <a:pt x="6092629" y="1362549"/>
                </a:lnTo>
                <a:cubicBezTo>
                  <a:pt x="6092629" y="1362549"/>
                  <a:pt x="6092629" y="1362549"/>
                  <a:pt x="6092629" y="1360806"/>
                </a:cubicBezTo>
                <a:lnTo>
                  <a:pt x="6092629" y="1348602"/>
                </a:lnTo>
                <a:cubicBezTo>
                  <a:pt x="6092629" y="1348602"/>
                  <a:pt x="6092629" y="1348602"/>
                  <a:pt x="6090957" y="1348602"/>
                </a:cubicBezTo>
                <a:lnTo>
                  <a:pt x="6079255" y="1348602"/>
                </a:lnTo>
                <a:cubicBezTo>
                  <a:pt x="6079255" y="1348602"/>
                  <a:pt x="6079255" y="1348602"/>
                  <a:pt x="6079255" y="1347294"/>
                </a:cubicBezTo>
                <a:lnTo>
                  <a:pt x="6079255" y="1338141"/>
                </a:lnTo>
                <a:cubicBezTo>
                  <a:pt x="6079255" y="1338141"/>
                  <a:pt x="6079255" y="1338141"/>
                  <a:pt x="6080927" y="1338141"/>
                </a:cubicBezTo>
                <a:lnTo>
                  <a:pt x="6092629" y="1338141"/>
                </a:lnTo>
                <a:cubicBezTo>
                  <a:pt x="6092629" y="1338141"/>
                  <a:pt x="6092629" y="1338141"/>
                  <a:pt x="6092629" y="1336397"/>
                </a:cubicBezTo>
                <a:lnTo>
                  <a:pt x="6092629" y="1324193"/>
                </a:lnTo>
                <a:cubicBezTo>
                  <a:pt x="6092629" y="1324193"/>
                  <a:pt x="6092629" y="1324193"/>
                  <a:pt x="6090957" y="1324193"/>
                </a:cubicBezTo>
                <a:lnTo>
                  <a:pt x="6079255" y="1324193"/>
                </a:lnTo>
                <a:cubicBezTo>
                  <a:pt x="6079255" y="1324193"/>
                  <a:pt x="6079255" y="1324193"/>
                  <a:pt x="6079255" y="1322450"/>
                </a:cubicBezTo>
                <a:lnTo>
                  <a:pt x="6079255" y="1310244"/>
                </a:lnTo>
                <a:cubicBezTo>
                  <a:pt x="6079255" y="1310244"/>
                  <a:pt x="6079255" y="1310244"/>
                  <a:pt x="6080927" y="1310244"/>
                </a:cubicBezTo>
                <a:lnTo>
                  <a:pt x="6092629" y="1310244"/>
                </a:lnTo>
                <a:cubicBezTo>
                  <a:pt x="6092629" y="1310244"/>
                  <a:pt x="6092629" y="1310244"/>
                  <a:pt x="6092629" y="1308938"/>
                </a:cubicBezTo>
                <a:lnTo>
                  <a:pt x="6092629" y="1299785"/>
                </a:lnTo>
                <a:cubicBezTo>
                  <a:pt x="6092629" y="1299785"/>
                  <a:pt x="6092629" y="1299785"/>
                  <a:pt x="6090957" y="1299785"/>
                </a:cubicBezTo>
                <a:lnTo>
                  <a:pt x="6079255" y="1299785"/>
                </a:lnTo>
                <a:cubicBezTo>
                  <a:pt x="6079255" y="1299785"/>
                  <a:pt x="6079255" y="1299785"/>
                  <a:pt x="6079255" y="1298040"/>
                </a:cubicBezTo>
                <a:lnTo>
                  <a:pt x="6079255" y="1285836"/>
                </a:lnTo>
                <a:cubicBezTo>
                  <a:pt x="6079255" y="1285836"/>
                  <a:pt x="6079255" y="1285836"/>
                  <a:pt x="6080927" y="1285836"/>
                </a:cubicBezTo>
                <a:lnTo>
                  <a:pt x="6092629" y="1285836"/>
                </a:lnTo>
                <a:cubicBezTo>
                  <a:pt x="6092629" y="1285836"/>
                  <a:pt x="6092629" y="1285836"/>
                  <a:pt x="6092629" y="1284093"/>
                </a:cubicBezTo>
                <a:lnTo>
                  <a:pt x="6092629" y="1271888"/>
                </a:lnTo>
                <a:cubicBezTo>
                  <a:pt x="6092629" y="1271888"/>
                  <a:pt x="6092629" y="1271888"/>
                  <a:pt x="6090957" y="1271888"/>
                </a:cubicBezTo>
                <a:lnTo>
                  <a:pt x="6079255" y="1271888"/>
                </a:lnTo>
                <a:cubicBezTo>
                  <a:pt x="6079255" y="1271888"/>
                  <a:pt x="6079255" y="1271888"/>
                  <a:pt x="6079255" y="1270145"/>
                </a:cubicBezTo>
                <a:lnTo>
                  <a:pt x="6079255" y="1257941"/>
                </a:lnTo>
                <a:cubicBezTo>
                  <a:pt x="6079255" y="1257941"/>
                  <a:pt x="6079255" y="1257941"/>
                  <a:pt x="6080927" y="1257941"/>
                </a:cubicBezTo>
                <a:lnTo>
                  <a:pt x="6092629" y="1257941"/>
                </a:lnTo>
                <a:cubicBezTo>
                  <a:pt x="6092629" y="1257941"/>
                  <a:pt x="6092629" y="1257941"/>
                  <a:pt x="6092629" y="1256633"/>
                </a:cubicBezTo>
                <a:lnTo>
                  <a:pt x="6092629" y="1247480"/>
                </a:lnTo>
                <a:cubicBezTo>
                  <a:pt x="6092629" y="1247480"/>
                  <a:pt x="6092629" y="1247480"/>
                  <a:pt x="6090957" y="1247480"/>
                </a:cubicBezTo>
                <a:lnTo>
                  <a:pt x="6079255" y="1247480"/>
                </a:lnTo>
                <a:cubicBezTo>
                  <a:pt x="6079255" y="1247480"/>
                  <a:pt x="6079255" y="1247480"/>
                  <a:pt x="6079255" y="1245737"/>
                </a:cubicBezTo>
                <a:lnTo>
                  <a:pt x="6079255" y="1233531"/>
                </a:lnTo>
                <a:cubicBezTo>
                  <a:pt x="6079255" y="1233531"/>
                  <a:pt x="6079255" y="1233531"/>
                  <a:pt x="6080927" y="1233531"/>
                </a:cubicBezTo>
                <a:lnTo>
                  <a:pt x="6092629" y="1233531"/>
                </a:lnTo>
                <a:cubicBezTo>
                  <a:pt x="6092629" y="1233531"/>
                  <a:pt x="6092629" y="1233531"/>
                  <a:pt x="6092629" y="1231788"/>
                </a:cubicBezTo>
                <a:lnTo>
                  <a:pt x="6092629" y="1219584"/>
                </a:lnTo>
                <a:cubicBezTo>
                  <a:pt x="6092629" y="1219584"/>
                  <a:pt x="6092629" y="1219584"/>
                  <a:pt x="6090957" y="1219584"/>
                </a:cubicBezTo>
                <a:lnTo>
                  <a:pt x="6079255" y="1219584"/>
                </a:lnTo>
                <a:cubicBezTo>
                  <a:pt x="6079255" y="1219584"/>
                  <a:pt x="6079255" y="1219584"/>
                  <a:pt x="6079255" y="1217840"/>
                </a:cubicBezTo>
                <a:lnTo>
                  <a:pt x="6079255" y="1205636"/>
                </a:lnTo>
                <a:cubicBezTo>
                  <a:pt x="6079255" y="1205636"/>
                  <a:pt x="6079255" y="1205636"/>
                  <a:pt x="6080927" y="1205636"/>
                </a:cubicBezTo>
                <a:lnTo>
                  <a:pt x="6092629" y="1205636"/>
                </a:lnTo>
                <a:cubicBezTo>
                  <a:pt x="6092629" y="1205636"/>
                  <a:pt x="6092629" y="1205636"/>
                  <a:pt x="6092629" y="1204328"/>
                </a:cubicBezTo>
                <a:lnTo>
                  <a:pt x="6092629" y="1195175"/>
                </a:lnTo>
                <a:cubicBezTo>
                  <a:pt x="6092629" y="1195175"/>
                  <a:pt x="6092629" y="1195175"/>
                  <a:pt x="6090957" y="1195175"/>
                </a:cubicBezTo>
                <a:lnTo>
                  <a:pt x="6079255" y="1195175"/>
                </a:lnTo>
                <a:cubicBezTo>
                  <a:pt x="6079255" y="1195175"/>
                  <a:pt x="6079255" y="1195175"/>
                  <a:pt x="6079255" y="1193432"/>
                </a:cubicBezTo>
                <a:lnTo>
                  <a:pt x="6079255" y="1181226"/>
                </a:lnTo>
                <a:cubicBezTo>
                  <a:pt x="6079255" y="1181226"/>
                  <a:pt x="6079255" y="1181226"/>
                  <a:pt x="6080927" y="1181226"/>
                </a:cubicBezTo>
                <a:lnTo>
                  <a:pt x="6092629" y="1181226"/>
                </a:lnTo>
                <a:cubicBezTo>
                  <a:pt x="6092629" y="1181226"/>
                  <a:pt x="6092629" y="1181226"/>
                  <a:pt x="6090957" y="1178612"/>
                </a:cubicBezTo>
                <a:lnTo>
                  <a:pt x="6079255" y="1160306"/>
                </a:lnTo>
                <a:cubicBezTo>
                  <a:pt x="6079255" y="1160306"/>
                  <a:pt x="6079255" y="1160306"/>
                  <a:pt x="6079255" y="1104513"/>
                </a:cubicBezTo>
                <a:cubicBezTo>
                  <a:pt x="6079255" y="1104513"/>
                  <a:pt x="6079255" y="1104513"/>
                  <a:pt x="6303271" y="1104513"/>
                </a:cubicBezTo>
                <a:cubicBezTo>
                  <a:pt x="6303271" y="1104513"/>
                  <a:pt x="6303271" y="1104513"/>
                  <a:pt x="6323331" y="1135896"/>
                </a:cubicBezTo>
                <a:cubicBezTo>
                  <a:pt x="6323331" y="1135896"/>
                  <a:pt x="6323331" y="1135896"/>
                  <a:pt x="6323331" y="1205636"/>
                </a:cubicBezTo>
                <a:cubicBezTo>
                  <a:pt x="6323331" y="1205636"/>
                  <a:pt x="6323331" y="1205636"/>
                  <a:pt x="6321659" y="1205636"/>
                </a:cubicBezTo>
                <a:lnTo>
                  <a:pt x="6309957" y="1205636"/>
                </a:lnTo>
                <a:cubicBezTo>
                  <a:pt x="6309957" y="1205636"/>
                  <a:pt x="6309957" y="1205636"/>
                  <a:pt x="6309957" y="1207379"/>
                </a:cubicBezTo>
                <a:lnTo>
                  <a:pt x="6309957" y="1219584"/>
                </a:lnTo>
                <a:cubicBezTo>
                  <a:pt x="6309957" y="1219584"/>
                  <a:pt x="6309957" y="1219584"/>
                  <a:pt x="6311629" y="1219584"/>
                </a:cubicBezTo>
                <a:lnTo>
                  <a:pt x="6323331" y="1219584"/>
                </a:lnTo>
                <a:cubicBezTo>
                  <a:pt x="6323331" y="1219584"/>
                  <a:pt x="6323331" y="1219584"/>
                  <a:pt x="6323331" y="1221327"/>
                </a:cubicBezTo>
                <a:lnTo>
                  <a:pt x="6323331" y="1233531"/>
                </a:lnTo>
                <a:cubicBezTo>
                  <a:pt x="6323331" y="1233531"/>
                  <a:pt x="6323331" y="1233531"/>
                  <a:pt x="6321659" y="1233531"/>
                </a:cubicBezTo>
                <a:lnTo>
                  <a:pt x="6309957" y="1233531"/>
                </a:lnTo>
                <a:cubicBezTo>
                  <a:pt x="6309957" y="1233531"/>
                  <a:pt x="6309957" y="1233531"/>
                  <a:pt x="6309957" y="1235274"/>
                </a:cubicBezTo>
                <a:lnTo>
                  <a:pt x="6309957" y="1247480"/>
                </a:lnTo>
                <a:cubicBezTo>
                  <a:pt x="6309957" y="1247480"/>
                  <a:pt x="6309957" y="1247480"/>
                  <a:pt x="6311629" y="1247480"/>
                </a:cubicBezTo>
                <a:lnTo>
                  <a:pt x="6323331" y="1247480"/>
                </a:lnTo>
                <a:cubicBezTo>
                  <a:pt x="6323331" y="1247480"/>
                  <a:pt x="6323331" y="1247480"/>
                  <a:pt x="6323331" y="1248788"/>
                </a:cubicBezTo>
                <a:lnTo>
                  <a:pt x="6323331" y="1257941"/>
                </a:lnTo>
                <a:cubicBezTo>
                  <a:pt x="6323331" y="1257941"/>
                  <a:pt x="6323331" y="1257941"/>
                  <a:pt x="6321659" y="1257941"/>
                </a:cubicBezTo>
                <a:lnTo>
                  <a:pt x="6309957" y="1257941"/>
                </a:lnTo>
                <a:cubicBezTo>
                  <a:pt x="6309957" y="1257941"/>
                  <a:pt x="6309957" y="1257941"/>
                  <a:pt x="6309957" y="1259684"/>
                </a:cubicBezTo>
                <a:lnTo>
                  <a:pt x="6309957" y="1271888"/>
                </a:lnTo>
                <a:cubicBezTo>
                  <a:pt x="6309957" y="1271888"/>
                  <a:pt x="6309957" y="1271888"/>
                  <a:pt x="6311629" y="1271888"/>
                </a:cubicBezTo>
                <a:lnTo>
                  <a:pt x="6323331" y="1271888"/>
                </a:lnTo>
                <a:cubicBezTo>
                  <a:pt x="6323331" y="1271888"/>
                  <a:pt x="6323331" y="1271888"/>
                  <a:pt x="6323331" y="1273632"/>
                </a:cubicBezTo>
                <a:lnTo>
                  <a:pt x="6323331" y="1285836"/>
                </a:lnTo>
                <a:cubicBezTo>
                  <a:pt x="6323331" y="1285836"/>
                  <a:pt x="6323331" y="1285836"/>
                  <a:pt x="6321659" y="1285836"/>
                </a:cubicBezTo>
                <a:lnTo>
                  <a:pt x="6309957" y="1285836"/>
                </a:lnTo>
                <a:cubicBezTo>
                  <a:pt x="6309957" y="1285836"/>
                  <a:pt x="6309957" y="1285836"/>
                  <a:pt x="6309957" y="1287579"/>
                </a:cubicBezTo>
                <a:lnTo>
                  <a:pt x="6309957" y="1299785"/>
                </a:lnTo>
                <a:cubicBezTo>
                  <a:pt x="6309957" y="1299785"/>
                  <a:pt x="6309957" y="1299785"/>
                  <a:pt x="6311629" y="1299785"/>
                </a:cubicBezTo>
                <a:lnTo>
                  <a:pt x="6323331" y="1299785"/>
                </a:lnTo>
                <a:cubicBezTo>
                  <a:pt x="6323331" y="1299785"/>
                  <a:pt x="6323331" y="1299785"/>
                  <a:pt x="6323331" y="1301091"/>
                </a:cubicBezTo>
                <a:lnTo>
                  <a:pt x="6323331" y="1310244"/>
                </a:lnTo>
                <a:cubicBezTo>
                  <a:pt x="6323331" y="1310244"/>
                  <a:pt x="6323331" y="1310244"/>
                  <a:pt x="6321659" y="1310244"/>
                </a:cubicBezTo>
                <a:lnTo>
                  <a:pt x="6309957" y="1310244"/>
                </a:lnTo>
                <a:cubicBezTo>
                  <a:pt x="6309957" y="1310244"/>
                  <a:pt x="6309957" y="1310244"/>
                  <a:pt x="6309957" y="1311989"/>
                </a:cubicBezTo>
                <a:lnTo>
                  <a:pt x="6309957" y="1324193"/>
                </a:lnTo>
                <a:cubicBezTo>
                  <a:pt x="6309957" y="1324193"/>
                  <a:pt x="6309957" y="1324193"/>
                  <a:pt x="6311629" y="1324193"/>
                </a:cubicBezTo>
                <a:lnTo>
                  <a:pt x="6323331" y="1324193"/>
                </a:lnTo>
                <a:cubicBezTo>
                  <a:pt x="6323331" y="1324193"/>
                  <a:pt x="6323331" y="1324193"/>
                  <a:pt x="6323331" y="1325936"/>
                </a:cubicBezTo>
                <a:lnTo>
                  <a:pt x="6323331" y="1338141"/>
                </a:lnTo>
                <a:cubicBezTo>
                  <a:pt x="6323331" y="1338141"/>
                  <a:pt x="6323331" y="1338141"/>
                  <a:pt x="6321659" y="1338141"/>
                </a:cubicBezTo>
                <a:lnTo>
                  <a:pt x="6309957" y="1338141"/>
                </a:lnTo>
                <a:cubicBezTo>
                  <a:pt x="6309957" y="1338141"/>
                  <a:pt x="6309957" y="1338141"/>
                  <a:pt x="6309957" y="1339448"/>
                </a:cubicBezTo>
                <a:lnTo>
                  <a:pt x="6309957" y="1348602"/>
                </a:lnTo>
                <a:cubicBezTo>
                  <a:pt x="6309957" y="1348602"/>
                  <a:pt x="6309957" y="1348602"/>
                  <a:pt x="6311629" y="1348602"/>
                </a:cubicBezTo>
                <a:lnTo>
                  <a:pt x="6323331" y="1348602"/>
                </a:lnTo>
                <a:cubicBezTo>
                  <a:pt x="6323331" y="1348602"/>
                  <a:pt x="6323331" y="1348602"/>
                  <a:pt x="6323331" y="1350345"/>
                </a:cubicBezTo>
                <a:lnTo>
                  <a:pt x="6323331" y="1362549"/>
                </a:lnTo>
                <a:cubicBezTo>
                  <a:pt x="6323331" y="1362549"/>
                  <a:pt x="6323331" y="1362549"/>
                  <a:pt x="6321659" y="1362549"/>
                </a:cubicBezTo>
                <a:lnTo>
                  <a:pt x="6309957" y="1362549"/>
                </a:lnTo>
                <a:cubicBezTo>
                  <a:pt x="6309957" y="1362549"/>
                  <a:pt x="6309957" y="1362549"/>
                  <a:pt x="6309957" y="1364292"/>
                </a:cubicBezTo>
                <a:lnTo>
                  <a:pt x="6309957" y="1376498"/>
                </a:lnTo>
                <a:cubicBezTo>
                  <a:pt x="6309957" y="1376498"/>
                  <a:pt x="6309957" y="1376498"/>
                  <a:pt x="6311629" y="1376498"/>
                </a:cubicBezTo>
                <a:lnTo>
                  <a:pt x="6323331" y="1376498"/>
                </a:lnTo>
                <a:cubicBezTo>
                  <a:pt x="6323331" y="1376498"/>
                  <a:pt x="6323331" y="1376498"/>
                  <a:pt x="6323331" y="1378241"/>
                </a:cubicBezTo>
                <a:lnTo>
                  <a:pt x="6323331" y="1390445"/>
                </a:lnTo>
                <a:cubicBezTo>
                  <a:pt x="6323331" y="1390445"/>
                  <a:pt x="6323331" y="1390445"/>
                  <a:pt x="6321659" y="1390445"/>
                </a:cubicBezTo>
                <a:lnTo>
                  <a:pt x="6309957" y="1390445"/>
                </a:lnTo>
                <a:cubicBezTo>
                  <a:pt x="6309957" y="1390445"/>
                  <a:pt x="6309957" y="1390445"/>
                  <a:pt x="6309957" y="1391753"/>
                </a:cubicBezTo>
                <a:lnTo>
                  <a:pt x="6309957" y="1400906"/>
                </a:lnTo>
                <a:cubicBezTo>
                  <a:pt x="6309957" y="1400906"/>
                  <a:pt x="6309957" y="1400906"/>
                  <a:pt x="6311629" y="1400906"/>
                </a:cubicBezTo>
                <a:lnTo>
                  <a:pt x="6323331" y="1400906"/>
                </a:lnTo>
                <a:cubicBezTo>
                  <a:pt x="6323331" y="1400906"/>
                  <a:pt x="6323331" y="1400906"/>
                  <a:pt x="6323331" y="1402650"/>
                </a:cubicBezTo>
                <a:lnTo>
                  <a:pt x="6323331" y="1414854"/>
                </a:lnTo>
                <a:cubicBezTo>
                  <a:pt x="6323331" y="1414854"/>
                  <a:pt x="6323331" y="1414854"/>
                  <a:pt x="6321659" y="1414854"/>
                </a:cubicBezTo>
                <a:lnTo>
                  <a:pt x="6309957" y="1414854"/>
                </a:lnTo>
                <a:cubicBezTo>
                  <a:pt x="6309957" y="1414854"/>
                  <a:pt x="6309957" y="1414854"/>
                  <a:pt x="6309957" y="1416597"/>
                </a:cubicBezTo>
                <a:lnTo>
                  <a:pt x="6309957" y="1428803"/>
                </a:lnTo>
                <a:cubicBezTo>
                  <a:pt x="6309957" y="1428803"/>
                  <a:pt x="6309957" y="1428803"/>
                  <a:pt x="6311629" y="1428803"/>
                </a:cubicBezTo>
                <a:lnTo>
                  <a:pt x="6323331" y="1428803"/>
                </a:lnTo>
                <a:cubicBezTo>
                  <a:pt x="6323331" y="1428803"/>
                  <a:pt x="6323331" y="1428803"/>
                  <a:pt x="6323331" y="1430109"/>
                </a:cubicBezTo>
                <a:lnTo>
                  <a:pt x="6323331" y="1439262"/>
                </a:lnTo>
                <a:cubicBezTo>
                  <a:pt x="6323331" y="1439262"/>
                  <a:pt x="6323331" y="1439262"/>
                  <a:pt x="6321659" y="1439262"/>
                </a:cubicBezTo>
                <a:lnTo>
                  <a:pt x="6309957" y="1439262"/>
                </a:lnTo>
                <a:cubicBezTo>
                  <a:pt x="6309957" y="1439262"/>
                  <a:pt x="6309957" y="1439262"/>
                  <a:pt x="6309957" y="1441007"/>
                </a:cubicBezTo>
                <a:lnTo>
                  <a:pt x="6309957" y="1453211"/>
                </a:lnTo>
                <a:cubicBezTo>
                  <a:pt x="6309957" y="1453211"/>
                  <a:pt x="6309957" y="1453211"/>
                  <a:pt x="6311629" y="1453211"/>
                </a:cubicBezTo>
                <a:lnTo>
                  <a:pt x="6323331" y="1453211"/>
                </a:lnTo>
                <a:cubicBezTo>
                  <a:pt x="6323331" y="1453211"/>
                  <a:pt x="6323331" y="1453211"/>
                  <a:pt x="6323331" y="1454954"/>
                </a:cubicBezTo>
                <a:lnTo>
                  <a:pt x="6323331" y="1467159"/>
                </a:lnTo>
                <a:cubicBezTo>
                  <a:pt x="6323331" y="1467159"/>
                  <a:pt x="6323331" y="1467159"/>
                  <a:pt x="6321659" y="1467159"/>
                </a:cubicBezTo>
                <a:lnTo>
                  <a:pt x="6309957" y="1467159"/>
                </a:lnTo>
                <a:cubicBezTo>
                  <a:pt x="6309957" y="1467159"/>
                  <a:pt x="6309957" y="1467159"/>
                  <a:pt x="6309957" y="1468902"/>
                </a:cubicBezTo>
                <a:lnTo>
                  <a:pt x="6309957" y="1481106"/>
                </a:lnTo>
                <a:cubicBezTo>
                  <a:pt x="6309957" y="1481106"/>
                  <a:pt x="6309957" y="1481106"/>
                  <a:pt x="6311629" y="1481106"/>
                </a:cubicBezTo>
                <a:lnTo>
                  <a:pt x="6323331" y="1481106"/>
                </a:lnTo>
                <a:cubicBezTo>
                  <a:pt x="6323331" y="1481106"/>
                  <a:pt x="6323331" y="1481106"/>
                  <a:pt x="6323331" y="1482414"/>
                </a:cubicBezTo>
                <a:lnTo>
                  <a:pt x="6323331" y="1491567"/>
                </a:lnTo>
                <a:cubicBezTo>
                  <a:pt x="6323331" y="1491567"/>
                  <a:pt x="6323331" y="1491567"/>
                  <a:pt x="6321659" y="1491567"/>
                </a:cubicBezTo>
                <a:lnTo>
                  <a:pt x="6309957" y="1491567"/>
                </a:lnTo>
                <a:cubicBezTo>
                  <a:pt x="6309957" y="1491567"/>
                  <a:pt x="6309957" y="1491567"/>
                  <a:pt x="6309957" y="1493310"/>
                </a:cubicBezTo>
                <a:lnTo>
                  <a:pt x="6309957" y="1505516"/>
                </a:lnTo>
                <a:cubicBezTo>
                  <a:pt x="6309957" y="1505516"/>
                  <a:pt x="6309957" y="1505516"/>
                  <a:pt x="6346735" y="1536899"/>
                </a:cubicBezTo>
                <a:cubicBezTo>
                  <a:pt x="6346735" y="1543872"/>
                  <a:pt x="6346735" y="1543872"/>
                  <a:pt x="6345065" y="1543872"/>
                </a:cubicBezTo>
                <a:lnTo>
                  <a:pt x="6333361" y="1543872"/>
                </a:lnTo>
                <a:cubicBezTo>
                  <a:pt x="6333361" y="1543872"/>
                  <a:pt x="6333361" y="1543872"/>
                  <a:pt x="6333361" y="1582229"/>
                </a:cubicBezTo>
                <a:cubicBezTo>
                  <a:pt x="6333361" y="1582229"/>
                  <a:pt x="6333361" y="1582229"/>
                  <a:pt x="6335035" y="1582229"/>
                </a:cubicBezTo>
                <a:lnTo>
                  <a:pt x="6346735" y="1582229"/>
                </a:lnTo>
                <a:cubicBezTo>
                  <a:pt x="6346735" y="1582229"/>
                  <a:pt x="6346735" y="1582229"/>
                  <a:pt x="6346735" y="1580049"/>
                </a:cubicBezTo>
                <a:lnTo>
                  <a:pt x="6346735" y="1564794"/>
                </a:lnTo>
                <a:cubicBezTo>
                  <a:pt x="6346735" y="1564794"/>
                  <a:pt x="6346735" y="1564794"/>
                  <a:pt x="6348407" y="1563923"/>
                </a:cubicBezTo>
                <a:lnTo>
                  <a:pt x="6360109" y="1557821"/>
                </a:lnTo>
                <a:cubicBezTo>
                  <a:pt x="6360109" y="1557821"/>
                  <a:pt x="6360109" y="1557821"/>
                  <a:pt x="6363035" y="1557821"/>
                </a:cubicBezTo>
                <a:lnTo>
                  <a:pt x="6383515" y="1557821"/>
                </a:lnTo>
                <a:cubicBezTo>
                  <a:pt x="6383515" y="1557821"/>
                  <a:pt x="6383515" y="1557821"/>
                  <a:pt x="6383515" y="1559564"/>
                </a:cubicBezTo>
                <a:lnTo>
                  <a:pt x="6383515" y="1571768"/>
                </a:lnTo>
                <a:cubicBezTo>
                  <a:pt x="6383515" y="1571768"/>
                  <a:pt x="6383515" y="1571768"/>
                  <a:pt x="6386023" y="1571768"/>
                </a:cubicBezTo>
                <a:lnTo>
                  <a:pt x="6403577" y="1571768"/>
                </a:lnTo>
                <a:cubicBezTo>
                  <a:pt x="6403577" y="1578741"/>
                  <a:pt x="6403577" y="1578741"/>
                  <a:pt x="6405247" y="1578741"/>
                </a:cubicBezTo>
                <a:lnTo>
                  <a:pt x="6416951" y="1578741"/>
                </a:lnTo>
                <a:cubicBezTo>
                  <a:pt x="6416951" y="1578741"/>
                  <a:pt x="6416951" y="1578741"/>
                  <a:pt x="6453729" y="1627559"/>
                </a:cubicBezTo>
                <a:cubicBezTo>
                  <a:pt x="6453729" y="1627559"/>
                  <a:pt x="6453729" y="1627559"/>
                  <a:pt x="6453729" y="1679864"/>
                </a:cubicBezTo>
                <a:cubicBezTo>
                  <a:pt x="6453729" y="1679864"/>
                  <a:pt x="6453729" y="1679864"/>
                  <a:pt x="6455399" y="1679864"/>
                </a:cubicBezTo>
                <a:lnTo>
                  <a:pt x="6467103" y="1679864"/>
                </a:lnTo>
                <a:cubicBezTo>
                  <a:pt x="6467103" y="1679864"/>
                  <a:pt x="6467103" y="1679864"/>
                  <a:pt x="6467103" y="1676813"/>
                </a:cubicBezTo>
                <a:lnTo>
                  <a:pt x="6467103" y="1655456"/>
                </a:lnTo>
                <a:cubicBezTo>
                  <a:pt x="6467103" y="1655456"/>
                  <a:pt x="6467103" y="1655456"/>
                  <a:pt x="6468357" y="1655456"/>
                </a:cubicBezTo>
                <a:lnTo>
                  <a:pt x="6477133" y="1655456"/>
                </a:lnTo>
                <a:cubicBezTo>
                  <a:pt x="6477133" y="1655456"/>
                  <a:pt x="6477133" y="1655456"/>
                  <a:pt x="6477133" y="1657199"/>
                </a:cubicBezTo>
                <a:lnTo>
                  <a:pt x="6477133" y="1669403"/>
                </a:lnTo>
                <a:cubicBezTo>
                  <a:pt x="6490507" y="1672891"/>
                  <a:pt x="6490507" y="1672891"/>
                  <a:pt x="6490507" y="1596177"/>
                </a:cubicBezTo>
                <a:cubicBezTo>
                  <a:pt x="6490507" y="1596177"/>
                  <a:pt x="6490507" y="1596177"/>
                  <a:pt x="6547347" y="1596177"/>
                </a:cubicBezTo>
                <a:cubicBezTo>
                  <a:pt x="6547347" y="1596177"/>
                  <a:pt x="6547347" y="1596177"/>
                  <a:pt x="6547347" y="1484594"/>
                </a:cubicBezTo>
                <a:cubicBezTo>
                  <a:pt x="6547347" y="1484594"/>
                  <a:pt x="6547347" y="1484594"/>
                  <a:pt x="6600843" y="1484594"/>
                </a:cubicBezTo>
                <a:cubicBezTo>
                  <a:pt x="6600843" y="1484594"/>
                  <a:pt x="6600843" y="1484594"/>
                  <a:pt x="6600843" y="1483286"/>
                </a:cubicBezTo>
                <a:lnTo>
                  <a:pt x="6600843" y="1474133"/>
                </a:lnTo>
                <a:cubicBezTo>
                  <a:pt x="6600843" y="1474133"/>
                  <a:pt x="6600843" y="1474133"/>
                  <a:pt x="6634279" y="1474133"/>
                </a:cubicBezTo>
                <a:cubicBezTo>
                  <a:pt x="6634279" y="1474133"/>
                  <a:pt x="6634279" y="1474133"/>
                  <a:pt x="6634279" y="1414854"/>
                </a:cubicBezTo>
                <a:cubicBezTo>
                  <a:pt x="6627591" y="1414854"/>
                  <a:pt x="6627591" y="1414854"/>
                  <a:pt x="6627591" y="1412238"/>
                </a:cubicBezTo>
                <a:lnTo>
                  <a:pt x="6627591" y="1393932"/>
                </a:lnTo>
                <a:lnTo>
                  <a:pt x="6634279" y="1397420"/>
                </a:lnTo>
                <a:cubicBezTo>
                  <a:pt x="6634279" y="1397420"/>
                  <a:pt x="6634279" y="1397420"/>
                  <a:pt x="6640967" y="1362549"/>
                </a:cubicBezTo>
                <a:cubicBezTo>
                  <a:pt x="6640967" y="1362549"/>
                  <a:pt x="6640967" y="1362549"/>
                  <a:pt x="6647653" y="1397420"/>
                </a:cubicBezTo>
                <a:cubicBezTo>
                  <a:pt x="6650997" y="1393932"/>
                  <a:pt x="6650997" y="1393932"/>
                  <a:pt x="6651415" y="1392624"/>
                </a:cubicBezTo>
                <a:lnTo>
                  <a:pt x="6654341" y="1383471"/>
                </a:lnTo>
                <a:cubicBezTo>
                  <a:pt x="6654341" y="1383471"/>
                  <a:pt x="6654341" y="1383471"/>
                  <a:pt x="6655175" y="1381728"/>
                </a:cubicBezTo>
                <a:lnTo>
                  <a:pt x="6661027" y="1369523"/>
                </a:lnTo>
                <a:cubicBezTo>
                  <a:pt x="6661027" y="1369523"/>
                  <a:pt x="6661027" y="1369523"/>
                  <a:pt x="6661863" y="1367780"/>
                </a:cubicBezTo>
                <a:lnTo>
                  <a:pt x="6667715" y="1355576"/>
                </a:lnTo>
                <a:cubicBezTo>
                  <a:pt x="6667715" y="1355576"/>
                  <a:pt x="6667715" y="1355576"/>
                  <a:pt x="6669803" y="1354268"/>
                </a:cubicBezTo>
                <a:lnTo>
                  <a:pt x="6684431" y="1345115"/>
                </a:lnTo>
                <a:cubicBezTo>
                  <a:pt x="6684431" y="1345115"/>
                  <a:pt x="6684431" y="1345115"/>
                  <a:pt x="6686939" y="1343372"/>
                </a:cubicBezTo>
                <a:lnTo>
                  <a:pt x="6704493" y="1331166"/>
                </a:lnTo>
                <a:cubicBezTo>
                  <a:pt x="6704493" y="1331166"/>
                  <a:pt x="6704493" y="1331166"/>
                  <a:pt x="6705747" y="1329423"/>
                </a:cubicBezTo>
                <a:lnTo>
                  <a:pt x="6714523" y="1317219"/>
                </a:lnTo>
                <a:cubicBezTo>
                  <a:pt x="6714523" y="1317219"/>
                  <a:pt x="6714523" y="1317219"/>
                  <a:pt x="6715359" y="1314168"/>
                </a:cubicBezTo>
                <a:lnTo>
                  <a:pt x="6721211" y="1292810"/>
                </a:lnTo>
                <a:cubicBezTo>
                  <a:pt x="6721211" y="1292810"/>
                  <a:pt x="6721211" y="1292810"/>
                  <a:pt x="6722047" y="1295861"/>
                </a:cubicBezTo>
                <a:lnTo>
                  <a:pt x="6727897" y="1317219"/>
                </a:lnTo>
                <a:cubicBezTo>
                  <a:pt x="6727897" y="1317219"/>
                  <a:pt x="6727897" y="1317219"/>
                  <a:pt x="6728733" y="1318526"/>
                </a:cubicBezTo>
                <a:lnTo>
                  <a:pt x="6734585" y="1327680"/>
                </a:lnTo>
                <a:cubicBezTo>
                  <a:pt x="6734585" y="1327680"/>
                  <a:pt x="6734585" y="1327680"/>
                  <a:pt x="6736675" y="1329423"/>
                </a:cubicBezTo>
                <a:lnTo>
                  <a:pt x="6751303" y="1341627"/>
                </a:lnTo>
                <a:cubicBezTo>
                  <a:pt x="6751303" y="1341627"/>
                  <a:pt x="6751303" y="1341627"/>
                  <a:pt x="6752975" y="1343372"/>
                </a:cubicBezTo>
                <a:lnTo>
                  <a:pt x="6764675" y="1355576"/>
                </a:lnTo>
                <a:cubicBezTo>
                  <a:pt x="6764675" y="1355576"/>
                  <a:pt x="6764675" y="1355576"/>
                  <a:pt x="6766349" y="1357319"/>
                </a:cubicBezTo>
                <a:lnTo>
                  <a:pt x="6778051" y="1369523"/>
                </a:lnTo>
                <a:cubicBezTo>
                  <a:pt x="6778051" y="1369523"/>
                  <a:pt x="6778051" y="1369523"/>
                  <a:pt x="6778469" y="1371267"/>
                </a:cubicBezTo>
                <a:lnTo>
                  <a:pt x="6781393" y="1383471"/>
                </a:lnTo>
                <a:cubicBezTo>
                  <a:pt x="6781393" y="1383471"/>
                  <a:pt x="6781393" y="1383471"/>
                  <a:pt x="6781811" y="1385214"/>
                </a:cubicBezTo>
                <a:lnTo>
                  <a:pt x="6784737" y="1397420"/>
                </a:lnTo>
                <a:cubicBezTo>
                  <a:pt x="6791423" y="1397420"/>
                  <a:pt x="6791423" y="1397420"/>
                  <a:pt x="6794767" y="1362549"/>
                </a:cubicBezTo>
                <a:cubicBezTo>
                  <a:pt x="6794767" y="1362549"/>
                  <a:pt x="6794767" y="1362549"/>
                  <a:pt x="6801455" y="1397420"/>
                </a:cubicBezTo>
                <a:cubicBezTo>
                  <a:pt x="6808141" y="1397420"/>
                  <a:pt x="6808141" y="1397420"/>
                  <a:pt x="6808141" y="1400034"/>
                </a:cubicBezTo>
                <a:lnTo>
                  <a:pt x="6808141" y="1418342"/>
                </a:lnTo>
                <a:cubicBezTo>
                  <a:pt x="6801455" y="1418342"/>
                  <a:pt x="6801455" y="1418342"/>
                  <a:pt x="6801455" y="1467159"/>
                </a:cubicBezTo>
                <a:cubicBezTo>
                  <a:pt x="6801455" y="1467159"/>
                  <a:pt x="6801455" y="1467159"/>
                  <a:pt x="6803127" y="1467159"/>
                </a:cubicBezTo>
                <a:lnTo>
                  <a:pt x="6814829" y="1467159"/>
                </a:lnTo>
                <a:cubicBezTo>
                  <a:pt x="6814829" y="1474133"/>
                  <a:pt x="6814829" y="1474133"/>
                  <a:pt x="6816083" y="1474133"/>
                </a:cubicBezTo>
                <a:lnTo>
                  <a:pt x="6824859" y="1474133"/>
                </a:lnTo>
                <a:cubicBezTo>
                  <a:pt x="6824859" y="1474133"/>
                  <a:pt x="6824859" y="1474133"/>
                  <a:pt x="6824859" y="1472390"/>
                </a:cubicBezTo>
                <a:lnTo>
                  <a:pt x="6824859" y="1460184"/>
                </a:lnTo>
                <a:cubicBezTo>
                  <a:pt x="6824859" y="1460184"/>
                  <a:pt x="6824859" y="1460184"/>
                  <a:pt x="6828203" y="1460184"/>
                </a:cubicBezTo>
                <a:lnTo>
                  <a:pt x="6851607" y="1460184"/>
                </a:lnTo>
                <a:cubicBezTo>
                  <a:pt x="6851607" y="1460184"/>
                  <a:pt x="6851607" y="1460184"/>
                  <a:pt x="6851607" y="1457133"/>
                </a:cubicBezTo>
                <a:lnTo>
                  <a:pt x="6851607" y="1435776"/>
                </a:lnTo>
                <a:cubicBezTo>
                  <a:pt x="6851607" y="1435776"/>
                  <a:pt x="6851607" y="1435776"/>
                  <a:pt x="6908447" y="1435776"/>
                </a:cubicBezTo>
                <a:cubicBezTo>
                  <a:pt x="6908447" y="1435776"/>
                  <a:pt x="6908447" y="1435776"/>
                  <a:pt x="6908447" y="1437956"/>
                </a:cubicBezTo>
                <a:lnTo>
                  <a:pt x="6908447" y="1453211"/>
                </a:lnTo>
                <a:cubicBezTo>
                  <a:pt x="6908447" y="1453211"/>
                  <a:pt x="6908447" y="1453211"/>
                  <a:pt x="6938539" y="1453211"/>
                </a:cubicBezTo>
                <a:cubicBezTo>
                  <a:pt x="6938539" y="1453211"/>
                  <a:pt x="6938539" y="1453211"/>
                  <a:pt x="6938539" y="1456698"/>
                </a:cubicBezTo>
                <a:lnTo>
                  <a:pt x="6938539" y="1481106"/>
                </a:lnTo>
                <a:cubicBezTo>
                  <a:pt x="6931853" y="1481106"/>
                  <a:pt x="6931853" y="1481106"/>
                  <a:pt x="6931853" y="1482414"/>
                </a:cubicBezTo>
                <a:lnTo>
                  <a:pt x="6931853" y="1491567"/>
                </a:lnTo>
                <a:cubicBezTo>
                  <a:pt x="6938539" y="1491567"/>
                  <a:pt x="6938539" y="1491567"/>
                  <a:pt x="6938539" y="1494183"/>
                </a:cubicBezTo>
                <a:lnTo>
                  <a:pt x="6938539" y="1512489"/>
                </a:lnTo>
                <a:lnTo>
                  <a:pt x="6931853" y="1519463"/>
                </a:lnTo>
                <a:cubicBezTo>
                  <a:pt x="6931853" y="1519463"/>
                  <a:pt x="6931853" y="1519463"/>
                  <a:pt x="6931853" y="1603151"/>
                </a:cubicBezTo>
                <a:cubicBezTo>
                  <a:pt x="6931853" y="1603151"/>
                  <a:pt x="6931853" y="1603151"/>
                  <a:pt x="6934777" y="1603151"/>
                </a:cubicBezTo>
                <a:lnTo>
                  <a:pt x="6955257" y="1603151"/>
                </a:lnTo>
                <a:cubicBezTo>
                  <a:pt x="6955257" y="1610124"/>
                  <a:pt x="6955257" y="1610124"/>
                  <a:pt x="6957763" y="1610124"/>
                </a:cubicBezTo>
                <a:lnTo>
                  <a:pt x="6975319" y="1610124"/>
                </a:lnTo>
                <a:cubicBezTo>
                  <a:pt x="6975319" y="1610124"/>
                  <a:pt x="6975319" y="1610124"/>
                  <a:pt x="6975319" y="1613175"/>
                </a:cubicBezTo>
                <a:lnTo>
                  <a:pt x="6975319" y="1634534"/>
                </a:lnTo>
                <a:cubicBezTo>
                  <a:pt x="6975319" y="1634534"/>
                  <a:pt x="6975319" y="1634534"/>
                  <a:pt x="6977827" y="1634534"/>
                </a:cubicBezTo>
                <a:lnTo>
                  <a:pt x="6995379" y="1634534"/>
                </a:lnTo>
                <a:cubicBezTo>
                  <a:pt x="6995379" y="1634534"/>
                  <a:pt x="6995379" y="1634534"/>
                  <a:pt x="6995379" y="1631483"/>
                </a:cubicBezTo>
                <a:lnTo>
                  <a:pt x="6995379" y="1610124"/>
                </a:lnTo>
                <a:cubicBezTo>
                  <a:pt x="6995379" y="1610124"/>
                  <a:pt x="6995379" y="1610124"/>
                  <a:pt x="6998303" y="1608381"/>
                </a:cubicBezTo>
                <a:lnTo>
                  <a:pt x="7018783" y="1596177"/>
                </a:lnTo>
                <a:cubicBezTo>
                  <a:pt x="7018783" y="1596177"/>
                  <a:pt x="7018783" y="1596177"/>
                  <a:pt x="7018783" y="1564794"/>
                </a:cubicBezTo>
                <a:cubicBezTo>
                  <a:pt x="7012097" y="1564794"/>
                  <a:pt x="7012097" y="1564794"/>
                  <a:pt x="7012097" y="1529924"/>
                </a:cubicBezTo>
                <a:cubicBezTo>
                  <a:pt x="7012097" y="1529924"/>
                  <a:pt x="7012097" y="1529924"/>
                  <a:pt x="7013767" y="1529924"/>
                </a:cubicBezTo>
                <a:lnTo>
                  <a:pt x="7025471" y="1529924"/>
                </a:lnTo>
                <a:cubicBezTo>
                  <a:pt x="7025471" y="1526438"/>
                  <a:pt x="7025471" y="1526438"/>
                  <a:pt x="7055563" y="1526438"/>
                </a:cubicBezTo>
                <a:cubicBezTo>
                  <a:pt x="7055563" y="1526438"/>
                  <a:pt x="7055563" y="1526438"/>
                  <a:pt x="7055563" y="1524693"/>
                </a:cubicBezTo>
                <a:lnTo>
                  <a:pt x="7055563" y="1512489"/>
                </a:lnTo>
                <a:cubicBezTo>
                  <a:pt x="7055563" y="1512489"/>
                  <a:pt x="7055563" y="1512489"/>
                  <a:pt x="7058071" y="1512489"/>
                </a:cubicBezTo>
                <a:lnTo>
                  <a:pt x="7075623" y="1512489"/>
                </a:lnTo>
                <a:cubicBezTo>
                  <a:pt x="7075623" y="1512489"/>
                  <a:pt x="7075623" y="1512489"/>
                  <a:pt x="7075623" y="1338141"/>
                </a:cubicBezTo>
                <a:cubicBezTo>
                  <a:pt x="7075623" y="1338141"/>
                  <a:pt x="7075623" y="1338141"/>
                  <a:pt x="7077295" y="1338141"/>
                </a:cubicBezTo>
                <a:lnTo>
                  <a:pt x="7088997" y="1338141"/>
                </a:lnTo>
                <a:cubicBezTo>
                  <a:pt x="7088997" y="1338141"/>
                  <a:pt x="7088997" y="1338141"/>
                  <a:pt x="7088997" y="1334654"/>
                </a:cubicBezTo>
                <a:lnTo>
                  <a:pt x="7088997" y="1310244"/>
                </a:lnTo>
                <a:cubicBezTo>
                  <a:pt x="7092341" y="1310244"/>
                  <a:pt x="7092341" y="1310244"/>
                  <a:pt x="7092341" y="1240505"/>
                </a:cubicBezTo>
                <a:cubicBezTo>
                  <a:pt x="7092341" y="1240505"/>
                  <a:pt x="7092341" y="1240505"/>
                  <a:pt x="7094013" y="1240505"/>
                </a:cubicBezTo>
                <a:lnTo>
                  <a:pt x="7105715" y="1240505"/>
                </a:lnTo>
                <a:cubicBezTo>
                  <a:pt x="7105715" y="1240505"/>
                  <a:pt x="7105715" y="1240505"/>
                  <a:pt x="7105715" y="1242249"/>
                </a:cubicBezTo>
                <a:lnTo>
                  <a:pt x="7105715" y="1254453"/>
                </a:lnTo>
                <a:cubicBezTo>
                  <a:pt x="7112401" y="1254453"/>
                  <a:pt x="7112401" y="1254453"/>
                  <a:pt x="7112401" y="1250966"/>
                </a:cubicBezTo>
                <a:lnTo>
                  <a:pt x="7112401" y="1226558"/>
                </a:lnTo>
                <a:cubicBezTo>
                  <a:pt x="7112401" y="1226558"/>
                  <a:pt x="7112401" y="1226558"/>
                  <a:pt x="7114491" y="1225686"/>
                </a:cubicBezTo>
                <a:lnTo>
                  <a:pt x="7129119" y="1219584"/>
                </a:lnTo>
                <a:cubicBezTo>
                  <a:pt x="7129119" y="1219584"/>
                  <a:pt x="7129119" y="1219584"/>
                  <a:pt x="7130791" y="1220456"/>
                </a:cubicBezTo>
                <a:lnTo>
                  <a:pt x="7142493" y="1226558"/>
                </a:lnTo>
                <a:cubicBezTo>
                  <a:pt x="7142493" y="1226558"/>
                  <a:pt x="7142493" y="1226558"/>
                  <a:pt x="7145001" y="1226558"/>
                </a:cubicBezTo>
                <a:lnTo>
                  <a:pt x="7162555" y="1226558"/>
                </a:lnTo>
                <a:cubicBezTo>
                  <a:pt x="7162555" y="1226558"/>
                  <a:pt x="7162555" y="1226558"/>
                  <a:pt x="7162555" y="1181226"/>
                </a:cubicBezTo>
                <a:cubicBezTo>
                  <a:pt x="7162555" y="1181226"/>
                  <a:pt x="7162555" y="1181226"/>
                  <a:pt x="7164227" y="1181226"/>
                </a:cubicBezTo>
                <a:lnTo>
                  <a:pt x="7175927" y="1181226"/>
                </a:lnTo>
                <a:cubicBezTo>
                  <a:pt x="7175927" y="1188201"/>
                  <a:pt x="7175927" y="1188201"/>
                  <a:pt x="7178017" y="1188201"/>
                </a:cubicBezTo>
                <a:lnTo>
                  <a:pt x="7192647" y="1188201"/>
                </a:lnTo>
                <a:cubicBezTo>
                  <a:pt x="7192647" y="1181226"/>
                  <a:pt x="7192647" y="1181226"/>
                  <a:pt x="7194319" y="1181226"/>
                </a:cubicBezTo>
                <a:lnTo>
                  <a:pt x="7206021" y="1181226"/>
                </a:lnTo>
                <a:cubicBezTo>
                  <a:pt x="7206021" y="1181226"/>
                  <a:pt x="7206021" y="1181226"/>
                  <a:pt x="7206021" y="1233531"/>
                </a:cubicBezTo>
                <a:cubicBezTo>
                  <a:pt x="7206021" y="1233531"/>
                  <a:pt x="7206021" y="1233531"/>
                  <a:pt x="7208111" y="1235274"/>
                </a:cubicBezTo>
                <a:lnTo>
                  <a:pt x="7222739" y="1247480"/>
                </a:lnTo>
                <a:cubicBezTo>
                  <a:pt x="7219395" y="1257941"/>
                  <a:pt x="7219395" y="1257941"/>
                  <a:pt x="7256173" y="1257941"/>
                </a:cubicBezTo>
                <a:cubicBezTo>
                  <a:pt x="7256173" y="1257941"/>
                  <a:pt x="7256173" y="1257941"/>
                  <a:pt x="7256173" y="1255761"/>
                </a:cubicBezTo>
                <a:lnTo>
                  <a:pt x="7256173" y="1240505"/>
                </a:lnTo>
                <a:cubicBezTo>
                  <a:pt x="7256173" y="1240505"/>
                  <a:pt x="7256173" y="1240505"/>
                  <a:pt x="7299639" y="1226558"/>
                </a:cubicBezTo>
                <a:cubicBezTo>
                  <a:pt x="7299639" y="1226558"/>
                  <a:pt x="7299639" y="1226558"/>
                  <a:pt x="7299639" y="1224815"/>
                </a:cubicBezTo>
                <a:lnTo>
                  <a:pt x="7299639" y="1212609"/>
                </a:lnTo>
                <a:cubicBezTo>
                  <a:pt x="7299639" y="1212609"/>
                  <a:pt x="7299639" y="1212609"/>
                  <a:pt x="7300893" y="1212609"/>
                </a:cubicBezTo>
                <a:lnTo>
                  <a:pt x="7309669" y="1212609"/>
                </a:lnTo>
                <a:cubicBezTo>
                  <a:pt x="7309669" y="1212609"/>
                  <a:pt x="7309669" y="1212609"/>
                  <a:pt x="7309669" y="1211303"/>
                </a:cubicBezTo>
                <a:lnTo>
                  <a:pt x="7309669" y="1202148"/>
                </a:lnTo>
                <a:cubicBezTo>
                  <a:pt x="7309669" y="1202148"/>
                  <a:pt x="7309669" y="1202148"/>
                  <a:pt x="7313013" y="1202148"/>
                </a:cubicBezTo>
                <a:lnTo>
                  <a:pt x="7336417" y="1202148"/>
                </a:lnTo>
                <a:cubicBezTo>
                  <a:pt x="7336417" y="1202148"/>
                  <a:pt x="7336417" y="1202148"/>
                  <a:pt x="7336417" y="1203456"/>
                </a:cubicBezTo>
                <a:lnTo>
                  <a:pt x="7336417" y="1212609"/>
                </a:lnTo>
                <a:cubicBezTo>
                  <a:pt x="7336417" y="1212609"/>
                  <a:pt x="7336417" y="1212609"/>
                  <a:pt x="7338925" y="1212609"/>
                </a:cubicBezTo>
                <a:lnTo>
                  <a:pt x="7356479" y="1212609"/>
                </a:lnTo>
                <a:cubicBezTo>
                  <a:pt x="7356479" y="1212609"/>
                  <a:pt x="7356479" y="1212609"/>
                  <a:pt x="7356479" y="1215225"/>
                </a:cubicBezTo>
                <a:lnTo>
                  <a:pt x="7356479" y="1233531"/>
                </a:lnTo>
                <a:cubicBezTo>
                  <a:pt x="7356479" y="1233531"/>
                  <a:pt x="7356479" y="1233531"/>
                  <a:pt x="7393257" y="1233531"/>
                </a:cubicBezTo>
                <a:cubicBezTo>
                  <a:pt x="7393257" y="1233531"/>
                  <a:pt x="7393257" y="1233531"/>
                  <a:pt x="7393257" y="1231788"/>
                </a:cubicBezTo>
                <a:lnTo>
                  <a:pt x="7393257" y="1219584"/>
                </a:lnTo>
                <a:cubicBezTo>
                  <a:pt x="7393257" y="1219584"/>
                  <a:pt x="7393257" y="1219584"/>
                  <a:pt x="7395347" y="1219584"/>
                </a:cubicBezTo>
                <a:lnTo>
                  <a:pt x="7409975" y="1219584"/>
                </a:lnTo>
                <a:cubicBezTo>
                  <a:pt x="7409975" y="1219584"/>
                  <a:pt x="7409975" y="1219584"/>
                  <a:pt x="7409975" y="1217840"/>
                </a:cubicBezTo>
                <a:lnTo>
                  <a:pt x="7409975" y="1205636"/>
                </a:lnTo>
                <a:cubicBezTo>
                  <a:pt x="7409975" y="1205636"/>
                  <a:pt x="7409975" y="1205636"/>
                  <a:pt x="7412483" y="1205636"/>
                </a:cubicBezTo>
                <a:lnTo>
                  <a:pt x="7430035" y="1205636"/>
                </a:lnTo>
                <a:cubicBezTo>
                  <a:pt x="7430035" y="1205636"/>
                  <a:pt x="7430035" y="1205636"/>
                  <a:pt x="7430035" y="1207379"/>
                </a:cubicBezTo>
                <a:lnTo>
                  <a:pt x="7430035" y="1219584"/>
                </a:lnTo>
                <a:cubicBezTo>
                  <a:pt x="7436723" y="1219584"/>
                  <a:pt x="7436723" y="1219584"/>
                  <a:pt x="7436723" y="1135896"/>
                </a:cubicBezTo>
                <a:cubicBezTo>
                  <a:pt x="7436723" y="1135896"/>
                  <a:pt x="7436723" y="1135896"/>
                  <a:pt x="7587181" y="1135896"/>
                </a:cubicBezTo>
                <a:cubicBezTo>
                  <a:pt x="7587181" y="1135896"/>
                  <a:pt x="7587181" y="1135896"/>
                  <a:pt x="7587181" y="1247480"/>
                </a:cubicBezTo>
                <a:cubicBezTo>
                  <a:pt x="7587181" y="1247480"/>
                  <a:pt x="7587181" y="1247480"/>
                  <a:pt x="7590525" y="1247480"/>
                </a:cubicBezTo>
                <a:lnTo>
                  <a:pt x="7613929" y="1247480"/>
                </a:lnTo>
                <a:cubicBezTo>
                  <a:pt x="7613929" y="1247480"/>
                  <a:pt x="7613929" y="1247480"/>
                  <a:pt x="7613929" y="1121948"/>
                </a:cubicBezTo>
                <a:cubicBezTo>
                  <a:pt x="7613929" y="1121948"/>
                  <a:pt x="7613929" y="1121948"/>
                  <a:pt x="7647365" y="1104513"/>
                </a:cubicBezTo>
                <a:cubicBezTo>
                  <a:pt x="7647365" y="1104513"/>
                  <a:pt x="7647365" y="1104513"/>
                  <a:pt x="7690831" y="1104513"/>
                </a:cubicBezTo>
                <a:cubicBezTo>
                  <a:pt x="7690831" y="1104513"/>
                  <a:pt x="7690831" y="1104513"/>
                  <a:pt x="7693757" y="1101899"/>
                </a:cubicBezTo>
                <a:lnTo>
                  <a:pt x="7714235" y="1083591"/>
                </a:lnTo>
                <a:cubicBezTo>
                  <a:pt x="7714235" y="1083591"/>
                  <a:pt x="7714235" y="1083591"/>
                  <a:pt x="7771075" y="1083591"/>
                </a:cubicBezTo>
                <a:cubicBezTo>
                  <a:pt x="7771075" y="1083591"/>
                  <a:pt x="7771075" y="1083591"/>
                  <a:pt x="7771075" y="1086207"/>
                </a:cubicBezTo>
                <a:lnTo>
                  <a:pt x="7771075" y="1104513"/>
                </a:lnTo>
                <a:cubicBezTo>
                  <a:pt x="7771075" y="1104513"/>
                  <a:pt x="7771075" y="1104513"/>
                  <a:pt x="7827915" y="1104513"/>
                </a:cubicBezTo>
                <a:cubicBezTo>
                  <a:pt x="7827915" y="1104513"/>
                  <a:pt x="7827915" y="1104513"/>
                  <a:pt x="7827915" y="1240505"/>
                </a:cubicBezTo>
                <a:cubicBezTo>
                  <a:pt x="7827915" y="1240505"/>
                  <a:pt x="7827915" y="1240505"/>
                  <a:pt x="7830005" y="1240505"/>
                </a:cubicBezTo>
                <a:lnTo>
                  <a:pt x="7844633" y="1240505"/>
                </a:lnTo>
                <a:cubicBezTo>
                  <a:pt x="7844633" y="1240505"/>
                  <a:pt x="7844633" y="1240505"/>
                  <a:pt x="7844633" y="1439262"/>
                </a:cubicBezTo>
                <a:cubicBezTo>
                  <a:pt x="7844633" y="1439262"/>
                  <a:pt x="7844633" y="1439262"/>
                  <a:pt x="7847975" y="1439262"/>
                </a:cubicBezTo>
                <a:lnTo>
                  <a:pt x="7871381" y="1439262"/>
                </a:lnTo>
                <a:cubicBezTo>
                  <a:pt x="7871381" y="1439262"/>
                  <a:pt x="7871381" y="1439262"/>
                  <a:pt x="7871381" y="1310244"/>
                </a:cubicBezTo>
                <a:cubicBezTo>
                  <a:pt x="7871381" y="1310244"/>
                  <a:pt x="7871381" y="1310244"/>
                  <a:pt x="7872635" y="1309373"/>
                </a:cubicBezTo>
                <a:lnTo>
                  <a:pt x="7881411" y="1303271"/>
                </a:lnTo>
                <a:cubicBezTo>
                  <a:pt x="7888099" y="1303271"/>
                  <a:pt x="7888099" y="1303271"/>
                  <a:pt x="7888099" y="1305014"/>
                </a:cubicBezTo>
                <a:lnTo>
                  <a:pt x="7888099" y="1317219"/>
                </a:lnTo>
                <a:cubicBezTo>
                  <a:pt x="7888099" y="1317219"/>
                  <a:pt x="7888099" y="1317219"/>
                  <a:pt x="7891441" y="1315475"/>
                </a:cubicBezTo>
                <a:lnTo>
                  <a:pt x="7914847" y="1303271"/>
                </a:lnTo>
                <a:cubicBezTo>
                  <a:pt x="7914847" y="1303271"/>
                  <a:pt x="7914847" y="1303271"/>
                  <a:pt x="7917773" y="1303271"/>
                </a:cubicBezTo>
                <a:lnTo>
                  <a:pt x="7938251" y="1303271"/>
                </a:lnTo>
                <a:cubicBezTo>
                  <a:pt x="7938251" y="1303271"/>
                  <a:pt x="7938251" y="1303271"/>
                  <a:pt x="7938251" y="1540385"/>
                </a:cubicBezTo>
                <a:cubicBezTo>
                  <a:pt x="7938251" y="1540385"/>
                  <a:pt x="7938251" y="1540385"/>
                  <a:pt x="7985061" y="1547360"/>
                </a:cubicBezTo>
                <a:cubicBezTo>
                  <a:pt x="7985061" y="1543872"/>
                  <a:pt x="7985061" y="1540385"/>
                  <a:pt x="7985061" y="1536899"/>
                </a:cubicBezTo>
                <a:cubicBezTo>
                  <a:pt x="8001779" y="1536899"/>
                  <a:pt x="8018495" y="1536899"/>
                  <a:pt x="8035213" y="1536899"/>
                </a:cubicBezTo>
                <a:cubicBezTo>
                  <a:pt x="8035213" y="1519463"/>
                  <a:pt x="8035213" y="1505516"/>
                  <a:pt x="8035213" y="1491567"/>
                </a:cubicBezTo>
                <a:lnTo>
                  <a:pt x="8048587" y="1491567"/>
                </a:lnTo>
                <a:cubicBezTo>
                  <a:pt x="8048587" y="1470645"/>
                  <a:pt x="8048587" y="1453211"/>
                  <a:pt x="8048587" y="1432289"/>
                </a:cubicBezTo>
                <a:cubicBezTo>
                  <a:pt x="8051931" y="1432289"/>
                  <a:pt x="8055275" y="1432289"/>
                  <a:pt x="8058619" y="1432289"/>
                </a:cubicBezTo>
                <a:cubicBezTo>
                  <a:pt x="8058619" y="1411367"/>
                  <a:pt x="8058619" y="1393932"/>
                  <a:pt x="8058619" y="1373010"/>
                </a:cubicBezTo>
                <a:cubicBezTo>
                  <a:pt x="8065305" y="1373010"/>
                  <a:pt x="8071991" y="1373010"/>
                  <a:pt x="8082023" y="1373010"/>
                </a:cubicBezTo>
                <a:cubicBezTo>
                  <a:pt x="8105427" y="1366037"/>
                  <a:pt x="8132175" y="1352088"/>
                  <a:pt x="8155579" y="1341627"/>
                </a:cubicBezTo>
                <a:cubicBezTo>
                  <a:pt x="8158923" y="1331166"/>
                  <a:pt x="8158923" y="1320705"/>
                  <a:pt x="8158923" y="1310244"/>
                </a:cubicBezTo>
                <a:cubicBezTo>
                  <a:pt x="8162267" y="1320705"/>
                  <a:pt x="8162267" y="1331166"/>
                  <a:pt x="8165611" y="1341627"/>
                </a:cubicBezTo>
                <a:cubicBezTo>
                  <a:pt x="8192359" y="1355576"/>
                  <a:pt x="8215763" y="1369523"/>
                  <a:pt x="8242511" y="1383471"/>
                </a:cubicBezTo>
                <a:cubicBezTo>
                  <a:pt x="8242511" y="1379993"/>
                  <a:pt x="8242511" y="1376516"/>
                  <a:pt x="8242511" y="1376498"/>
                </a:cubicBezTo>
                <a:cubicBezTo>
                  <a:pt x="8249197" y="1376498"/>
                  <a:pt x="8255887" y="1376498"/>
                  <a:pt x="8262573" y="1376498"/>
                </a:cubicBezTo>
                <a:cubicBezTo>
                  <a:pt x="8262573" y="1393932"/>
                  <a:pt x="8262573" y="1414854"/>
                  <a:pt x="8262573" y="1432289"/>
                </a:cubicBezTo>
                <a:cubicBezTo>
                  <a:pt x="8265917" y="1432289"/>
                  <a:pt x="8269259" y="1432289"/>
                  <a:pt x="8272603" y="1432289"/>
                </a:cubicBezTo>
                <a:cubicBezTo>
                  <a:pt x="8272603" y="1453211"/>
                  <a:pt x="8272603" y="1474133"/>
                  <a:pt x="8272603" y="1498541"/>
                </a:cubicBezTo>
                <a:cubicBezTo>
                  <a:pt x="8275947" y="1498541"/>
                  <a:pt x="8279291" y="1498541"/>
                  <a:pt x="8282635" y="1498541"/>
                </a:cubicBezTo>
                <a:cubicBezTo>
                  <a:pt x="8282635" y="1509002"/>
                  <a:pt x="8282635" y="1519463"/>
                  <a:pt x="8282635" y="1529924"/>
                </a:cubicBezTo>
                <a:cubicBezTo>
                  <a:pt x="8289321" y="1529924"/>
                  <a:pt x="8296007" y="1529924"/>
                  <a:pt x="8302695" y="1529924"/>
                </a:cubicBezTo>
                <a:cubicBezTo>
                  <a:pt x="8302695" y="1547360"/>
                  <a:pt x="8302695" y="1561307"/>
                  <a:pt x="8302695" y="1578741"/>
                </a:cubicBezTo>
                <a:cubicBezTo>
                  <a:pt x="8346161" y="1575255"/>
                  <a:pt x="8386283" y="1571768"/>
                  <a:pt x="8429747" y="1568280"/>
                </a:cubicBezTo>
                <a:cubicBezTo>
                  <a:pt x="8429747" y="1550846"/>
                  <a:pt x="8429747" y="1536899"/>
                  <a:pt x="8429747" y="1519463"/>
                </a:cubicBezTo>
                <a:cubicBezTo>
                  <a:pt x="8453153" y="1519463"/>
                  <a:pt x="8476557" y="1519463"/>
                  <a:pt x="8496619" y="1519463"/>
                </a:cubicBezTo>
                <a:cubicBezTo>
                  <a:pt x="8496619" y="1509002"/>
                  <a:pt x="8496619" y="1502028"/>
                  <a:pt x="8496619" y="1491567"/>
                </a:cubicBezTo>
                <a:cubicBezTo>
                  <a:pt x="8543429" y="1491567"/>
                  <a:pt x="8590237" y="1491567"/>
                  <a:pt x="8637047" y="1491567"/>
                </a:cubicBezTo>
                <a:cubicBezTo>
                  <a:pt x="8637047" y="1498541"/>
                  <a:pt x="8637047" y="1502028"/>
                  <a:pt x="8637047" y="1509002"/>
                </a:cubicBezTo>
                <a:cubicBezTo>
                  <a:pt x="8667139" y="1509002"/>
                  <a:pt x="8697229" y="1509002"/>
                  <a:pt x="8727321" y="1509002"/>
                </a:cubicBezTo>
                <a:cubicBezTo>
                  <a:pt x="8727321" y="1512489"/>
                  <a:pt x="8727321" y="1515977"/>
                  <a:pt x="8727321" y="1519463"/>
                </a:cubicBezTo>
                <a:cubicBezTo>
                  <a:pt x="8734007" y="1519463"/>
                  <a:pt x="8744039" y="1519463"/>
                  <a:pt x="8754069" y="1519463"/>
                </a:cubicBezTo>
                <a:cubicBezTo>
                  <a:pt x="8754069" y="1522950"/>
                  <a:pt x="8754069" y="1526438"/>
                  <a:pt x="8754069" y="1529924"/>
                </a:cubicBezTo>
                <a:cubicBezTo>
                  <a:pt x="8760755" y="1529924"/>
                  <a:pt x="8770787" y="1529924"/>
                  <a:pt x="8777473" y="1529924"/>
                </a:cubicBezTo>
                <a:cubicBezTo>
                  <a:pt x="8777473" y="1519920"/>
                  <a:pt x="8777473" y="1509917"/>
                  <a:pt x="8777473" y="1499913"/>
                </a:cubicBezTo>
                <a:lnTo>
                  <a:pt x="8882887" y="1682495"/>
                </a:lnTo>
                <a:lnTo>
                  <a:pt x="0" y="1682495"/>
                </a:lnTo>
                <a:lnTo>
                  <a:pt x="63077" y="1573241"/>
                </a:lnTo>
                <a:cubicBezTo>
                  <a:pt x="82889" y="1571585"/>
                  <a:pt x="102742" y="1569932"/>
                  <a:pt x="123345" y="1568279"/>
                </a:cubicBezTo>
                <a:cubicBezTo>
                  <a:pt x="123345" y="1550844"/>
                  <a:pt x="123345" y="1536897"/>
                  <a:pt x="123345" y="1519461"/>
                </a:cubicBezTo>
                <a:cubicBezTo>
                  <a:pt x="146749" y="1519461"/>
                  <a:pt x="170153" y="1519461"/>
                  <a:pt x="190215" y="1519461"/>
                </a:cubicBezTo>
                <a:cubicBezTo>
                  <a:pt x="190215" y="1509000"/>
                  <a:pt x="190215" y="1502027"/>
                  <a:pt x="190215" y="1491566"/>
                </a:cubicBezTo>
                <a:cubicBezTo>
                  <a:pt x="237025" y="1491566"/>
                  <a:pt x="283834" y="1491566"/>
                  <a:pt x="330643" y="1491566"/>
                </a:cubicBezTo>
                <a:cubicBezTo>
                  <a:pt x="330643" y="1498539"/>
                  <a:pt x="330643" y="1502027"/>
                  <a:pt x="330643" y="1509000"/>
                </a:cubicBezTo>
                <a:cubicBezTo>
                  <a:pt x="360735" y="1509000"/>
                  <a:pt x="390826" y="1509000"/>
                  <a:pt x="420917" y="1509000"/>
                </a:cubicBezTo>
                <a:cubicBezTo>
                  <a:pt x="420917" y="1512488"/>
                  <a:pt x="420917" y="1515975"/>
                  <a:pt x="420917" y="1519461"/>
                </a:cubicBezTo>
                <a:cubicBezTo>
                  <a:pt x="427605" y="1519461"/>
                  <a:pt x="437635" y="1519461"/>
                  <a:pt x="447665" y="1519461"/>
                </a:cubicBezTo>
                <a:cubicBezTo>
                  <a:pt x="447665" y="1522949"/>
                  <a:pt x="447665" y="1526436"/>
                  <a:pt x="447665" y="1529922"/>
                </a:cubicBezTo>
                <a:cubicBezTo>
                  <a:pt x="454353" y="1529922"/>
                  <a:pt x="464383" y="1529922"/>
                  <a:pt x="471070" y="1529922"/>
                </a:cubicBezTo>
                <a:cubicBezTo>
                  <a:pt x="471070" y="1477619"/>
                  <a:pt x="471070" y="1425314"/>
                  <a:pt x="471070" y="1373009"/>
                </a:cubicBezTo>
                <a:cubicBezTo>
                  <a:pt x="494475" y="1366035"/>
                  <a:pt x="517881" y="1359062"/>
                  <a:pt x="541285" y="1352087"/>
                </a:cubicBezTo>
                <a:cubicBezTo>
                  <a:pt x="584751" y="1352087"/>
                  <a:pt x="628216" y="1352087"/>
                  <a:pt x="671681" y="1352087"/>
                </a:cubicBezTo>
                <a:cubicBezTo>
                  <a:pt x="671681" y="1268400"/>
                  <a:pt x="671681" y="1184712"/>
                  <a:pt x="671681" y="1101026"/>
                </a:cubicBezTo>
                <a:cubicBezTo>
                  <a:pt x="681712" y="1094051"/>
                  <a:pt x="695086" y="1090565"/>
                  <a:pt x="708460" y="1083590"/>
                </a:cubicBezTo>
                <a:cubicBezTo>
                  <a:pt x="761956" y="1076616"/>
                  <a:pt x="815453" y="1066155"/>
                  <a:pt x="868949" y="1055694"/>
                </a:cubicBezTo>
                <a:cubicBezTo>
                  <a:pt x="889011" y="1062668"/>
                  <a:pt x="905728" y="1069643"/>
                  <a:pt x="925789" y="1073129"/>
                </a:cubicBezTo>
                <a:cubicBezTo>
                  <a:pt x="929133" y="1076616"/>
                  <a:pt x="932476" y="1080104"/>
                  <a:pt x="935819" y="1083590"/>
                </a:cubicBezTo>
                <a:cubicBezTo>
                  <a:pt x="935819" y="1240503"/>
                  <a:pt x="935819" y="1397418"/>
                  <a:pt x="935819" y="1550844"/>
                </a:cubicBezTo>
                <a:cubicBezTo>
                  <a:pt x="942507" y="1550844"/>
                  <a:pt x="949193" y="1550844"/>
                  <a:pt x="959224" y="1550844"/>
                </a:cubicBezTo>
                <a:cubicBezTo>
                  <a:pt x="959224" y="1488080"/>
                  <a:pt x="959224" y="1425314"/>
                  <a:pt x="959224" y="1362548"/>
                </a:cubicBezTo>
                <a:cubicBezTo>
                  <a:pt x="965911" y="1362548"/>
                  <a:pt x="972598" y="1362548"/>
                  <a:pt x="979285" y="1362548"/>
                </a:cubicBezTo>
                <a:cubicBezTo>
                  <a:pt x="979285" y="1355574"/>
                  <a:pt x="979285" y="1352087"/>
                  <a:pt x="979285" y="1345113"/>
                </a:cubicBezTo>
                <a:cubicBezTo>
                  <a:pt x="985972" y="1341626"/>
                  <a:pt x="992659" y="1338140"/>
                  <a:pt x="999346" y="1334652"/>
                </a:cubicBezTo>
                <a:lnTo>
                  <a:pt x="1016063" y="1334652"/>
                </a:lnTo>
                <a:cubicBezTo>
                  <a:pt x="1016063" y="1327679"/>
                  <a:pt x="1016063" y="1324191"/>
                  <a:pt x="1016063" y="1317218"/>
                </a:cubicBezTo>
                <a:cubicBezTo>
                  <a:pt x="1019407" y="1313730"/>
                  <a:pt x="1026094" y="1310243"/>
                  <a:pt x="1029437" y="1306757"/>
                </a:cubicBezTo>
                <a:cubicBezTo>
                  <a:pt x="1039469" y="1306757"/>
                  <a:pt x="1052843" y="1306757"/>
                  <a:pt x="1062874" y="1306757"/>
                </a:cubicBezTo>
                <a:cubicBezTo>
                  <a:pt x="1062874" y="1324191"/>
                  <a:pt x="1062874" y="1345113"/>
                  <a:pt x="1062874" y="1362548"/>
                </a:cubicBezTo>
                <a:cubicBezTo>
                  <a:pt x="1086279" y="1362548"/>
                  <a:pt x="1109683" y="1362548"/>
                  <a:pt x="1133087" y="1362548"/>
                </a:cubicBezTo>
                <a:cubicBezTo>
                  <a:pt x="1133087" y="1428801"/>
                  <a:pt x="1133087" y="1491566"/>
                  <a:pt x="1133087" y="1557819"/>
                </a:cubicBezTo>
                <a:cubicBezTo>
                  <a:pt x="1143118" y="1557819"/>
                  <a:pt x="1153149" y="1557819"/>
                  <a:pt x="1159835" y="1557819"/>
                </a:cubicBezTo>
                <a:cubicBezTo>
                  <a:pt x="1169866" y="1554332"/>
                  <a:pt x="1176553" y="1550844"/>
                  <a:pt x="1186583" y="1547358"/>
                </a:cubicBezTo>
                <a:cubicBezTo>
                  <a:pt x="1186583" y="1540383"/>
                  <a:pt x="1186583" y="1536897"/>
                  <a:pt x="1186583" y="1533410"/>
                </a:cubicBezTo>
                <a:cubicBezTo>
                  <a:pt x="1183240" y="1533410"/>
                  <a:pt x="1179897" y="1529922"/>
                  <a:pt x="1176553" y="1529922"/>
                </a:cubicBezTo>
                <a:cubicBezTo>
                  <a:pt x="1176553" y="1526436"/>
                  <a:pt x="1176553" y="1522949"/>
                  <a:pt x="1176553" y="1519461"/>
                </a:cubicBezTo>
                <a:cubicBezTo>
                  <a:pt x="1179897" y="1515975"/>
                  <a:pt x="1183240" y="1515975"/>
                  <a:pt x="1186583" y="1512488"/>
                </a:cubicBezTo>
                <a:cubicBezTo>
                  <a:pt x="1186583" y="1488080"/>
                  <a:pt x="1186583" y="1460183"/>
                  <a:pt x="1186583" y="1435775"/>
                </a:cubicBezTo>
                <a:cubicBezTo>
                  <a:pt x="1183240" y="1435775"/>
                  <a:pt x="1179897" y="1432287"/>
                  <a:pt x="1176553" y="1432287"/>
                </a:cubicBezTo>
                <a:cubicBezTo>
                  <a:pt x="1176553" y="1428801"/>
                  <a:pt x="1176553" y="1425314"/>
                  <a:pt x="1176553" y="1421826"/>
                </a:cubicBezTo>
                <a:cubicBezTo>
                  <a:pt x="1179897" y="1418340"/>
                  <a:pt x="1183240" y="1418340"/>
                  <a:pt x="1186583" y="1414853"/>
                </a:cubicBezTo>
                <a:lnTo>
                  <a:pt x="1193271" y="1407879"/>
                </a:lnTo>
                <a:lnTo>
                  <a:pt x="1193271" y="1393931"/>
                </a:lnTo>
                <a:cubicBezTo>
                  <a:pt x="1189927" y="1393931"/>
                  <a:pt x="1189927" y="1393931"/>
                  <a:pt x="1186583" y="1393931"/>
                </a:cubicBezTo>
                <a:cubicBezTo>
                  <a:pt x="1186583" y="1390443"/>
                  <a:pt x="1186583" y="1386957"/>
                  <a:pt x="1186583" y="1383470"/>
                </a:cubicBezTo>
                <a:cubicBezTo>
                  <a:pt x="1189927" y="1383470"/>
                  <a:pt x="1193271" y="1379982"/>
                  <a:pt x="1196614" y="1376496"/>
                </a:cubicBezTo>
                <a:cubicBezTo>
                  <a:pt x="1199957" y="1334652"/>
                  <a:pt x="1209988" y="1299783"/>
                  <a:pt x="1250110" y="1278861"/>
                </a:cubicBezTo>
                <a:cubicBezTo>
                  <a:pt x="1246767" y="1278861"/>
                  <a:pt x="1246767" y="1275374"/>
                  <a:pt x="1243423" y="1275374"/>
                </a:cubicBezTo>
                <a:cubicBezTo>
                  <a:pt x="1243423" y="1271886"/>
                  <a:pt x="1243423" y="1268400"/>
                  <a:pt x="1243423" y="1264913"/>
                </a:cubicBezTo>
                <a:cubicBezTo>
                  <a:pt x="1246767" y="1264913"/>
                  <a:pt x="1250110" y="1261425"/>
                  <a:pt x="1253453" y="1261425"/>
                </a:cubicBezTo>
                <a:cubicBezTo>
                  <a:pt x="1253453" y="1254452"/>
                  <a:pt x="1253453" y="1250964"/>
                  <a:pt x="1253453" y="1247478"/>
                </a:cubicBezTo>
                <a:cubicBezTo>
                  <a:pt x="1256797" y="1247478"/>
                  <a:pt x="1256797" y="1247478"/>
                  <a:pt x="1260141" y="1247478"/>
                </a:cubicBezTo>
                <a:cubicBezTo>
                  <a:pt x="1260141" y="1237017"/>
                  <a:pt x="1260141" y="1226556"/>
                  <a:pt x="1260141" y="1216095"/>
                </a:cubicBezTo>
                <a:cubicBezTo>
                  <a:pt x="1256797" y="1216095"/>
                  <a:pt x="1256797" y="1216095"/>
                  <a:pt x="1253453" y="1216095"/>
                </a:cubicBezTo>
                <a:cubicBezTo>
                  <a:pt x="1253453" y="1212608"/>
                  <a:pt x="1253453" y="1212608"/>
                  <a:pt x="1253453" y="1209122"/>
                </a:cubicBezTo>
                <a:lnTo>
                  <a:pt x="1260141" y="1205634"/>
                </a:lnTo>
                <a:cubicBezTo>
                  <a:pt x="1266827" y="1198661"/>
                  <a:pt x="1270171" y="1191686"/>
                  <a:pt x="1276858" y="1181225"/>
                </a:cubicBezTo>
                <a:cubicBezTo>
                  <a:pt x="1280201" y="1174251"/>
                  <a:pt x="1280201" y="1170765"/>
                  <a:pt x="1280201" y="1167278"/>
                </a:cubicBezTo>
                <a:cubicBezTo>
                  <a:pt x="1273515" y="1156817"/>
                  <a:pt x="1273515" y="1139382"/>
                  <a:pt x="1280201" y="1128921"/>
                </a:cubicBezTo>
                <a:cubicBezTo>
                  <a:pt x="1280203" y="1128917"/>
                  <a:pt x="1280225" y="1128848"/>
                  <a:pt x="1280620" y="1127613"/>
                </a:cubicBezTo>
                <a:lnTo>
                  <a:pt x="1283545" y="1118460"/>
                </a:lnTo>
                <a:cubicBezTo>
                  <a:pt x="1283547" y="1118465"/>
                  <a:pt x="1283569" y="1118534"/>
                  <a:pt x="1283963" y="1119768"/>
                </a:cubicBezTo>
                <a:lnTo>
                  <a:pt x="1286889" y="1128921"/>
                </a:lnTo>
                <a:cubicBezTo>
                  <a:pt x="1293575" y="1139382"/>
                  <a:pt x="1296919" y="1156817"/>
                  <a:pt x="1290232" y="1167278"/>
                </a:cubicBezTo>
                <a:cubicBezTo>
                  <a:pt x="1290232" y="1170765"/>
                  <a:pt x="1290232" y="1174251"/>
                  <a:pt x="1290232" y="1177739"/>
                </a:cubicBezTo>
                <a:cubicBezTo>
                  <a:pt x="1296919" y="1188200"/>
                  <a:pt x="1303606" y="1198661"/>
                  <a:pt x="1306951" y="1205634"/>
                </a:cubicBezTo>
                <a:cubicBezTo>
                  <a:pt x="1310295" y="1205634"/>
                  <a:pt x="1310295" y="1209122"/>
                  <a:pt x="1313638" y="1209122"/>
                </a:cubicBezTo>
                <a:cubicBezTo>
                  <a:pt x="1313638" y="1212608"/>
                  <a:pt x="1313638" y="1212608"/>
                  <a:pt x="1313638" y="1216095"/>
                </a:cubicBezTo>
                <a:cubicBezTo>
                  <a:pt x="1310295" y="1226556"/>
                  <a:pt x="1310295" y="1237017"/>
                  <a:pt x="1310295" y="1247478"/>
                </a:cubicBezTo>
                <a:cubicBezTo>
                  <a:pt x="1316981" y="1250964"/>
                  <a:pt x="1316981" y="1254452"/>
                  <a:pt x="1316981" y="1261425"/>
                </a:cubicBezTo>
                <a:lnTo>
                  <a:pt x="1323669" y="1264913"/>
                </a:lnTo>
                <a:cubicBezTo>
                  <a:pt x="1323669" y="1268400"/>
                  <a:pt x="1323669" y="1271886"/>
                  <a:pt x="1323669" y="1275374"/>
                </a:cubicBezTo>
                <a:cubicBezTo>
                  <a:pt x="1320325" y="1278861"/>
                  <a:pt x="1320325" y="1278861"/>
                  <a:pt x="1316981" y="1278861"/>
                </a:cubicBezTo>
                <a:cubicBezTo>
                  <a:pt x="1337042" y="1289322"/>
                  <a:pt x="1348745" y="1303270"/>
                  <a:pt x="1356268" y="1319833"/>
                </a:cubicBezTo>
                <a:lnTo>
                  <a:pt x="1369603" y="1373009"/>
                </a:lnTo>
                <a:lnTo>
                  <a:pt x="1417287" y="1373009"/>
                </a:lnTo>
                <a:lnTo>
                  <a:pt x="1417287" y="1329494"/>
                </a:lnTo>
                <a:lnTo>
                  <a:pt x="1409211" y="1329494"/>
                </a:lnTo>
                <a:cubicBezTo>
                  <a:pt x="1409211" y="1329459"/>
                  <a:pt x="1409211" y="1326621"/>
                  <a:pt x="1409211" y="1086294"/>
                </a:cubicBezTo>
                <a:cubicBezTo>
                  <a:pt x="1409228" y="1086294"/>
                  <a:pt x="1409934" y="1086294"/>
                  <a:pt x="1439612" y="1086294"/>
                </a:cubicBezTo>
                <a:cubicBezTo>
                  <a:pt x="1439618" y="1086285"/>
                  <a:pt x="1439673" y="1086162"/>
                  <a:pt x="1440372" y="1084673"/>
                </a:cubicBezTo>
                <a:lnTo>
                  <a:pt x="1445691" y="1073324"/>
                </a:lnTo>
                <a:cubicBezTo>
                  <a:pt x="1445705" y="1073325"/>
                  <a:pt x="1445874" y="1073352"/>
                  <a:pt x="1448352" y="1073729"/>
                </a:cubicBezTo>
                <a:lnTo>
                  <a:pt x="1466972" y="1076565"/>
                </a:lnTo>
                <a:cubicBezTo>
                  <a:pt x="1466976" y="1076580"/>
                  <a:pt x="1467033" y="1076732"/>
                  <a:pt x="1467732" y="1078593"/>
                </a:cubicBezTo>
                <a:lnTo>
                  <a:pt x="1473051" y="1092779"/>
                </a:lnTo>
                <a:cubicBezTo>
                  <a:pt x="1473072" y="1092780"/>
                  <a:pt x="1473966" y="1092855"/>
                  <a:pt x="1512572" y="1096022"/>
                </a:cubicBezTo>
                <a:cubicBezTo>
                  <a:pt x="1512572" y="1095992"/>
                  <a:pt x="1512572" y="1093697"/>
                  <a:pt x="1512572" y="911190"/>
                </a:cubicBezTo>
                <a:cubicBezTo>
                  <a:pt x="1512585" y="911190"/>
                  <a:pt x="1512764" y="911190"/>
                  <a:pt x="1515612" y="911190"/>
                </a:cubicBezTo>
                <a:lnTo>
                  <a:pt x="1536893" y="911190"/>
                </a:lnTo>
                <a:cubicBezTo>
                  <a:pt x="1536893" y="911157"/>
                  <a:pt x="1536893" y="908586"/>
                  <a:pt x="1536893" y="706902"/>
                </a:cubicBezTo>
                <a:cubicBezTo>
                  <a:pt x="1536905" y="706902"/>
                  <a:pt x="1537067" y="706902"/>
                  <a:pt x="1539552" y="706902"/>
                </a:cubicBezTo>
                <a:lnTo>
                  <a:pt x="1558173" y="706902"/>
                </a:lnTo>
                <a:cubicBezTo>
                  <a:pt x="1558173" y="706877"/>
                  <a:pt x="1558173" y="704768"/>
                  <a:pt x="1558173" y="535041"/>
                </a:cubicBezTo>
                <a:cubicBezTo>
                  <a:pt x="1564253" y="531798"/>
                  <a:pt x="1564253" y="531798"/>
                  <a:pt x="1564253" y="492885"/>
                </a:cubicBezTo>
                <a:cubicBezTo>
                  <a:pt x="1564263" y="492885"/>
                  <a:pt x="1564443" y="492885"/>
                  <a:pt x="1567293" y="492885"/>
                </a:cubicBezTo>
                <a:lnTo>
                  <a:pt x="1588574" y="492885"/>
                </a:lnTo>
                <a:cubicBezTo>
                  <a:pt x="1588590" y="492851"/>
                  <a:pt x="1589499" y="490800"/>
                  <a:pt x="1643294" y="369665"/>
                </a:cubicBezTo>
                <a:cubicBezTo>
                  <a:pt x="1643294" y="369644"/>
                  <a:pt x="1643345" y="366717"/>
                  <a:pt x="1649375" y="0"/>
                </a:cubicBezTo>
                <a:close/>
              </a:path>
            </a:pathLst>
          </a:custGeom>
          <a:solidFill>
            <a:schemeClr val="accent6"/>
          </a:solidFill>
          <a:ln>
            <a:noFill/>
          </a:ln>
        </p:spPr>
        <p:txBody>
          <a:bodyPr vert="horz" wrap="square" lIns="91440" tIns="45720" rIns="91440" bIns="45720" numCol="1" anchor="t" anchorCtr="0" compatLnSpc="1">
            <a:prstTxWarp prst="textNoShape">
              <a:avLst/>
            </a:prstTxWarp>
            <a:noAutofit/>
          </a:bodyPr>
          <a:lstStyle/>
          <a:p>
            <a:endParaRPr lang="ko-KR" altLang="en-US" sz="2700"/>
          </a:p>
        </p:txBody>
      </p:sp>
    </p:spTree>
    <p:extLst>
      <p:ext uri="{BB962C8B-B14F-4D97-AF65-F5344CB8AC3E}">
        <p14:creationId xmlns:p14="http://schemas.microsoft.com/office/powerpoint/2010/main" val="33449928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8394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Agenda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823200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_Taam slide layou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E53BBA9-8910-48AA-B686-668257C008CF}"/>
              </a:ext>
            </a:extLst>
          </p:cNvPr>
          <p:cNvSpPr/>
          <p:nvPr userDrawn="1"/>
        </p:nvSpPr>
        <p:spPr>
          <a:xfrm>
            <a:off x="1" y="0"/>
            <a:ext cx="12207092" cy="1826792"/>
          </a:xfrm>
          <a:prstGeom prst="rect">
            <a:avLst/>
          </a:prstGeom>
          <a:solidFill>
            <a:schemeClr val="accent6"/>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400" b="1" dirty="0">
              <a:solidFill>
                <a:schemeClr val="bg1"/>
              </a:solidFill>
            </a:endParaRPr>
          </a:p>
        </p:txBody>
      </p:sp>
      <p:sp>
        <p:nvSpPr>
          <p:cNvPr id="5" name="Picture Placeholder 2">
            <a:extLst>
              <a:ext uri="{FF2B5EF4-FFF2-40B4-BE49-F238E27FC236}">
                <a16:creationId xmlns:a16="http://schemas.microsoft.com/office/drawing/2014/main" id="{16E292CF-6239-4FAD-8469-B4057CC66D43}"/>
              </a:ext>
            </a:extLst>
          </p:cNvPr>
          <p:cNvSpPr>
            <a:spLocks noGrp="1"/>
          </p:cNvSpPr>
          <p:nvPr>
            <p:ph type="pic" idx="11" hasCustomPrompt="1"/>
          </p:nvPr>
        </p:nvSpPr>
        <p:spPr>
          <a:xfrm>
            <a:off x="918873" y="2234589"/>
            <a:ext cx="2400000" cy="21600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6" name="Picture Placeholder 2">
            <a:extLst>
              <a:ext uri="{FF2B5EF4-FFF2-40B4-BE49-F238E27FC236}">
                <a16:creationId xmlns:a16="http://schemas.microsoft.com/office/drawing/2014/main" id="{10C7E9C4-D97C-4EA3-8549-47E25308DBCD}"/>
              </a:ext>
            </a:extLst>
          </p:cNvPr>
          <p:cNvSpPr>
            <a:spLocks noGrp="1"/>
          </p:cNvSpPr>
          <p:nvPr>
            <p:ph type="pic" idx="12" hasCustomPrompt="1"/>
          </p:nvPr>
        </p:nvSpPr>
        <p:spPr>
          <a:xfrm>
            <a:off x="3648458" y="2235736"/>
            <a:ext cx="2320423" cy="21600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7" name="Picture Placeholder 2">
            <a:extLst>
              <a:ext uri="{FF2B5EF4-FFF2-40B4-BE49-F238E27FC236}">
                <a16:creationId xmlns:a16="http://schemas.microsoft.com/office/drawing/2014/main" id="{8C95B59E-C4D0-4EBF-A295-B8EADA4B680B}"/>
              </a:ext>
            </a:extLst>
          </p:cNvPr>
          <p:cNvSpPr>
            <a:spLocks noGrp="1"/>
          </p:cNvSpPr>
          <p:nvPr>
            <p:ph type="pic" idx="13" hasCustomPrompt="1"/>
          </p:nvPr>
        </p:nvSpPr>
        <p:spPr>
          <a:xfrm>
            <a:off x="6298465" y="2235736"/>
            <a:ext cx="2320423" cy="21600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8" name="Picture Placeholder 2">
            <a:extLst>
              <a:ext uri="{FF2B5EF4-FFF2-40B4-BE49-F238E27FC236}">
                <a16:creationId xmlns:a16="http://schemas.microsoft.com/office/drawing/2014/main" id="{BC59B22E-803A-4DC7-BCB8-3C78A2CA0230}"/>
              </a:ext>
            </a:extLst>
          </p:cNvPr>
          <p:cNvSpPr>
            <a:spLocks noGrp="1"/>
          </p:cNvSpPr>
          <p:nvPr>
            <p:ph type="pic" idx="14" hasCustomPrompt="1"/>
          </p:nvPr>
        </p:nvSpPr>
        <p:spPr>
          <a:xfrm>
            <a:off x="8948471" y="2235736"/>
            <a:ext cx="2320423" cy="21600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3" name="Text Placeholder 9">
            <a:extLst>
              <a:ext uri="{FF2B5EF4-FFF2-40B4-BE49-F238E27FC236}">
                <a16:creationId xmlns:a16="http://schemas.microsoft.com/office/drawing/2014/main" id="{EF70765A-4598-4D75-8EBE-B820808F6559}"/>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bg1"/>
                </a:solidFill>
                <a:latin typeface="+mj-lt"/>
                <a:cs typeface="Arial" pitchFamily="34" charset="0"/>
              </a:defRPr>
            </a:lvl1pPr>
          </a:lstStyle>
          <a:p>
            <a:pPr lvl="0"/>
            <a:r>
              <a:rPr lang="en-US" altLang="ko-KR" dirty="0"/>
              <a:t>Our Team LAYOUT</a:t>
            </a:r>
          </a:p>
        </p:txBody>
      </p:sp>
      <p:grpSp>
        <p:nvGrpSpPr>
          <p:cNvPr id="19" name="Group 18">
            <a:extLst>
              <a:ext uri="{FF2B5EF4-FFF2-40B4-BE49-F238E27FC236}">
                <a16:creationId xmlns:a16="http://schemas.microsoft.com/office/drawing/2014/main" id="{65B49267-E735-4FC7-83FE-360218A92580}"/>
              </a:ext>
            </a:extLst>
          </p:cNvPr>
          <p:cNvGrpSpPr/>
          <p:nvPr userDrawn="1"/>
        </p:nvGrpSpPr>
        <p:grpSpPr>
          <a:xfrm>
            <a:off x="0" y="5736337"/>
            <a:ext cx="12192000" cy="1121663"/>
            <a:chOff x="0" y="5758625"/>
            <a:chExt cx="12192000" cy="1121663"/>
          </a:xfrm>
          <a:solidFill>
            <a:schemeClr val="accent6"/>
          </a:solidFill>
        </p:grpSpPr>
        <p:sp>
          <p:nvSpPr>
            <p:cNvPr id="9" name="Freeform: Shape 8">
              <a:extLst>
                <a:ext uri="{FF2B5EF4-FFF2-40B4-BE49-F238E27FC236}">
                  <a16:creationId xmlns:a16="http://schemas.microsoft.com/office/drawing/2014/main" id="{CC7D1DDF-5D25-41E5-A133-643A36A3C21A}"/>
                </a:ext>
              </a:extLst>
            </p:cNvPr>
            <p:cNvSpPr>
              <a:spLocks/>
            </p:cNvSpPr>
            <p:nvPr userDrawn="1"/>
          </p:nvSpPr>
          <p:spPr bwMode="auto">
            <a:xfrm>
              <a:off x="0" y="5758625"/>
              <a:ext cx="6085418" cy="1121663"/>
            </a:xfrm>
            <a:custGeom>
              <a:avLst/>
              <a:gdLst>
                <a:gd name="connsiteX0" fmla="*/ 1649375 w 8882887"/>
                <a:gd name="connsiteY0" fmla="*/ 0 h 1682495"/>
                <a:gd name="connsiteX1" fmla="*/ 1652414 w 8882887"/>
                <a:gd name="connsiteY1" fmla="*/ 369665 h 1682495"/>
                <a:gd name="connsiteX2" fmla="*/ 1710174 w 8882887"/>
                <a:gd name="connsiteY2" fmla="*/ 489644 h 1682495"/>
                <a:gd name="connsiteX3" fmla="*/ 1713215 w 8882887"/>
                <a:gd name="connsiteY3" fmla="*/ 489644 h 1682495"/>
                <a:gd name="connsiteX4" fmla="*/ 1734495 w 8882887"/>
                <a:gd name="connsiteY4" fmla="*/ 489644 h 1682495"/>
                <a:gd name="connsiteX5" fmla="*/ 1734495 w 8882887"/>
                <a:gd name="connsiteY5" fmla="*/ 525312 h 1682495"/>
                <a:gd name="connsiteX6" fmla="*/ 1735256 w 8882887"/>
                <a:gd name="connsiteY6" fmla="*/ 526529 h 1682495"/>
                <a:gd name="connsiteX7" fmla="*/ 1740575 w 8882887"/>
                <a:gd name="connsiteY7" fmla="*/ 535041 h 1682495"/>
                <a:gd name="connsiteX8" fmla="*/ 1740575 w 8882887"/>
                <a:gd name="connsiteY8" fmla="*/ 706902 h 1682495"/>
                <a:gd name="connsiteX9" fmla="*/ 1743995 w 8882887"/>
                <a:gd name="connsiteY9" fmla="*/ 706902 h 1682495"/>
                <a:gd name="connsiteX10" fmla="*/ 1767936 w 8882887"/>
                <a:gd name="connsiteY10" fmla="*/ 706902 h 1682495"/>
                <a:gd name="connsiteX11" fmla="*/ 1767936 w 8882887"/>
                <a:gd name="connsiteY11" fmla="*/ 917675 h 1682495"/>
                <a:gd name="connsiteX12" fmla="*/ 1770216 w 8882887"/>
                <a:gd name="connsiteY12" fmla="*/ 917270 h 1682495"/>
                <a:gd name="connsiteX13" fmla="*/ 1786176 w 8882887"/>
                <a:gd name="connsiteY13" fmla="*/ 914433 h 1682495"/>
                <a:gd name="connsiteX14" fmla="*/ 1783136 w 8882887"/>
                <a:gd name="connsiteY14" fmla="*/ 1047381 h 1682495"/>
                <a:gd name="connsiteX15" fmla="*/ 1785416 w 8882887"/>
                <a:gd name="connsiteY15" fmla="*/ 1047788 h 1682495"/>
                <a:gd name="connsiteX16" fmla="*/ 1801376 w 8882887"/>
                <a:gd name="connsiteY16" fmla="*/ 1050624 h 1682495"/>
                <a:gd name="connsiteX17" fmla="*/ 1801755 w 8882887"/>
                <a:gd name="connsiteY17" fmla="*/ 1051841 h 1682495"/>
                <a:gd name="connsiteX18" fmla="*/ 1804416 w 8882887"/>
                <a:gd name="connsiteY18" fmla="*/ 1060353 h 1682495"/>
                <a:gd name="connsiteX19" fmla="*/ 1805556 w 8882887"/>
                <a:gd name="connsiteY19" fmla="*/ 1056705 h 1682495"/>
                <a:gd name="connsiteX20" fmla="*/ 1813536 w 8882887"/>
                <a:gd name="connsiteY20" fmla="*/ 1031169 h 1682495"/>
                <a:gd name="connsiteX21" fmla="*/ 1816196 w 8882887"/>
                <a:gd name="connsiteY21" fmla="*/ 1031169 h 1682495"/>
                <a:gd name="connsiteX22" fmla="*/ 1834817 w 8882887"/>
                <a:gd name="connsiteY22" fmla="*/ 1031169 h 1682495"/>
                <a:gd name="connsiteX23" fmla="*/ 1834817 w 8882887"/>
                <a:gd name="connsiteY23" fmla="*/ 1079808 h 1682495"/>
                <a:gd name="connsiteX24" fmla="*/ 1836336 w 8882887"/>
                <a:gd name="connsiteY24" fmla="*/ 1080620 h 1682495"/>
                <a:gd name="connsiteX25" fmla="*/ 1846977 w 8882887"/>
                <a:gd name="connsiteY25" fmla="*/ 1086294 h 1682495"/>
                <a:gd name="connsiteX26" fmla="*/ 1846977 w 8882887"/>
                <a:gd name="connsiteY26" fmla="*/ 1088321 h 1682495"/>
                <a:gd name="connsiteX27" fmla="*/ 1846977 w 8882887"/>
                <a:gd name="connsiteY27" fmla="*/ 1102508 h 1682495"/>
                <a:gd name="connsiteX28" fmla="*/ 1913858 w 8882887"/>
                <a:gd name="connsiteY28" fmla="*/ 1102508 h 1682495"/>
                <a:gd name="connsiteX29" fmla="*/ 1913858 w 8882887"/>
                <a:gd name="connsiteY29" fmla="*/ 1104129 h 1682495"/>
                <a:gd name="connsiteX30" fmla="*/ 1913858 w 8882887"/>
                <a:gd name="connsiteY30" fmla="*/ 1115478 h 1682495"/>
                <a:gd name="connsiteX31" fmla="*/ 1916897 w 8882887"/>
                <a:gd name="connsiteY31" fmla="*/ 1115478 h 1682495"/>
                <a:gd name="connsiteX32" fmla="*/ 1938177 w 8882887"/>
                <a:gd name="connsiteY32" fmla="*/ 1115478 h 1682495"/>
                <a:gd name="connsiteX33" fmla="*/ 1938177 w 8882887"/>
                <a:gd name="connsiteY33" fmla="*/ 1070081 h 1682495"/>
                <a:gd name="connsiteX34" fmla="*/ 2005058 w 8882887"/>
                <a:gd name="connsiteY34" fmla="*/ 1070081 h 1682495"/>
                <a:gd name="connsiteX35" fmla="*/ 2005058 w 8882887"/>
                <a:gd name="connsiteY35" fmla="*/ 1068054 h 1682495"/>
                <a:gd name="connsiteX36" fmla="*/ 2005058 w 8882887"/>
                <a:gd name="connsiteY36" fmla="*/ 1053867 h 1682495"/>
                <a:gd name="connsiteX37" fmla="*/ 2006579 w 8882887"/>
                <a:gd name="connsiteY37" fmla="*/ 1053867 h 1682495"/>
                <a:gd name="connsiteX38" fmla="*/ 2017218 w 8882887"/>
                <a:gd name="connsiteY38" fmla="*/ 1053867 h 1682495"/>
                <a:gd name="connsiteX39" fmla="*/ 2017218 w 8882887"/>
                <a:gd name="connsiteY39" fmla="*/ 1051031 h 1682495"/>
                <a:gd name="connsiteX40" fmla="*/ 2017218 w 8882887"/>
                <a:gd name="connsiteY40" fmla="*/ 1031169 h 1682495"/>
                <a:gd name="connsiteX41" fmla="*/ 2018358 w 8882887"/>
                <a:gd name="connsiteY41" fmla="*/ 1031169 h 1682495"/>
                <a:gd name="connsiteX42" fmla="*/ 2026338 w 8882887"/>
                <a:gd name="connsiteY42" fmla="*/ 1031169 h 1682495"/>
                <a:gd name="connsiteX43" fmla="*/ 2026338 w 8882887"/>
                <a:gd name="connsiteY43" fmla="*/ 1029548 h 1682495"/>
                <a:gd name="connsiteX44" fmla="*/ 2026338 w 8882887"/>
                <a:gd name="connsiteY44" fmla="*/ 1018197 h 1682495"/>
                <a:gd name="connsiteX45" fmla="*/ 2029379 w 8882887"/>
                <a:gd name="connsiteY45" fmla="*/ 1018197 h 1682495"/>
                <a:gd name="connsiteX46" fmla="*/ 2050659 w 8882887"/>
                <a:gd name="connsiteY46" fmla="*/ 1018197 h 1682495"/>
                <a:gd name="connsiteX47" fmla="*/ 2050659 w 8882887"/>
                <a:gd name="connsiteY47" fmla="*/ 1019819 h 1682495"/>
                <a:gd name="connsiteX48" fmla="*/ 2050659 w 8882887"/>
                <a:gd name="connsiteY48" fmla="*/ 1031169 h 1682495"/>
                <a:gd name="connsiteX49" fmla="*/ 2084099 w 8882887"/>
                <a:gd name="connsiteY49" fmla="*/ 1031169 h 1682495"/>
                <a:gd name="connsiteX50" fmla="*/ 2084099 w 8882887"/>
                <a:gd name="connsiteY50" fmla="*/ 1028331 h 1682495"/>
                <a:gd name="connsiteX51" fmla="*/ 2084099 w 8882887"/>
                <a:gd name="connsiteY51" fmla="*/ 1008470 h 1682495"/>
                <a:gd name="connsiteX52" fmla="*/ 2086760 w 8882887"/>
                <a:gd name="connsiteY52" fmla="*/ 1008470 h 1682495"/>
                <a:gd name="connsiteX53" fmla="*/ 2105379 w 8882887"/>
                <a:gd name="connsiteY53" fmla="*/ 1008470 h 1682495"/>
                <a:gd name="connsiteX54" fmla="*/ 2105379 w 8882887"/>
                <a:gd name="connsiteY54" fmla="*/ 1044140 h 1682495"/>
                <a:gd name="connsiteX55" fmla="*/ 2106900 w 8882887"/>
                <a:gd name="connsiteY55" fmla="*/ 1044140 h 1682495"/>
                <a:gd name="connsiteX56" fmla="*/ 2117540 w 8882887"/>
                <a:gd name="connsiteY56" fmla="*/ 1044140 h 1682495"/>
                <a:gd name="connsiteX57" fmla="*/ 2117540 w 8882887"/>
                <a:gd name="connsiteY57" fmla="*/ 1042518 h 1682495"/>
                <a:gd name="connsiteX58" fmla="*/ 2117540 w 8882887"/>
                <a:gd name="connsiteY58" fmla="*/ 1031169 h 1682495"/>
                <a:gd name="connsiteX59" fmla="*/ 2120199 w 8882887"/>
                <a:gd name="connsiteY59" fmla="*/ 1031169 h 1682495"/>
                <a:gd name="connsiteX60" fmla="*/ 2138820 w 8882887"/>
                <a:gd name="connsiteY60" fmla="*/ 1031169 h 1682495"/>
                <a:gd name="connsiteX61" fmla="*/ 2138820 w 8882887"/>
                <a:gd name="connsiteY61" fmla="*/ 1070081 h 1682495"/>
                <a:gd name="connsiteX62" fmla="*/ 2141861 w 8882887"/>
                <a:gd name="connsiteY62" fmla="*/ 1070081 h 1682495"/>
                <a:gd name="connsiteX63" fmla="*/ 2163140 w 8882887"/>
                <a:gd name="connsiteY63" fmla="*/ 1070081 h 1682495"/>
                <a:gd name="connsiteX64" fmla="*/ 2163140 w 8882887"/>
                <a:gd name="connsiteY64" fmla="*/ 1072512 h 1682495"/>
                <a:gd name="connsiteX65" fmla="*/ 2163140 w 8882887"/>
                <a:gd name="connsiteY65" fmla="*/ 1089537 h 1682495"/>
                <a:gd name="connsiteX66" fmla="*/ 2164280 w 8882887"/>
                <a:gd name="connsiteY66" fmla="*/ 1089537 h 1682495"/>
                <a:gd name="connsiteX67" fmla="*/ 2172261 w 8882887"/>
                <a:gd name="connsiteY67" fmla="*/ 1089537 h 1682495"/>
                <a:gd name="connsiteX68" fmla="*/ 2172261 w 8882887"/>
                <a:gd name="connsiteY68" fmla="*/ 1088321 h 1682495"/>
                <a:gd name="connsiteX69" fmla="*/ 2172261 w 8882887"/>
                <a:gd name="connsiteY69" fmla="*/ 1079808 h 1682495"/>
                <a:gd name="connsiteX70" fmla="*/ 2217861 w 8882887"/>
                <a:gd name="connsiteY70" fmla="*/ 1079808 h 1682495"/>
                <a:gd name="connsiteX71" fmla="*/ 2217861 w 8882887"/>
                <a:gd name="connsiteY71" fmla="*/ 1115478 h 1682495"/>
                <a:gd name="connsiteX72" fmla="*/ 2219381 w 8882887"/>
                <a:gd name="connsiteY72" fmla="*/ 1115478 h 1682495"/>
                <a:gd name="connsiteX73" fmla="*/ 2230022 w 8882887"/>
                <a:gd name="connsiteY73" fmla="*/ 1115478 h 1682495"/>
                <a:gd name="connsiteX74" fmla="*/ 2230022 w 8882887"/>
                <a:gd name="connsiteY74" fmla="*/ 1117100 h 1682495"/>
                <a:gd name="connsiteX75" fmla="*/ 2230022 w 8882887"/>
                <a:gd name="connsiteY75" fmla="*/ 1128449 h 1682495"/>
                <a:gd name="connsiteX76" fmla="*/ 2231162 w 8882887"/>
                <a:gd name="connsiteY76" fmla="*/ 1128449 h 1682495"/>
                <a:gd name="connsiteX77" fmla="*/ 2239142 w 8882887"/>
                <a:gd name="connsiteY77" fmla="*/ 1128449 h 1682495"/>
                <a:gd name="connsiteX78" fmla="*/ 2239142 w 8882887"/>
                <a:gd name="connsiteY78" fmla="*/ 1125206 h 1682495"/>
                <a:gd name="connsiteX79" fmla="*/ 2239142 w 8882887"/>
                <a:gd name="connsiteY79" fmla="*/ 1102508 h 1682495"/>
                <a:gd name="connsiteX80" fmla="*/ 2240661 w 8882887"/>
                <a:gd name="connsiteY80" fmla="*/ 1102508 h 1682495"/>
                <a:gd name="connsiteX81" fmla="*/ 2251302 w 8882887"/>
                <a:gd name="connsiteY81" fmla="*/ 1102508 h 1682495"/>
                <a:gd name="connsiteX82" fmla="*/ 2251302 w 8882887"/>
                <a:gd name="connsiteY82" fmla="*/ 1104129 h 1682495"/>
                <a:gd name="connsiteX83" fmla="*/ 2251302 w 8882887"/>
                <a:gd name="connsiteY83" fmla="*/ 1115478 h 1682495"/>
                <a:gd name="connsiteX84" fmla="*/ 2259282 w 8882887"/>
                <a:gd name="connsiteY84" fmla="*/ 1112489 h 1682495"/>
                <a:gd name="connsiteX85" fmla="*/ 2260422 w 8882887"/>
                <a:gd name="connsiteY85" fmla="*/ 1111019 h 1682495"/>
                <a:gd name="connsiteX86" fmla="*/ 2260422 w 8882887"/>
                <a:gd name="connsiteY86" fmla="*/ 1102508 h 1682495"/>
                <a:gd name="connsiteX87" fmla="*/ 2318183 w 8882887"/>
                <a:gd name="connsiteY87" fmla="*/ 1102508 h 1682495"/>
                <a:gd name="connsiteX88" fmla="*/ 2318183 w 8882887"/>
                <a:gd name="connsiteY88" fmla="*/ 1138176 h 1682495"/>
                <a:gd name="connsiteX89" fmla="*/ 2321222 w 8882887"/>
                <a:gd name="connsiteY89" fmla="*/ 1138176 h 1682495"/>
                <a:gd name="connsiteX90" fmla="*/ 2342502 w 8882887"/>
                <a:gd name="connsiteY90" fmla="*/ 1138176 h 1682495"/>
                <a:gd name="connsiteX91" fmla="*/ 2342502 w 8882887"/>
                <a:gd name="connsiteY91" fmla="*/ 1139798 h 1682495"/>
                <a:gd name="connsiteX92" fmla="*/ 2342502 w 8882887"/>
                <a:gd name="connsiteY92" fmla="*/ 1151147 h 1682495"/>
                <a:gd name="connsiteX93" fmla="*/ 2345163 w 8882887"/>
                <a:gd name="connsiteY93" fmla="*/ 1151147 h 1682495"/>
                <a:gd name="connsiteX94" fmla="*/ 2363783 w 8882887"/>
                <a:gd name="connsiteY94" fmla="*/ 1151147 h 1682495"/>
                <a:gd name="connsiteX95" fmla="*/ 2363783 w 8882887"/>
                <a:gd name="connsiteY95" fmla="*/ 1115478 h 1682495"/>
                <a:gd name="connsiteX96" fmla="*/ 2365302 w 8882887"/>
                <a:gd name="connsiteY96" fmla="*/ 1115478 h 1682495"/>
                <a:gd name="connsiteX97" fmla="*/ 2375943 w 8882887"/>
                <a:gd name="connsiteY97" fmla="*/ 1115478 h 1682495"/>
                <a:gd name="connsiteX98" fmla="*/ 2375943 w 8882887"/>
                <a:gd name="connsiteY98" fmla="*/ 1066838 h 1682495"/>
                <a:gd name="connsiteX99" fmla="*/ 2377463 w 8882887"/>
                <a:gd name="connsiteY99" fmla="*/ 1066838 h 1682495"/>
                <a:gd name="connsiteX100" fmla="*/ 2388104 w 8882887"/>
                <a:gd name="connsiteY100" fmla="*/ 1066838 h 1682495"/>
                <a:gd name="connsiteX101" fmla="*/ 2388104 w 8882887"/>
                <a:gd name="connsiteY101" fmla="*/ 1064001 h 1682495"/>
                <a:gd name="connsiteX102" fmla="*/ 2388104 w 8882887"/>
                <a:gd name="connsiteY102" fmla="*/ 1044140 h 1682495"/>
                <a:gd name="connsiteX103" fmla="*/ 2386203 w 8882887"/>
                <a:gd name="connsiteY103" fmla="*/ 1041707 h 1682495"/>
                <a:gd name="connsiteX104" fmla="*/ 2394183 w 8882887"/>
                <a:gd name="connsiteY104" fmla="*/ 1024683 h 1682495"/>
                <a:gd name="connsiteX105" fmla="*/ 2406344 w 8882887"/>
                <a:gd name="connsiteY105" fmla="*/ 1066838 h 1682495"/>
                <a:gd name="connsiteX106" fmla="*/ 2407484 w 8882887"/>
                <a:gd name="connsiteY106" fmla="*/ 1066838 h 1682495"/>
                <a:gd name="connsiteX107" fmla="*/ 2415464 w 8882887"/>
                <a:gd name="connsiteY107" fmla="*/ 1066838 h 1682495"/>
                <a:gd name="connsiteX108" fmla="*/ 2415464 w 8882887"/>
                <a:gd name="connsiteY108" fmla="*/ 907947 h 1682495"/>
                <a:gd name="connsiteX109" fmla="*/ 2417744 w 8882887"/>
                <a:gd name="connsiteY109" fmla="*/ 907947 h 1682495"/>
                <a:gd name="connsiteX110" fmla="*/ 2433704 w 8882887"/>
                <a:gd name="connsiteY110" fmla="*/ 907947 h 1682495"/>
                <a:gd name="connsiteX111" fmla="*/ 2433704 w 8882887"/>
                <a:gd name="connsiteY111" fmla="*/ 836609 h 1682495"/>
                <a:gd name="connsiteX112" fmla="*/ 2473224 w 8882887"/>
                <a:gd name="connsiteY112" fmla="*/ 836609 h 1682495"/>
                <a:gd name="connsiteX113" fmla="*/ 2473224 w 8882887"/>
                <a:gd name="connsiteY113" fmla="*/ 804182 h 1682495"/>
                <a:gd name="connsiteX114" fmla="*/ 2524905 w 8882887"/>
                <a:gd name="connsiteY114" fmla="*/ 804182 h 1682495"/>
                <a:gd name="connsiteX115" fmla="*/ 2524905 w 8882887"/>
                <a:gd name="connsiteY115" fmla="*/ 807830 h 1682495"/>
                <a:gd name="connsiteX116" fmla="*/ 2524905 w 8882887"/>
                <a:gd name="connsiteY116" fmla="*/ 833366 h 1682495"/>
                <a:gd name="connsiteX117" fmla="*/ 2528325 w 8882887"/>
                <a:gd name="connsiteY117" fmla="*/ 833366 h 1682495"/>
                <a:gd name="connsiteX118" fmla="*/ 2552265 w 8882887"/>
                <a:gd name="connsiteY118" fmla="*/ 833366 h 1682495"/>
                <a:gd name="connsiteX119" fmla="*/ 2552265 w 8882887"/>
                <a:gd name="connsiteY119" fmla="*/ 904704 h 1682495"/>
                <a:gd name="connsiteX120" fmla="*/ 2553785 w 8882887"/>
                <a:gd name="connsiteY120" fmla="*/ 904704 h 1682495"/>
                <a:gd name="connsiteX121" fmla="*/ 2564426 w 8882887"/>
                <a:gd name="connsiteY121" fmla="*/ 904704 h 1682495"/>
                <a:gd name="connsiteX122" fmla="*/ 2585706 w 8882887"/>
                <a:gd name="connsiteY122" fmla="*/ 911190 h 1682495"/>
                <a:gd name="connsiteX123" fmla="*/ 2585706 w 8882887"/>
                <a:gd name="connsiteY123" fmla="*/ 969558 h 1682495"/>
                <a:gd name="connsiteX124" fmla="*/ 2587226 w 8882887"/>
                <a:gd name="connsiteY124" fmla="*/ 969558 h 1682495"/>
                <a:gd name="connsiteX125" fmla="*/ 2597865 w 8882887"/>
                <a:gd name="connsiteY125" fmla="*/ 969558 h 1682495"/>
                <a:gd name="connsiteX126" fmla="*/ 2597865 w 8882887"/>
                <a:gd name="connsiteY126" fmla="*/ 971990 h 1682495"/>
                <a:gd name="connsiteX127" fmla="*/ 2597865 w 8882887"/>
                <a:gd name="connsiteY127" fmla="*/ 989013 h 1682495"/>
                <a:gd name="connsiteX128" fmla="*/ 2600906 w 8882887"/>
                <a:gd name="connsiteY128" fmla="*/ 989013 h 1682495"/>
                <a:gd name="connsiteX129" fmla="*/ 2622186 w 8882887"/>
                <a:gd name="connsiteY129" fmla="*/ 989013 h 1682495"/>
                <a:gd name="connsiteX130" fmla="*/ 2631306 w 8882887"/>
                <a:gd name="connsiteY130" fmla="*/ 998742 h 1682495"/>
                <a:gd name="connsiteX131" fmla="*/ 2631306 w 8882887"/>
                <a:gd name="connsiteY131" fmla="*/ 1031169 h 1682495"/>
                <a:gd name="connsiteX132" fmla="*/ 2634726 w 8882887"/>
                <a:gd name="connsiteY132" fmla="*/ 1031169 h 1682495"/>
                <a:gd name="connsiteX133" fmla="*/ 2658666 w 8882887"/>
                <a:gd name="connsiteY133" fmla="*/ 1031169 h 1682495"/>
                <a:gd name="connsiteX134" fmla="*/ 2658666 w 8882887"/>
                <a:gd name="connsiteY134" fmla="*/ 1032789 h 1682495"/>
                <a:gd name="connsiteX135" fmla="*/ 2658666 w 8882887"/>
                <a:gd name="connsiteY135" fmla="*/ 1044140 h 1682495"/>
                <a:gd name="connsiteX136" fmla="*/ 2660567 w 8882887"/>
                <a:gd name="connsiteY136" fmla="*/ 1044140 h 1682495"/>
                <a:gd name="connsiteX137" fmla="*/ 2673867 w 8882887"/>
                <a:gd name="connsiteY137" fmla="*/ 1044140 h 1682495"/>
                <a:gd name="connsiteX138" fmla="*/ 2673867 w 8882887"/>
                <a:gd name="connsiteY138" fmla="*/ 1047381 h 1682495"/>
                <a:gd name="connsiteX139" fmla="*/ 2673867 w 8882887"/>
                <a:gd name="connsiteY139" fmla="*/ 1070081 h 1682495"/>
                <a:gd name="connsiteX140" fmla="*/ 2679947 w 8882887"/>
                <a:gd name="connsiteY140" fmla="*/ 1067243 h 1682495"/>
                <a:gd name="connsiteX141" fmla="*/ 2679947 w 8882887"/>
                <a:gd name="connsiteY141" fmla="*/ 1047381 h 1682495"/>
                <a:gd name="connsiteX142" fmla="*/ 2681466 w 8882887"/>
                <a:gd name="connsiteY142" fmla="*/ 1047381 h 1682495"/>
                <a:gd name="connsiteX143" fmla="*/ 2692107 w 8882887"/>
                <a:gd name="connsiteY143" fmla="*/ 1047381 h 1682495"/>
                <a:gd name="connsiteX144" fmla="*/ 2692107 w 8882887"/>
                <a:gd name="connsiteY144" fmla="*/ 1049814 h 1682495"/>
                <a:gd name="connsiteX145" fmla="*/ 2692107 w 8882887"/>
                <a:gd name="connsiteY145" fmla="*/ 1066838 h 1682495"/>
                <a:gd name="connsiteX146" fmla="*/ 2693247 w 8882887"/>
                <a:gd name="connsiteY146" fmla="*/ 1066838 h 1682495"/>
                <a:gd name="connsiteX147" fmla="*/ 2701227 w 8882887"/>
                <a:gd name="connsiteY147" fmla="*/ 1066838 h 1682495"/>
                <a:gd name="connsiteX148" fmla="*/ 2774187 w 8882887"/>
                <a:gd name="connsiteY148" fmla="*/ 1060353 h 1682495"/>
                <a:gd name="connsiteX149" fmla="*/ 2774187 w 8882887"/>
                <a:gd name="connsiteY149" fmla="*/ 1062380 h 1682495"/>
                <a:gd name="connsiteX150" fmla="*/ 2774187 w 8882887"/>
                <a:gd name="connsiteY150" fmla="*/ 1076565 h 1682495"/>
                <a:gd name="connsiteX151" fmla="*/ 2775327 w 8882887"/>
                <a:gd name="connsiteY151" fmla="*/ 1076565 h 1682495"/>
                <a:gd name="connsiteX152" fmla="*/ 2783309 w 8882887"/>
                <a:gd name="connsiteY152" fmla="*/ 1076565 h 1682495"/>
                <a:gd name="connsiteX153" fmla="*/ 2783309 w 8882887"/>
                <a:gd name="connsiteY153" fmla="*/ 1079808 h 1682495"/>
                <a:gd name="connsiteX154" fmla="*/ 2783309 w 8882887"/>
                <a:gd name="connsiteY154" fmla="*/ 1102508 h 1682495"/>
                <a:gd name="connsiteX155" fmla="*/ 2786348 w 8882887"/>
                <a:gd name="connsiteY155" fmla="*/ 1100481 h 1682495"/>
                <a:gd name="connsiteX156" fmla="*/ 2807628 w 8882887"/>
                <a:gd name="connsiteY156" fmla="*/ 1086294 h 1682495"/>
                <a:gd name="connsiteX157" fmla="*/ 2816748 w 8882887"/>
                <a:gd name="connsiteY157" fmla="*/ 1024683 h 1682495"/>
                <a:gd name="connsiteX158" fmla="*/ 2817888 w 8882887"/>
                <a:gd name="connsiteY158" fmla="*/ 1024278 h 1682495"/>
                <a:gd name="connsiteX159" fmla="*/ 2825868 w 8882887"/>
                <a:gd name="connsiteY159" fmla="*/ 1021440 h 1682495"/>
                <a:gd name="connsiteX160" fmla="*/ 2828909 w 8882887"/>
                <a:gd name="connsiteY160" fmla="*/ 917675 h 1682495"/>
                <a:gd name="connsiteX161" fmla="*/ 2831949 w 8882887"/>
                <a:gd name="connsiteY161" fmla="*/ 1021440 h 1682495"/>
                <a:gd name="connsiteX162" fmla="*/ 2833089 w 8882887"/>
                <a:gd name="connsiteY162" fmla="*/ 1021845 h 1682495"/>
                <a:gd name="connsiteX163" fmla="*/ 2841069 w 8882887"/>
                <a:gd name="connsiteY163" fmla="*/ 1024683 h 1682495"/>
                <a:gd name="connsiteX164" fmla="*/ 2841069 w 8882887"/>
                <a:gd name="connsiteY164" fmla="*/ 894977 h 1682495"/>
                <a:gd name="connsiteX165" fmla="*/ 2847149 w 8882887"/>
                <a:gd name="connsiteY165" fmla="*/ 846336 h 1682495"/>
                <a:gd name="connsiteX166" fmla="*/ 2904909 w 8882887"/>
                <a:gd name="connsiteY166" fmla="*/ 846336 h 1682495"/>
                <a:gd name="connsiteX167" fmla="*/ 2904909 w 8882887"/>
                <a:gd name="connsiteY167" fmla="*/ 894977 h 1682495"/>
                <a:gd name="connsiteX168" fmla="*/ 2906049 w 8882887"/>
                <a:gd name="connsiteY168" fmla="*/ 894977 h 1682495"/>
                <a:gd name="connsiteX169" fmla="*/ 2914029 w 8882887"/>
                <a:gd name="connsiteY169" fmla="*/ 894977 h 1682495"/>
                <a:gd name="connsiteX170" fmla="*/ 2914029 w 8882887"/>
                <a:gd name="connsiteY170" fmla="*/ 771755 h 1682495"/>
                <a:gd name="connsiteX171" fmla="*/ 2916690 w 8882887"/>
                <a:gd name="connsiteY171" fmla="*/ 771755 h 1682495"/>
                <a:gd name="connsiteX172" fmla="*/ 2935310 w 8882887"/>
                <a:gd name="connsiteY172" fmla="*/ 771755 h 1682495"/>
                <a:gd name="connsiteX173" fmla="*/ 2935310 w 8882887"/>
                <a:gd name="connsiteY173" fmla="*/ 768918 h 1682495"/>
                <a:gd name="connsiteX174" fmla="*/ 2935310 w 8882887"/>
                <a:gd name="connsiteY174" fmla="*/ 749057 h 1682495"/>
                <a:gd name="connsiteX175" fmla="*/ 2968751 w 8882887"/>
                <a:gd name="connsiteY175" fmla="*/ 749057 h 1682495"/>
                <a:gd name="connsiteX176" fmla="*/ 2968751 w 8882887"/>
                <a:gd name="connsiteY176" fmla="*/ 747435 h 1682495"/>
                <a:gd name="connsiteX177" fmla="*/ 2968751 w 8882887"/>
                <a:gd name="connsiteY177" fmla="*/ 736086 h 1682495"/>
                <a:gd name="connsiteX178" fmla="*/ 2971410 w 8882887"/>
                <a:gd name="connsiteY178" fmla="*/ 736086 h 1682495"/>
                <a:gd name="connsiteX179" fmla="*/ 2990031 w 8882887"/>
                <a:gd name="connsiteY179" fmla="*/ 736086 h 1682495"/>
                <a:gd name="connsiteX180" fmla="*/ 2990031 w 8882887"/>
                <a:gd name="connsiteY180" fmla="*/ 737708 h 1682495"/>
                <a:gd name="connsiteX181" fmla="*/ 2990031 w 8882887"/>
                <a:gd name="connsiteY181" fmla="*/ 749057 h 1682495"/>
                <a:gd name="connsiteX182" fmla="*/ 2991171 w 8882887"/>
                <a:gd name="connsiteY182" fmla="*/ 749057 h 1682495"/>
                <a:gd name="connsiteX183" fmla="*/ 2999151 w 8882887"/>
                <a:gd name="connsiteY183" fmla="*/ 749057 h 1682495"/>
                <a:gd name="connsiteX184" fmla="*/ 3014351 w 8882887"/>
                <a:gd name="connsiteY184" fmla="*/ 742571 h 1682495"/>
                <a:gd name="connsiteX185" fmla="*/ 3020430 w 8882887"/>
                <a:gd name="connsiteY185" fmla="*/ 747435 h 1682495"/>
                <a:gd name="connsiteX186" fmla="*/ 3020430 w 8882887"/>
                <a:gd name="connsiteY186" fmla="*/ 736086 h 1682495"/>
                <a:gd name="connsiteX187" fmla="*/ 3023850 w 8882887"/>
                <a:gd name="connsiteY187" fmla="*/ 736086 h 1682495"/>
                <a:gd name="connsiteX188" fmla="*/ 3047792 w 8882887"/>
                <a:gd name="connsiteY188" fmla="*/ 736086 h 1682495"/>
                <a:gd name="connsiteX189" fmla="*/ 3047792 w 8882887"/>
                <a:gd name="connsiteY189" fmla="*/ 737708 h 1682495"/>
                <a:gd name="connsiteX190" fmla="*/ 3047792 w 8882887"/>
                <a:gd name="connsiteY190" fmla="*/ 749057 h 1682495"/>
                <a:gd name="connsiteX191" fmla="*/ 3093392 w 8882887"/>
                <a:gd name="connsiteY191" fmla="*/ 749057 h 1682495"/>
                <a:gd name="connsiteX192" fmla="*/ 3093392 w 8882887"/>
                <a:gd name="connsiteY192" fmla="*/ 751488 h 1682495"/>
                <a:gd name="connsiteX193" fmla="*/ 3093392 w 8882887"/>
                <a:gd name="connsiteY193" fmla="*/ 768513 h 1682495"/>
                <a:gd name="connsiteX194" fmla="*/ 3132912 w 8882887"/>
                <a:gd name="connsiteY194" fmla="*/ 768513 h 1682495"/>
                <a:gd name="connsiteX195" fmla="*/ 3132912 w 8882887"/>
                <a:gd name="connsiteY195" fmla="*/ 813909 h 1682495"/>
                <a:gd name="connsiteX196" fmla="*/ 3134052 w 8882887"/>
                <a:gd name="connsiteY196" fmla="*/ 813909 h 1682495"/>
                <a:gd name="connsiteX197" fmla="*/ 3142032 w 8882887"/>
                <a:gd name="connsiteY197" fmla="*/ 813909 h 1682495"/>
                <a:gd name="connsiteX198" fmla="*/ 3142032 w 8882887"/>
                <a:gd name="connsiteY198" fmla="*/ 815531 h 1682495"/>
                <a:gd name="connsiteX199" fmla="*/ 3142032 w 8882887"/>
                <a:gd name="connsiteY199" fmla="*/ 826881 h 1682495"/>
                <a:gd name="connsiteX200" fmla="*/ 3148113 w 8882887"/>
                <a:gd name="connsiteY200" fmla="*/ 872277 h 1682495"/>
                <a:gd name="connsiteX201" fmla="*/ 3149253 w 8882887"/>
                <a:gd name="connsiteY201" fmla="*/ 872277 h 1682495"/>
                <a:gd name="connsiteX202" fmla="*/ 3157233 w 8882887"/>
                <a:gd name="connsiteY202" fmla="*/ 872277 h 1682495"/>
                <a:gd name="connsiteX203" fmla="*/ 3157233 w 8882887"/>
                <a:gd name="connsiteY203" fmla="*/ 873494 h 1682495"/>
                <a:gd name="connsiteX204" fmla="*/ 3157233 w 8882887"/>
                <a:gd name="connsiteY204" fmla="*/ 882006 h 1682495"/>
                <a:gd name="connsiteX205" fmla="*/ 3158753 w 8882887"/>
                <a:gd name="connsiteY205" fmla="*/ 882006 h 1682495"/>
                <a:gd name="connsiteX206" fmla="*/ 3169392 w 8882887"/>
                <a:gd name="connsiteY206" fmla="*/ 882006 h 1682495"/>
                <a:gd name="connsiteX207" fmla="*/ 3169392 w 8882887"/>
                <a:gd name="connsiteY207" fmla="*/ 927404 h 1682495"/>
                <a:gd name="connsiteX208" fmla="*/ 3172433 w 8882887"/>
                <a:gd name="connsiteY208" fmla="*/ 927404 h 1682495"/>
                <a:gd name="connsiteX209" fmla="*/ 3193713 w 8882887"/>
                <a:gd name="connsiteY209" fmla="*/ 927404 h 1682495"/>
                <a:gd name="connsiteX210" fmla="*/ 3193713 w 8882887"/>
                <a:gd name="connsiteY210" fmla="*/ 963072 h 1682495"/>
                <a:gd name="connsiteX211" fmla="*/ 3196754 w 8882887"/>
                <a:gd name="connsiteY211" fmla="*/ 965504 h 1682495"/>
                <a:gd name="connsiteX212" fmla="*/ 3196754 w 8882887"/>
                <a:gd name="connsiteY212" fmla="*/ 982529 h 1682495"/>
                <a:gd name="connsiteX213" fmla="*/ 3197894 w 8882887"/>
                <a:gd name="connsiteY213" fmla="*/ 982529 h 1682495"/>
                <a:gd name="connsiteX214" fmla="*/ 3205874 w 8882887"/>
                <a:gd name="connsiteY214" fmla="*/ 982529 h 1682495"/>
                <a:gd name="connsiteX215" fmla="*/ 3205874 w 8882887"/>
                <a:gd name="connsiteY215" fmla="*/ 1018197 h 1682495"/>
                <a:gd name="connsiteX216" fmla="*/ 3207773 w 8882887"/>
                <a:gd name="connsiteY216" fmla="*/ 1018197 h 1682495"/>
                <a:gd name="connsiteX217" fmla="*/ 3221073 w 8882887"/>
                <a:gd name="connsiteY217" fmla="*/ 1018197 h 1682495"/>
                <a:gd name="connsiteX218" fmla="*/ 3224114 w 8882887"/>
                <a:gd name="connsiteY218" fmla="*/ 1024278 h 1682495"/>
                <a:gd name="connsiteX219" fmla="*/ 3224114 w 8882887"/>
                <a:gd name="connsiteY219" fmla="*/ 1044140 h 1682495"/>
                <a:gd name="connsiteX220" fmla="*/ 3226394 w 8882887"/>
                <a:gd name="connsiteY220" fmla="*/ 1041302 h 1682495"/>
                <a:gd name="connsiteX221" fmla="*/ 3242354 w 8882887"/>
                <a:gd name="connsiteY221" fmla="*/ 1021440 h 1682495"/>
                <a:gd name="connsiteX222" fmla="*/ 3284915 w 8882887"/>
                <a:gd name="connsiteY222" fmla="*/ 1021440 h 1682495"/>
                <a:gd name="connsiteX223" fmla="*/ 3284915 w 8882887"/>
                <a:gd name="connsiteY223" fmla="*/ 1151147 h 1682495"/>
                <a:gd name="connsiteX224" fmla="*/ 3286055 w 8882887"/>
                <a:gd name="connsiteY224" fmla="*/ 1151147 h 1682495"/>
                <a:gd name="connsiteX225" fmla="*/ 3294035 w 8882887"/>
                <a:gd name="connsiteY225" fmla="*/ 1151147 h 1682495"/>
                <a:gd name="connsiteX226" fmla="*/ 3295175 w 8882887"/>
                <a:gd name="connsiteY226" fmla="*/ 1149120 h 1682495"/>
                <a:gd name="connsiteX227" fmla="*/ 3303155 w 8882887"/>
                <a:gd name="connsiteY227" fmla="*/ 1134933 h 1682495"/>
                <a:gd name="connsiteX228" fmla="*/ 3303155 w 8882887"/>
                <a:gd name="connsiteY228" fmla="*/ 1137771 h 1682495"/>
                <a:gd name="connsiteX229" fmla="*/ 3303155 w 8882887"/>
                <a:gd name="connsiteY229" fmla="*/ 1157633 h 1682495"/>
                <a:gd name="connsiteX230" fmla="*/ 3309234 w 8882887"/>
                <a:gd name="connsiteY230" fmla="*/ 1089537 h 1682495"/>
                <a:gd name="connsiteX231" fmla="*/ 3310374 w 8882887"/>
                <a:gd name="connsiteY231" fmla="*/ 1089537 h 1682495"/>
                <a:gd name="connsiteX232" fmla="*/ 3318354 w 8882887"/>
                <a:gd name="connsiteY232" fmla="*/ 1089537 h 1682495"/>
                <a:gd name="connsiteX233" fmla="*/ 3318354 w 8882887"/>
                <a:gd name="connsiteY233" fmla="*/ 992256 h 1682495"/>
                <a:gd name="connsiteX234" fmla="*/ 3319875 w 8882887"/>
                <a:gd name="connsiteY234" fmla="*/ 992256 h 1682495"/>
                <a:gd name="connsiteX235" fmla="*/ 3330515 w 8882887"/>
                <a:gd name="connsiteY235" fmla="*/ 992256 h 1682495"/>
                <a:gd name="connsiteX236" fmla="*/ 3348755 w 8882887"/>
                <a:gd name="connsiteY236" fmla="*/ 927404 h 1682495"/>
                <a:gd name="connsiteX237" fmla="*/ 3350655 w 8882887"/>
                <a:gd name="connsiteY237" fmla="*/ 927404 h 1682495"/>
                <a:gd name="connsiteX238" fmla="*/ 3363956 w 8882887"/>
                <a:gd name="connsiteY238" fmla="*/ 927404 h 1682495"/>
                <a:gd name="connsiteX239" fmla="*/ 3379155 w 8882887"/>
                <a:gd name="connsiteY239" fmla="*/ 992256 h 1682495"/>
                <a:gd name="connsiteX240" fmla="*/ 3380675 w 8882887"/>
                <a:gd name="connsiteY240" fmla="*/ 992256 h 1682495"/>
                <a:gd name="connsiteX241" fmla="*/ 3391316 w 8882887"/>
                <a:gd name="connsiteY241" fmla="*/ 992256 h 1682495"/>
                <a:gd name="connsiteX242" fmla="*/ 3391316 w 8882887"/>
                <a:gd name="connsiteY242" fmla="*/ 1050624 h 1682495"/>
                <a:gd name="connsiteX243" fmla="*/ 3393975 w 8882887"/>
                <a:gd name="connsiteY243" fmla="*/ 1050624 h 1682495"/>
                <a:gd name="connsiteX244" fmla="*/ 3412596 w 8882887"/>
                <a:gd name="connsiteY244" fmla="*/ 1050624 h 1682495"/>
                <a:gd name="connsiteX245" fmla="*/ 3412596 w 8882887"/>
                <a:gd name="connsiteY245" fmla="*/ 1053867 h 1682495"/>
                <a:gd name="connsiteX246" fmla="*/ 3412596 w 8882887"/>
                <a:gd name="connsiteY246" fmla="*/ 1076565 h 1682495"/>
                <a:gd name="connsiteX247" fmla="*/ 3418676 w 8882887"/>
                <a:gd name="connsiteY247" fmla="*/ 1073324 h 1682495"/>
                <a:gd name="connsiteX248" fmla="*/ 3418676 w 8882887"/>
                <a:gd name="connsiteY248" fmla="*/ 1050624 h 1682495"/>
                <a:gd name="connsiteX249" fmla="*/ 3420956 w 8882887"/>
                <a:gd name="connsiteY249" fmla="*/ 1050624 h 1682495"/>
                <a:gd name="connsiteX250" fmla="*/ 3436916 w 8882887"/>
                <a:gd name="connsiteY250" fmla="*/ 1050624 h 1682495"/>
                <a:gd name="connsiteX251" fmla="*/ 3436916 w 8882887"/>
                <a:gd name="connsiteY251" fmla="*/ 1053056 h 1682495"/>
                <a:gd name="connsiteX252" fmla="*/ 3436916 w 8882887"/>
                <a:gd name="connsiteY252" fmla="*/ 1070081 h 1682495"/>
                <a:gd name="connsiteX253" fmla="*/ 3482517 w 8882887"/>
                <a:gd name="connsiteY253" fmla="*/ 1070081 h 1682495"/>
                <a:gd name="connsiteX254" fmla="*/ 3482517 w 8882887"/>
                <a:gd name="connsiteY254" fmla="*/ 1014956 h 1682495"/>
                <a:gd name="connsiteX255" fmla="*/ 3484416 w 8882887"/>
                <a:gd name="connsiteY255" fmla="*/ 1014956 h 1682495"/>
                <a:gd name="connsiteX256" fmla="*/ 3497717 w 8882887"/>
                <a:gd name="connsiteY256" fmla="*/ 1014956 h 1682495"/>
                <a:gd name="connsiteX257" fmla="*/ 3497717 w 8882887"/>
                <a:gd name="connsiteY257" fmla="*/ 1047381 h 1682495"/>
                <a:gd name="connsiteX258" fmla="*/ 3500757 w 8882887"/>
                <a:gd name="connsiteY258" fmla="*/ 998742 h 1682495"/>
                <a:gd name="connsiteX259" fmla="*/ 3534197 w 8882887"/>
                <a:gd name="connsiteY259" fmla="*/ 998742 h 1682495"/>
                <a:gd name="connsiteX260" fmla="*/ 3534197 w 8882887"/>
                <a:gd name="connsiteY260" fmla="*/ 996309 h 1682495"/>
                <a:gd name="connsiteX261" fmla="*/ 3534197 w 8882887"/>
                <a:gd name="connsiteY261" fmla="*/ 979286 h 1682495"/>
                <a:gd name="connsiteX262" fmla="*/ 3535337 w 8882887"/>
                <a:gd name="connsiteY262" fmla="*/ 979286 h 1682495"/>
                <a:gd name="connsiteX263" fmla="*/ 3543317 w 8882887"/>
                <a:gd name="connsiteY263" fmla="*/ 979286 h 1682495"/>
                <a:gd name="connsiteX264" fmla="*/ 3543317 w 8882887"/>
                <a:gd name="connsiteY264" fmla="*/ 976449 h 1682495"/>
                <a:gd name="connsiteX265" fmla="*/ 3543317 w 8882887"/>
                <a:gd name="connsiteY265" fmla="*/ 956588 h 1682495"/>
                <a:gd name="connsiteX266" fmla="*/ 3549398 w 8882887"/>
                <a:gd name="connsiteY266" fmla="*/ 966315 h 1682495"/>
                <a:gd name="connsiteX267" fmla="*/ 3552818 w 8882887"/>
                <a:gd name="connsiteY267" fmla="*/ 966315 h 1682495"/>
                <a:gd name="connsiteX268" fmla="*/ 3576758 w 8882887"/>
                <a:gd name="connsiteY268" fmla="*/ 966315 h 1682495"/>
                <a:gd name="connsiteX269" fmla="*/ 3576758 w 8882887"/>
                <a:gd name="connsiteY269" fmla="*/ 965099 h 1682495"/>
                <a:gd name="connsiteX270" fmla="*/ 3576758 w 8882887"/>
                <a:gd name="connsiteY270" fmla="*/ 956588 h 1682495"/>
                <a:gd name="connsiteX271" fmla="*/ 3577898 w 8882887"/>
                <a:gd name="connsiteY271" fmla="*/ 956588 h 1682495"/>
                <a:gd name="connsiteX272" fmla="*/ 3585878 w 8882887"/>
                <a:gd name="connsiteY272" fmla="*/ 956588 h 1682495"/>
                <a:gd name="connsiteX273" fmla="*/ 3585878 w 8882887"/>
                <a:gd name="connsiteY273" fmla="*/ 958614 h 1682495"/>
                <a:gd name="connsiteX274" fmla="*/ 3585878 w 8882887"/>
                <a:gd name="connsiteY274" fmla="*/ 972801 h 1682495"/>
                <a:gd name="connsiteX275" fmla="*/ 3643638 w 8882887"/>
                <a:gd name="connsiteY275" fmla="*/ 972801 h 1682495"/>
                <a:gd name="connsiteX276" fmla="*/ 3643638 w 8882887"/>
                <a:gd name="connsiteY276" fmla="*/ 1180331 h 1682495"/>
                <a:gd name="connsiteX277" fmla="*/ 3645918 w 8882887"/>
                <a:gd name="connsiteY277" fmla="*/ 1180331 h 1682495"/>
                <a:gd name="connsiteX278" fmla="*/ 3661878 w 8882887"/>
                <a:gd name="connsiteY278" fmla="*/ 1180331 h 1682495"/>
                <a:gd name="connsiteX279" fmla="*/ 3661878 w 8882887"/>
                <a:gd name="connsiteY279" fmla="*/ 1160876 h 1682495"/>
                <a:gd name="connsiteX280" fmla="*/ 3667959 w 8882887"/>
                <a:gd name="connsiteY280" fmla="*/ 1160876 h 1682495"/>
                <a:gd name="connsiteX281" fmla="*/ 3667959 w 8882887"/>
                <a:gd name="connsiteY281" fmla="*/ 1180331 h 1682495"/>
                <a:gd name="connsiteX282" fmla="*/ 3713559 w 8882887"/>
                <a:gd name="connsiteY282" fmla="*/ 1180331 h 1682495"/>
                <a:gd name="connsiteX283" fmla="*/ 3713559 w 8882887"/>
                <a:gd name="connsiteY283" fmla="*/ 1134933 h 1682495"/>
                <a:gd name="connsiteX284" fmla="*/ 3731799 w 8882887"/>
                <a:gd name="connsiteY284" fmla="*/ 1134933 h 1682495"/>
                <a:gd name="connsiteX285" fmla="*/ 3750039 w 8882887"/>
                <a:gd name="connsiteY285" fmla="*/ 1131692 h 1682495"/>
                <a:gd name="connsiteX286" fmla="*/ 3756120 w 8882887"/>
                <a:gd name="connsiteY286" fmla="*/ 1134933 h 1682495"/>
                <a:gd name="connsiteX287" fmla="*/ 3771320 w 8882887"/>
                <a:gd name="connsiteY287" fmla="*/ 1134933 h 1682495"/>
                <a:gd name="connsiteX288" fmla="*/ 3771320 w 8882887"/>
                <a:gd name="connsiteY288" fmla="*/ 1180331 h 1682495"/>
                <a:gd name="connsiteX289" fmla="*/ 3783480 w 8882887"/>
                <a:gd name="connsiteY289" fmla="*/ 1180331 h 1682495"/>
                <a:gd name="connsiteX290" fmla="*/ 3783480 w 8882887"/>
                <a:gd name="connsiteY290" fmla="*/ 1206273 h 1682495"/>
                <a:gd name="connsiteX291" fmla="*/ 3797484 w 8882887"/>
                <a:gd name="connsiteY291" fmla="*/ 1207631 h 1682495"/>
                <a:gd name="connsiteX292" fmla="*/ 3816921 w 8882887"/>
                <a:gd name="connsiteY292" fmla="*/ 1207631 h 1682495"/>
                <a:gd name="connsiteX293" fmla="*/ 3816921 w 8882887"/>
                <a:gd name="connsiteY293" fmla="*/ 1183574 h 1682495"/>
                <a:gd name="connsiteX294" fmla="*/ 3918855 w 8882887"/>
                <a:gd name="connsiteY294" fmla="*/ 1183574 h 1682495"/>
                <a:gd name="connsiteX295" fmla="*/ 3918855 w 8882887"/>
                <a:gd name="connsiteY295" fmla="*/ 1055694 h 1682495"/>
                <a:gd name="connsiteX296" fmla="*/ 4026867 w 8882887"/>
                <a:gd name="connsiteY296" fmla="*/ 1055694 h 1682495"/>
                <a:gd name="connsiteX297" fmla="*/ 4026867 w 8882887"/>
                <a:gd name="connsiteY297" fmla="*/ 1173846 h 1682495"/>
                <a:gd name="connsiteX298" fmla="*/ 4029723 w 8882887"/>
                <a:gd name="connsiteY298" fmla="*/ 1173846 h 1682495"/>
                <a:gd name="connsiteX299" fmla="*/ 4031586 w 8882887"/>
                <a:gd name="connsiteY299" fmla="*/ 1207631 h 1682495"/>
                <a:gd name="connsiteX300" fmla="*/ 4046100 w 8882887"/>
                <a:gd name="connsiteY300" fmla="*/ 1207631 h 1682495"/>
                <a:gd name="connsiteX301" fmla="*/ 4047963 w 8882887"/>
                <a:gd name="connsiteY301" fmla="*/ 1173846 h 1682495"/>
                <a:gd name="connsiteX302" fmla="*/ 4057083 w 8882887"/>
                <a:gd name="connsiteY302" fmla="*/ 1173846 h 1682495"/>
                <a:gd name="connsiteX303" fmla="*/ 4058946 w 8882887"/>
                <a:gd name="connsiteY303" fmla="*/ 1207631 h 1682495"/>
                <a:gd name="connsiteX304" fmla="*/ 4134879 w 8882887"/>
                <a:gd name="connsiteY304" fmla="*/ 1207631 h 1682495"/>
                <a:gd name="connsiteX305" fmla="*/ 4134879 w 8882887"/>
                <a:gd name="connsiteY305" fmla="*/ 963089 h 1682495"/>
                <a:gd name="connsiteX306" fmla="*/ 4430870 w 8882887"/>
                <a:gd name="connsiteY306" fmla="*/ 963089 h 1682495"/>
                <a:gd name="connsiteX307" fmla="*/ 4430870 w 8882887"/>
                <a:gd name="connsiteY307" fmla="*/ 1207631 h 1682495"/>
                <a:gd name="connsiteX308" fmla="*/ 4458915 w 8882887"/>
                <a:gd name="connsiteY308" fmla="*/ 1207631 h 1682495"/>
                <a:gd name="connsiteX309" fmla="*/ 4458915 w 8882887"/>
                <a:gd name="connsiteY309" fmla="*/ 1083591 h 1682495"/>
                <a:gd name="connsiteX310" fmla="*/ 4601595 w 8882887"/>
                <a:gd name="connsiteY310" fmla="*/ 1083591 h 1682495"/>
                <a:gd name="connsiteX311" fmla="*/ 4619491 w 8882887"/>
                <a:gd name="connsiteY311" fmla="*/ 606380 h 1682495"/>
                <a:gd name="connsiteX312" fmla="*/ 4601251 w 8882887"/>
                <a:gd name="connsiteY312" fmla="*/ 573953 h 1682495"/>
                <a:gd name="connsiteX313" fmla="*/ 4592131 w 8882887"/>
                <a:gd name="connsiteY313" fmla="*/ 567467 h 1682495"/>
                <a:gd name="connsiteX314" fmla="*/ 4604291 w 8882887"/>
                <a:gd name="connsiteY314" fmla="*/ 531798 h 1682495"/>
                <a:gd name="connsiteX315" fmla="*/ 4604291 w 8882887"/>
                <a:gd name="connsiteY315" fmla="*/ 505857 h 1682495"/>
                <a:gd name="connsiteX316" fmla="*/ 4625571 w 8882887"/>
                <a:gd name="connsiteY316" fmla="*/ 505857 h 1682495"/>
                <a:gd name="connsiteX317" fmla="*/ 4625571 w 8882887"/>
                <a:gd name="connsiteY317" fmla="*/ 473430 h 1682495"/>
                <a:gd name="connsiteX318" fmla="*/ 4628611 w 8882887"/>
                <a:gd name="connsiteY318" fmla="*/ 466944 h 1682495"/>
                <a:gd name="connsiteX319" fmla="*/ 4628611 w 8882887"/>
                <a:gd name="connsiteY319" fmla="*/ 350208 h 1682495"/>
                <a:gd name="connsiteX320" fmla="*/ 4625571 w 8882887"/>
                <a:gd name="connsiteY320" fmla="*/ 340481 h 1682495"/>
                <a:gd name="connsiteX321" fmla="*/ 4634691 w 8882887"/>
                <a:gd name="connsiteY321" fmla="*/ 330752 h 1682495"/>
                <a:gd name="connsiteX322" fmla="*/ 4634691 w 8882887"/>
                <a:gd name="connsiteY322" fmla="*/ 243200 h 1682495"/>
                <a:gd name="connsiteX323" fmla="*/ 4637731 w 8882887"/>
                <a:gd name="connsiteY323" fmla="*/ 236715 h 1682495"/>
                <a:gd name="connsiteX324" fmla="*/ 4637731 w 8882887"/>
                <a:gd name="connsiteY324" fmla="*/ 152406 h 1682495"/>
                <a:gd name="connsiteX325" fmla="*/ 4640771 w 8882887"/>
                <a:gd name="connsiteY325" fmla="*/ 123222 h 1682495"/>
                <a:gd name="connsiteX326" fmla="*/ 4646851 w 8882887"/>
                <a:gd name="connsiteY326" fmla="*/ 149163 h 1682495"/>
                <a:gd name="connsiteX327" fmla="*/ 4649891 w 8882887"/>
                <a:gd name="connsiteY327" fmla="*/ 236715 h 1682495"/>
                <a:gd name="connsiteX328" fmla="*/ 4652931 w 8882887"/>
                <a:gd name="connsiteY328" fmla="*/ 330752 h 1682495"/>
                <a:gd name="connsiteX329" fmla="*/ 4662051 w 8882887"/>
                <a:gd name="connsiteY329" fmla="*/ 340481 h 1682495"/>
                <a:gd name="connsiteX330" fmla="*/ 4659011 w 8882887"/>
                <a:gd name="connsiteY330" fmla="*/ 350208 h 1682495"/>
                <a:gd name="connsiteX331" fmla="*/ 4659011 w 8882887"/>
                <a:gd name="connsiteY331" fmla="*/ 466944 h 1682495"/>
                <a:gd name="connsiteX332" fmla="*/ 4662051 w 8882887"/>
                <a:gd name="connsiteY332" fmla="*/ 473430 h 1682495"/>
                <a:gd name="connsiteX333" fmla="*/ 4662051 w 8882887"/>
                <a:gd name="connsiteY333" fmla="*/ 505857 h 1682495"/>
                <a:gd name="connsiteX334" fmla="*/ 4683331 w 8882887"/>
                <a:gd name="connsiteY334" fmla="*/ 505857 h 1682495"/>
                <a:gd name="connsiteX335" fmla="*/ 4683331 w 8882887"/>
                <a:gd name="connsiteY335" fmla="*/ 531798 h 1682495"/>
                <a:gd name="connsiteX336" fmla="*/ 4695493 w 8882887"/>
                <a:gd name="connsiteY336" fmla="*/ 567467 h 1682495"/>
                <a:gd name="connsiteX337" fmla="*/ 4686373 w 8882887"/>
                <a:gd name="connsiteY337" fmla="*/ 573953 h 1682495"/>
                <a:gd name="connsiteX338" fmla="*/ 4668131 w 8882887"/>
                <a:gd name="connsiteY338" fmla="*/ 606380 h 1682495"/>
                <a:gd name="connsiteX339" fmla="*/ 4680291 w 8882887"/>
                <a:gd name="connsiteY339" fmla="*/ 985772 h 1682495"/>
                <a:gd name="connsiteX340" fmla="*/ 4777573 w 8882887"/>
                <a:gd name="connsiteY340" fmla="*/ 985772 h 1682495"/>
                <a:gd name="connsiteX341" fmla="*/ 4777573 w 8882887"/>
                <a:gd name="connsiteY341" fmla="*/ 1099265 h 1682495"/>
                <a:gd name="connsiteX342" fmla="*/ 4789733 w 8882887"/>
                <a:gd name="connsiteY342" fmla="*/ 1099265 h 1682495"/>
                <a:gd name="connsiteX343" fmla="*/ 4792773 w 8882887"/>
                <a:gd name="connsiteY343" fmla="*/ 1089537 h 1682495"/>
                <a:gd name="connsiteX344" fmla="*/ 4801893 w 8882887"/>
                <a:gd name="connsiteY344" fmla="*/ 1089537 h 1682495"/>
                <a:gd name="connsiteX345" fmla="*/ 4804935 w 8882887"/>
                <a:gd name="connsiteY345" fmla="*/ 1102508 h 1682495"/>
                <a:gd name="connsiteX346" fmla="*/ 4823175 w 8882887"/>
                <a:gd name="connsiteY346" fmla="*/ 1102508 h 1682495"/>
                <a:gd name="connsiteX347" fmla="*/ 4823175 w 8882887"/>
                <a:gd name="connsiteY347" fmla="*/ 1092779 h 1682495"/>
                <a:gd name="connsiteX348" fmla="*/ 4856613 w 8882887"/>
                <a:gd name="connsiteY348" fmla="*/ 1092779 h 1682495"/>
                <a:gd name="connsiteX349" fmla="*/ 4856613 w 8882887"/>
                <a:gd name="connsiteY349" fmla="*/ 1102508 h 1682495"/>
                <a:gd name="connsiteX350" fmla="*/ 4887015 w 8882887"/>
                <a:gd name="connsiteY350" fmla="*/ 1102508 h 1682495"/>
                <a:gd name="connsiteX351" fmla="*/ 4887015 w 8882887"/>
                <a:gd name="connsiteY351" fmla="*/ 1170603 h 1682495"/>
                <a:gd name="connsiteX352" fmla="*/ 4908295 w 8882887"/>
                <a:gd name="connsiteY352" fmla="*/ 1170603 h 1682495"/>
                <a:gd name="connsiteX353" fmla="*/ 4908295 w 8882887"/>
                <a:gd name="connsiteY353" fmla="*/ 1151147 h 1682495"/>
                <a:gd name="connsiteX354" fmla="*/ 4932615 w 8882887"/>
                <a:gd name="connsiteY354" fmla="*/ 1151147 h 1682495"/>
                <a:gd name="connsiteX355" fmla="*/ 4932615 w 8882887"/>
                <a:gd name="connsiteY355" fmla="*/ 882006 h 1682495"/>
                <a:gd name="connsiteX356" fmla="*/ 4941735 w 8882887"/>
                <a:gd name="connsiteY356" fmla="*/ 872277 h 1682495"/>
                <a:gd name="connsiteX357" fmla="*/ 5051177 w 8882887"/>
                <a:gd name="connsiteY357" fmla="*/ 872277 h 1682495"/>
                <a:gd name="connsiteX358" fmla="*/ 5051177 w 8882887"/>
                <a:gd name="connsiteY358" fmla="*/ 885249 h 1682495"/>
                <a:gd name="connsiteX359" fmla="*/ 5066377 w 8882887"/>
                <a:gd name="connsiteY359" fmla="*/ 885249 h 1682495"/>
                <a:gd name="connsiteX360" fmla="*/ 5066377 w 8882887"/>
                <a:gd name="connsiteY360" fmla="*/ 1057110 h 1682495"/>
                <a:gd name="connsiteX361" fmla="*/ 5099817 w 8882887"/>
                <a:gd name="connsiteY361" fmla="*/ 1057110 h 1682495"/>
                <a:gd name="connsiteX362" fmla="*/ 5099817 w 8882887"/>
                <a:gd name="connsiteY362" fmla="*/ 956588 h 1682495"/>
                <a:gd name="connsiteX363" fmla="*/ 5139339 w 8882887"/>
                <a:gd name="connsiteY363" fmla="*/ 956588 h 1682495"/>
                <a:gd name="connsiteX364" fmla="*/ 5145417 w 8882887"/>
                <a:gd name="connsiteY364" fmla="*/ 950102 h 1682495"/>
                <a:gd name="connsiteX365" fmla="*/ 5157579 w 8882887"/>
                <a:gd name="connsiteY365" fmla="*/ 950102 h 1682495"/>
                <a:gd name="connsiteX366" fmla="*/ 5163657 w 8882887"/>
                <a:gd name="connsiteY366" fmla="*/ 956588 h 1682495"/>
                <a:gd name="connsiteX367" fmla="*/ 5197099 w 8882887"/>
                <a:gd name="connsiteY367" fmla="*/ 956588 h 1682495"/>
                <a:gd name="connsiteX368" fmla="*/ 5197099 w 8882887"/>
                <a:gd name="connsiteY368" fmla="*/ 781484 h 1682495"/>
                <a:gd name="connsiteX369" fmla="*/ 5282219 w 8882887"/>
                <a:gd name="connsiteY369" fmla="*/ 765270 h 1682495"/>
                <a:gd name="connsiteX370" fmla="*/ 5282219 w 8882887"/>
                <a:gd name="connsiteY370" fmla="*/ 766892 h 1682495"/>
                <a:gd name="connsiteX371" fmla="*/ 5282219 w 8882887"/>
                <a:gd name="connsiteY371" fmla="*/ 778241 h 1682495"/>
                <a:gd name="connsiteX372" fmla="*/ 5321739 w 8882887"/>
                <a:gd name="connsiteY372" fmla="*/ 778241 h 1682495"/>
                <a:gd name="connsiteX373" fmla="*/ 5321739 w 8882887"/>
                <a:gd name="connsiteY373" fmla="*/ 1160876 h 1682495"/>
                <a:gd name="connsiteX374" fmla="*/ 5355181 w 8882887"/>
                <a:gd name="connsiteY374" fmla="*/ 1160876 h 1682495"/>
                <a:gd name="connsiteX375" fmla="*/ 5355181 w 8882887"/>
                <a:gd name="connsiteY375" fmla="*/ 1154390 h 1682495"/>
                <a:gd name="connsiteX376" fmla="*/ 5373421 w 8882887"/>
                <a:gd name="connsiteY376" fmla="*/ 1154390 h 1682495"/>
                <a:gd name="connsiteX377" fmla="*/ 5373421 w 8882887"/>
                <a:gd name="connsiteY377" fmla="*/ 1160876 h 1682495"/>
                <a:gd name="connsiteX378" fmla="*/ 5409901 w 8882887"/>
                <a:gd name="connsiteY378" fmla="*/ 1160876 h 1682495"/>
                <a:gd name="connsiteX379" fmla="*/ 5409901 w 8882887"/>
                <a:gd name="connsiteY379" fmla="*/ 1141419 h 1682495"/>
                <a:gd name="connsiteX380" fmla="*/ 5452461 w 8882887"/>
                <a:gd name="connsiteY380" fmla="*/ 1141419 h 1682495"/>
                <a:gd name="connsiteX381" fmla="*/ 5470701 w 8882887"/>
                <a:gd name="connsiteY381" fmla="*/ 1134933 h 1682495"/>
                <a:gd name="connsiteX382" fmla="*/ 5501103 w 8882887"/>
                <a:gd name="connsiteY382" fmla="*/ 1141419 h 1682495"/>
                <a:gd name="connsiteX383" fmla="*/ 5501103 w 8882887"/>
                <a:gd name="connsiteY383" fmla="*/ 1115478 h 1682495"/>
                <a:gd name="connsiteX384" fmla="*/ 5513263 w 8882887"/>
                <a:gd name="connsiteY384" fmla="*/ 1115478 h 1682495"/>
                <a:gd name="connsiteX385" fmla="*/ 5513263 w 8882887"/>
                <a:gd name="connsiteY385" fmla="*/ 1096022 h 1682495"/>
                <a:gd name="connsiteX386" fmla="*/ 5598383 w 8882887"/>
                <a:gd name="connsiteY386" fmla="*/ 1096022 h 1682495"/>
                <a:gd name="connsiteX387" fmla="*/ 5598383 w 8882887"/>
                <a:gd name="connsiteY387" fmla="*/ 1050624 h 1682495"/>
                <a:gd name="connsiteX388" fmla="*/ 5625743 w 8882887"/>
                <a:gd name="connsiteY388" fmla="*/ 1050624 h 1682495"/>
                <a:gd name="connsiteX389" fmla="*/ 5625743 w 8882887"/>
                <a:gd name="connsiteY389" fmla="*/ 1040897 h 1682495"/>
                <a:gd name="connsiteX390" fmla="*/ 5643983 w 8882887"/>
                <a:gd name="connsiteY390" fmla="*/ 1040897 h 1682495"/>
                <a:gd name="connsiteX391" fmla="*/ 5643983 w 8882887"/>
                <a:gd name="connsiteY391" fmla="*/ 1050624 h 1682495"/>
                <a:gd name="connsiteX392" fmla="*/ 5668303 w 8882887"/>
                <a:gd name="connsiteY392" fmla="*/ 1050624 h 1682495"/>
                <a:gd name="connsiteX393" fmla="*/ 5668303 w 8882887"/>
                <a:gd name="connsiteY393" fmla="*/ 1125206 h 1682495"/>
                <a:gd name="connsiteX394" fmla="*/ 5716945 w 8882887"/>
                <a:gd name="connsiteY394" fmla="*/ 1125206 h 1682495"/>
                <a:gd name="connsiteX395" fmla="*/ 5716945 w 8882887"/>
                <a:gd name="connsiteY395" fmla="*/ 1086294 h 1682495"/>
                <a:gd name="connsiteX396" fmla="*/ 5774705 w 8882887"/>
                <a:gd name="connsiteY396" fmla="*/ 1086294 h 1682495"/>
                <a:gd name="connsiteX397" fmla="*/ 5774705 w 8882887"/>
                <a:gd name="connsiteY397" fmla="*/ 1040897 h 1682495"/>
                <a:gd name="connsiteX398" fmla="*/ 5847667 w 8882887"/>
                <a:gd name="connsiteY398" fmla="*/ 1040897 h 1682495"/>
                <a:gd name="connsiteX399" fmla="*/ 5847667 w 8882887"/>
                <a:gd name="connsiteY399" fmla="*/ 1207631 h 1682495"/>
                <a:gd name="connsiteX400" fmla="*/ 5847667 w 8882887"/>
                <a:gd name="connsiteY400" fmla="*/ 1228299 h 1682495"/>
                <a:gd name="connsiteX401" fmla="*/ 5946479 w 8882887"/>
                <a:gd name="connsiteY401" fmla="*/ 1228299 h 1682495"/>
                <a:gd name="connsiteX402" fmla="*/ 5946479 w 8882887"/>
                <a:gd name="connsiteY402" fmla="*/ 1386957 h 1682495"/>
                <a:gd name="connsiteX403" fmla="*/ 5946479 w 8882887"/>
                <a:gd name="connsiteY403" fmla="*/ 1421828 h 1682495"/>
                <a:gd name="connsiteX404" fmla="*/ 5968919 w 8882887"/>
                <a:gd name="connsiteY404" fmla="*/ 1421828 h 1682495"/>
                <a:gd name="connsiteX405" fmla="*/ 5968919 w 8882887"/>
                <a:gd name="connsiteY405" fmla="*/ 1420085 h 1682495"/>
                <a:gd name="connsiteX406" fmla="*/ 5968919 w 8882887"/>
                <a:gd name="connsiteY406" fmla="*/ 1407881 h 1682495"/>
                <a:gd name="connsiteX407" fmla="*/ 6035789 w 8882887"/>
                <a:gd name="connsiteY407" fmla="*/ 1407881 h 1682495"/>
                <a:gd name="connsiteX408" fmla="*/ 6035789 w 8882887"/>
                <a:gd name="connsiteY408" fmla="*/ 1439262 h 1682495"/>
                <a:gd name="connsiteX409" fmla="*/ 6039131 w 8882887"/>
                <a:gd name="connsiteY409" fmla="*/ 1441007 h 1682495"/>
                <a:gd name="connsiteX410" fmla="*/ 6062537 w 8882887"/>
                <a:gd name="connsiteY410" fmla="*/ 1453211 h 1682495"/>
                <a:gd name="connsiteX411" fmla="*/ 6062537 w 8882887"/>
                <a:gd name="connsiteY411" fmla="*/ 1498541 h 1682495"/>
                <a:gd name="connsiteX412" fmla="*/ 6064627 w 8882887"/>
                <a:gd name="connsiteY412" fmla="*/ 1499414 h 1682495"/>
                <a:gd name="connsiteX413" fmla="*/ 6079255 w 8882887"/>
                <a:gd name="connsiteY413" fmla="*/ 1505516 h 1682495"/>
                <a:gd name="connsiteX414" fmla="*/ 6079255 w 8882887"/>
                <a:gd name="connsiteY414" fmla="*/ 1503773 h 1682495"/>
                <a:gd name="connsiteX415" fmla="*/ 6079255 w 8882887"/>
                <a:gd name="connsiteY415" fmla="*/ 1491567 h 1682495"/>
                <a:gd name="connsiteX416" fmla="*/ 6080927 w 8882887"/>
                <a:gd name="connsiteY416" fmla="*/ 1491567 h 1682495"/>
                <a:gd name="connsiteX417" fmla="*/ 6092629 w 8882887"/>
                <a:gd name="connsiteY417" fmla="*/ 1491567 h 1682495"/>
                <a:gd name="connsiteX418" fmla="*/ 6092629 w 8882887"/>
                <a:gd name="connsiteY418" fmla="*/ 1490259 h 1682495"/>
                <a:gd name="connsiteX419" fmla="*/ 6092629 w 8882887"/>
                <a:gd name="connsiteY419" fmla="*/ 1481106 h 1682495"/>
                <a:gd name="connsiteX420" fmla="*/ 6090957 w 8882887"/>
                <a:gd name="connsiteY420" fmla="*/ 1481106 h 1682495"/>
                <a:gd name="connsiteX421" fmla="*/ 6079255 w 8882887"/>
                <a:gd name="connsiteY421" fmla="*/ 1481106 h 1682495"/>
                <a:gd name="connsiteX422" fmla="*/ 6079255 w 8882887"/>
                <a:gd name="connsiteY422" fmla="*/ 1479363 h 1682495"/>
                <a:gd name="connsiteX423" fmla="*/ 6079255 w 8882887"/>
                <a:gd name="connsiteY423" fmla="*/ 1467159 h 1682495"/>
                <a:gd name="connsiteX424" fmla="*/ 6080927 w 8882887"/>
                <a:gd name="connsiteY424" fmla="*/ 1467159 h 1682495"/>
                <a:gd name="connsiteX425" fmla="*/ 6092629 w 8882887"/>
                <a:gd name="connsiteY425" fmla="*/ 1467159 h 1682495"/>
                <a:gd name="connsiteX426" fmla="*/ 6092629 w 8882887"/>
                <a:gd name="connsiteY426" fmla="*/ 1465415 h 1682495"/>
                <a:gd name="connsiteX427" fmla="*/ 6092629 w 8882887"/>
                <a:gd name="connsiteY427" fmla="*/ 1453211 h 1682495"/>
                <a:gd name="connsiteX428" fmla="*/ 6090957 w 8882887"/>
                <a:gd name="connsiteY428" fmla="*/ 1453211 h 1682495"/>
                <a:gd name="connsiteX429" fmla="*/ 6079255 w 8882887"/>
                <a:gd name="connsiteY429" fmla="*/ 1453211 h 1682495"/>
                <a:gd name="connsiteX430" fmla="*/ 6079255 w 8882887"/>
                <a:gd name="connsiteY430" fmla="*/ 1451468 h 1682495"/>
                <a:gd name="connsiteX431" fmla="*/ 6079255 w 8882887"/>
                <a:gd name="connsiteY431" fmla="*/ 1439262 h 1682495"/>
                <a:gd name="connsiteX432" fmla="*/ 6080927 w 8882887"/>
                <a:gd name="connsiteY432" fmla="*/ 1439262 h 1682495"/>
                <a:gd name="connsiteX433" fmla="*/ 6092629 w 8882887"/>
                <a:gd name="connsiteY433" fmla="*/ 1439262 h 1682495"/>
                <a:gd name="connsiteX434" fmla="*/ 6092629 w 8882887"/>
                <a:gd name="connsiteY434" fmla="*/ 1437956 h 1682495"/>
                <a:gd name="connsiteX435" fmla="*/ 6092629 w 8882887"/>
                <a:gd name="connsiteY435" fmla="*/ 1428803 h 1682495"/>
                <a:gd name="connsiteX436" fmla="*/ 6090957 w 8882887"/>
                <a:gd name="connsiteY436" fmla="*/ 1428803 h 1682495"/>
                <a:gd name="connsiteX437" fmla="*/ 6079255 w 8882887"/>
                <a:gd name="connsiteY437" fmla="*/ 1428803 h 1682495"/>
                <a:gd name="connsiteX438" fmla="*/ 6079255 w 8882887"/>
                <a:gd name="connsiteY438" fmla="*/ 1427058 h 1682495"/>
                <a:gd name="connsiteX439" fmla="*/ 6079255 w 8882887"/>
                <a:gd name="connsiteY439" fmla="*/ 1414854 h 1682495"/>
                <a:gd name="connsiteX440" fmla="*/ 6080927 w 8882887"/>
                <a:gd name="connsiteY440" fmla="*/ 1414854 h 1682495"/>
                <a:gd name="connsiteX441" fmla="*/ 6092629 w 8882887"/>
                <a:gd name="connsiteY441" fmla="*/ 1414854 h 1682495"/>
                <a:gd name="connsiteX442" fmla="*/ 6092629 w 8882887"/>
                <a:gd name="connsiteY442" fmla="*/ 1413111 h 1682495"/>
                <a:gd name="connsiteX443" fmla="*/ 6092629 w 8882887"/>
                <a:gd name="connsiteY443" fmla="*/ 1400906 h 1682495"/>
                <a:gd name="connsiteX444" fmla="*/ 6090957 w 8882887"/>
                <a:gd name="connsiteY444" fmla="*/ 1400906 h 1682495"/>
                <a:gd name="connsiteX445" fmla="*/ 6079255 w 8882887"/>
                <a:gd name="connsiteY445" fmla="*/ 1400906 h 1682495"/>
                <a:gd name="connsiteX446" fmla="*/ 6079255 w 8882887"/>
                <a:gd name="connsiteY446" fmla="*/ 1399599 h 1682495"/>
                <a:gd name="connsiteX447" fmla="*/ 6079255 w 8882887"/>
                <a:gd name="connsiteY447" fmla="*/ 1390445 h 1682495"/>
                <a:gd name="connsiteX448" fmla="*/ 6080927 w 8882887"/>
                <a:gd name="connsiteY448" fmla="*/ 1390445 h 1682495"/>
                <a:gd name="connsiteX449" fmla="*/ 6092629 w 8882887"/>
                <a:gd name="connsiteY449" fmla="*/ 1390445 h 1682495"/>
                <a:gd name="connsiteX450" fmla="*/ 6092629 w 8882887"/>
                <a:gd name="connsiteY450" fmla="*/ 1388702 h 1682495"/>
                <a:gd name="connsiteX451" fmla="*/ 6092629 w 8882887"/>
                <a:gd name="connsiteY451" fmla="*/ 1376498 h 1682495"/>
                <a:gd name="connsiteX452" fmla="*/ 6090957 w 8882887"/>
                <a:gd name="connsiteY452" fmla="*/ 1376498 h 1682495"/>
                <a:gd name="connsiteX453" fmla="*/ 6079255 w 8882887"/>
                <a:gd name="connsiteY453" fmla="*/ 1376498 h 1682495"/>
                <a:gd name="connsiteX454" fmla="*/ 6079255 w 8882887"/>
                <a:gd name="connsiteY454" fmla="*/ 1374755 h 1682495"/>
                <a:gd name="connsiteX455" fmla="*/ 6079255 w 8882887"/>
                <a:gd name="connsiteY455" fmla="*/ 1362549 h 1682495"/>
                <a:gd name="connsiteX456" fmla="*/ 6080927 w 8882887"/>
                <a:gd name="connsiteY456" fmla="*/ 1362549 h 1682495"/>
                <a:gd name="connsiteX457" fmla="*/ 6092629 w 8882887"/>
                <a:gd name="connsiteY457" fmla="*/ 1362549 h 1682495"/>
                <a:gd name="connsiteX458" fmla="*/ 6092629 w 8882887"/>
                <a:gd name="connsiteY458" fmla="*/ 1360806 h 1682495"/>
                <a:gd name="connsiteX459" fmla="*/ 6092629 w 8882887"/>
                <a:gd name="connsiteY459" fmla="*/ 1348602 h 1682495"/>
                <a:gd name="connsiteX460" fmla="*/ 6090957 w 8882887"/>
                <a:gd name="connsiteY460" fmla="*/ 1348602 h 1682495"/>
                <a:gd name="connsiteX461" fmla="*/ 6079255 w 8882887"/>
                <a:gd name="connsiteY461" fmla="*/ 1348602 h 1682495"/>
                <a:gd name="connsiteX462" fmla="*/ 6079255 w 8882887"/>
                <a:gd name="connsiteY462" fmla="*/ 1347294 h 1682495"/>
                <a:gd name="connsiteX463" fmla="*/ 6079255 w 8882887"/>
                <a:gd name="connsiteY463" fmla="*/ 1338141 h 1682495"/>
                <a:gd name="connsiteX464" fmla="*/ 6080927 w 8882887"/>
                <a:gd name="connsiteY464" fmla="*/ 1338141 h 1682495"/>
                <a:gd name="connsiteX465" fmla="*/ 6092629 w 8882887"/>
                <a:gd name="connsiteY465" fmla="*/ 1338141 h 1682495"/>
                <a:gd name="connsiteX466" fmla="*/ 6092629 w 8882887"/>
                <a:gd name="connsiteY466" fmla="*/ 1336397 h 1682495"/>
                <a:gd name="connsiteX467" fmla="*/ 6092629 w 8882887"/>
                <a:gd name="connsiteY467" fmla="*/ 1324193 h 1682495"/>
                <a:gd name="connsiteX468" fmla="*/ 6090957 w 8882887"/>
                <a:gd name="connsiteY468" fmla="*/ 1324193 h 1682495"/>
                <a:gd name="connsiteX469" fmla="*/ 6079255 w 8882887"/>
                <a:gd name="connsiteY469" fmla="*/ 1324193 h 1682495"/>
                <a:gd name="connsiteX470" fmla="*/ 6079255 w 8882887"/>
                <a:gd name="connsiteY470" fmla="*/ 1322450 h 1682495"/>
                <a:gd name="connsiteX471" fmla="*/ 6079255 w 8882887"/>
                <a:gd name="connsiteY471" fmla="*/ 1310244 h 1682495"/>
                <a:gd name="connsiteX472" fmla="*/ 6080927 w 8882887"/>
                <a:gd name="connsiteY472" fmla="*/ 1310244 h 1682495"/>
                <a:gd name="connsiteX473" fmla="*/ 6092629 w 8882887"/>
                <a:gd name="connsiteY473" fmla="*/ 1310244 h 1682495"/>
                <a:gd name="connsiteX474" fmla="*/ 6092629 w 8882887"/>
                <a:gd name="connsiteY474" fmla="*/ 1308938 h 1682495"/>
                <a:gd name="connsiteX475" fmla="*/ 6092629 w 8882887"/>
                <a:gd name="connsiteY475" fmla="*/ 1299785 h 1682495"/>
                <a:gd name="connsiteX476" fmla="*/ 6090957 w 8882887"/>
                <a:gd name="connsiteY476" fmla="*/ 1299785 h 1682495"/>
                <a:gd name="connsiteX477" fmla="*/ 6079255 w 8882887"/>
                <a:gd name="connsiteY477" fmla="*/ 1299785 h 1682495"/>
                <a:gd name="connsiteX478" fmla="*/ 6079255 w 8882887"/>
                <a:gd name="connsiteY478" fmla="*/ 1298040 h 1682495"/>
                <a:gd name="connsiteX479" fmla="*/ 6079255 w 8882887"/>
                <a:gd name="connsiteY479" fmla="*/ 1285836 h 1682495"/>
                <a:gd name="connsiteX480" fmla="*/ 6080927 w 8882887"/>
                <a:gd name="connsiteY480" fmla="*/ 1285836 h 1682495"/>
                <a:gd name="connsiteX481" fmla="*/ 6092629 w 8882887"/>
                <a:gd name="connsiteY481" fmla="*/ 1285836 h 1682495"/>
                <a:gd name="connsiteX482" fmla="*/ 6092629 w 8882887"/>
                <a:gd name="connsiteY482" fmla="*/ 1284093 h 1682495"/>
                <a:gd name="connsiteX483" fmla="*/ 6092629 w 8882887"/>
                <a:gd name="connsiteY483" fmla="*/ 1271888 h 1682495"/>
                <a:gd name="connsiteX484" fmla="*/ 6090957 w 8882887"/>
                <a:gd name="connsiteY484" fmla="*/ 1271888 h 1682495"/>
                <a:gd name="connsiteX485" fmla="*/ 6079255 w 8882887"/>
                <a:gd name="connsiteY485" fmla="*/ 1271888 h 1682495"/>
                <a:gd name="connsiteX486" fmla="*/ 6079255 w 8882887"/>
                <a:gd name="connsiteY486" fmla="*/ 1270145 h 1682495"/>
                <a:gd name="connsiteX487" fmla="*/ 6079255 w 8882887"/>
                <a:gd name="connsiteY487" fmla="*/ 1257941 h 1682495"/>
                <a:gd name="connsiteX488" fmla="*/ 6080927 w 8882887"/>
                <a:gd name="connsiteY488" fmla="*/ 1257941 h 1682495"/>
                <a:gd name="connsiteX489" fmla="*/ 6092629 w 8882887"/>
                <a:gd name="connsiteY489" fmla="*/ 1257941 h 1682495"/>
                <a:gd name="connsiteX490" fmla="*/ 6092629 w 8882887"/>
                <a:gd name="connsiteY490" fmla="*/ 1256633 h 1682495"/>
                <a:gd name="connsiteX491" fmla="*/ 6092629 w 8882887"/>
                <a:gd name="connsiteY491" fmla="*/ 1247480 h 1682495"/>
                <a:gd name="connsiteX492" fmla="*/ 6090957 w 8882887"/>
                <a:gd name="connsiteY492" fmla="*/ 1247480 h 1682495"/>
                <a:gd name="connsiteX493" fmla="*/ 6079255 w 8882887"/>
                <a:gd name="connsiteY493" fmla="*/ 1247480 h 1682495"/>
                <a:gd name="connsiteX494" fmla="*/ 6079255 w 8882887"/>
                <a:gd name="connsiteY494" fmla="*/ 1245737 h 1682495"/>
                <a:gd name="connsiteX495" fmla="*/ 6079255 w 8882887"/>
                <a:gd name="connsiteY495" fmla="*/ 1233531 h 1682495"/>
                <a:gd name="connsiteX496" fmla="*/ 6080927 w 8882887"/>
                <a:gd name="connsiteY496" fmla="*/ 1233531 h 1682495"/>
                <a:gd name="connsiteX497" fmla="*/ 6092629 w 8882887"/>
                <a:gd name="connsiteY497" fmla="*/ 1233531 h 1682495"/>
                <a:gd name="connsiteX498" fmla="*/ 6092629 w 8882887"/>
                <a:gd name="connsiteY498" fmla="*/ 1231788 h 1682495"/>
                <a:gd name="connsiteX499" fmla="*/ 6092629 w 8882887"/>
                <a:gd name="connsiteY499" fmla="*/ 1219584 h 1682495"/>
                <a:gd name="connsiteX500" fmla="*/ 6090957 w 8882887"/>
                <a:gd name="connsiteY500" fmla="*/ 1219584 h 1682495"/>
                <a:gd name="connsiteX501" fmla="*/ 6079255 w 8882887"/>
                <a:gd name="connsiteY501" fmla="*/ 1219584 h 1682495"/>
                <a:gd name="connsiteX502" fmla="*/ 6079255 w 8882887"/>
                <a:gd name="connsiteY502" fmla="*/ 1217840 h 1682495"/>
                <a:gd name="connsiteX503" fmla="*/ 6079255 w 8882887"/>
                <a:gd name="connsiteY503" fmla="*/ 1205636 h 1682495"/>
                <a:gd name="connsiteX504" fmla="*/ 6080927 w 8882887"/>
                <a:gd name="connsiteY504" fmla="*/ 1205636 h 1682495"/>
                <a:gd name="connsiteX505" fmla="*/ 6092629 w 8882887"/>
                <a:gd name="connsiteY505" fmla="*/ 1205636 h 1682495"/>
                <a:gd name="connsiteX506" fmla="*/ 6092629 w 8882887"/>
                <a:gd name="connsiteY506" fmla="*/ 1204328 h 1682495"/>
                <a:gd name="connsiteX507" fmla="*/ 6092629 w 8882887"/>
                <a:gd name="connsiteY507" fmla="*/ 1195175 h 1682495"/>
                <a:gd name="connsiteX508" fmla="*/ 6090957 w 8882887"/>
                <a:gd name="connsiteY508" fmla="*/ 1195175 h 1682495"/>
                <a:gd name="connsiteX509" fmla="*/ 6079255 w 8882887"/>
                <a:gd name="connsiteY509" fmla="*/ 1195175 h 1682495"/>
                <a:gd name="connsiteX510" fmla="*/ 6079255 w 8882887"/>
                <a:gd name="connsiteY510" fmla="*/ 1193432 h 1682495"/>
                <a:gd name="connsiteX511" fmla="*/ 6079255 w 8882887"/>
                <a:gd name="connsiteY511" fmla="*/ 1181226 h 1682495"/>
                <a:gd name="connsiteX512" fmla="*/ 6080927 w 8882887"/>
                <a:gd name="connsiteY512" fmla="*/ 1181226 h 1682495"/>
                <a:gd name="connsiteX513" fmla="*/ 6092629 w 8882887"/>
                <a:gd name="connsiteY513" fmla="*/ 1181226 h 1682495"/>
                <a:gd name="connsiteX514" fmla="*/ 6090957 w 8882887"/>
                <a:gd name="connsiteY514" fmla="*/ 1178612 h 1682495"/>
                <a:gd name="connsiteX515" fmla="*/ 6079255 w 8882887"/>
                <a:gd name="connsiteY515" fmla="*/ 1160306 h 1682495"/>
                <a:gd name="connsiteX516" fmla="*/ 6079255 w 8882887"/>
                <a:gd name="connsiteY516" fmla="*/ 1104513 h 1682495"/>
                <a:gd name="connsiteX517" fmla="*/ 6303271 w 8882887"/>
                <a:gd name="connsiteY517" fmla="*/ 1104513 h 1682495"/>
                <a:gd name="connsiteX518" fmla="*/ 6323331 w 8882887"/>
                <a:gd name="connsiteY518" fmla="*/ 1135896 h 1682495"/>
                <a:gd name="connsiteX519" fmla="*/ 6323331 w 8882887"/>
                <a:gd name="connsiteY519" fmla="*/ 1205636 h 1682495"/>
                <a:gd name="connsiteX520" fmla="*/ 6321659 w 8882887"/>
                <a:gd name="connsiteY520" fmla="*/ 1205636 h 1682495"/>
                <a:gd name="connsiteX521" fmla="*/ 6309957 w 8882887"/>
                <a:gd name="connsiteY521" fmla="*/ 1205636 h 1682495"/>
                <a:gd name="connsiteX522" fmla="*/ 6309957 w 8882887"/>
                <a:gd name="connsiteY522" fmla="*/ 1207379 h 1682495"/>
                <a:gd name="connsiteX523" fmla="*/ 6309957 w 8882887"/>
                <a:gd name="connsiteY523" fmla="*/ 1219584 h 1682495"/>
                <a:gd name="connsiteX524" fmla="*/ 6311629 w 8882887"/>
                <a:gd name="connsiteY524" fmla="*/ 1219584 h 1682495"/>
                <a:gd name="connsiteX525" fmla="*/ 6323331 w 8882887"/>
                <a:gd name="connsiteY525" fmla="*/ 1219584 h 1682495"/>
                <a:gd name="connsiteX526" fmla="*/ 6323331 w 8882887"/>
                <a:gd name="connsiteY526" fmla="*/ 1221327 h 1682495"/>
                <a:gd name="connsiteX527" fmla="*/ 6323331 w 8882887"/>
                <a:gd name="connsiteY527" fmla="*/ 1233531 h 1682495"/>
                <a:gd name="connsiteX528" fmla="*/ 6321659 w 8882887"/>
                <a:gd name="connsiteY528" fmla="*/ 1233531 h 1682495"/>
                <a:gd name="connsiteX529" fmla="*/ 6309957 w 8882887"/>
                <a:gd name="connsiteY529" fmla="*/ 1233531 h 1682495"/>
                <a:gd name="connsiteX530" fmla="*/ 6309957 w 8882887"/>
                <a:gd name="connsiteY530" fmla="*/ 1235274 h 1682495"/>
                <a:gd name="connsiteX531" fmla="*/ 6309957 w 8882887"/>
                <a:gd name="connsiteY531" fmla="*/ 1247480 h 1682495"/>
                <a:gd name="connsiteX532" fmla="*/ 6311629 w 8882887"/>
                <a:gd name="connsiteY532" fmla="*/ 1247480 h 1682495"/>
                <a:gd name="connsiteX533" fmla="*/ 6323331 w 8882887"/>
                <a:gd name="connsiteY533" fmla="*/ 1247480 h 1682495"/>
                <a:gd name="connsiteX534" fmla="*/ 6323331 w 8882887"/>
                <a:gd name="connsiteY534" fmla="*/ 1248788 h 1682495"/>
                <a:gd name="connsiteX535" fmla="*/ 6323331 w 8882887"/>
                <a:gd name="connsiteY535" fmla="*/ 1257941 h 1682495"/>
                <a:gd name="connsiteX536" fmla="*/ 6321659 w 8882887"/>
                <a:gd name="connsiteY536" fmla="*/ 1257941 h 1682495"/>
                <a:gd name="connsiteX537" fmla="*/ 6309957 w 8882887"/>
                <a:gd name="connsiteY537" fmla="*/ 1257941 h 1682495"/>
                <a:gd name="connsiteX538" fmla="*/ 6309957 w 8882887"/>
                <a:gd name="connsiteY538" fmla="*/ 1259684 h 1682495"/>
                <a:gd name="connsiteX539" fmla="*/ 6309957 w 8882887"/>
                <a:gd name="connsiteY539" fmla="*/ 1271888 h 1682495"/>
                <a:gd name="connsiteX540" fmla="*/ 6311629 w 8882887"/>
                <a:gd name="connsiteY540" fmla="*/ 1271888 h 1682495"/>
                <a:gd name="connsiteX541" fmla="*/ 6323331 w 8882887"/>
                <a:gd name="connsiteY541" fmla="*/ 1271888 h 1682495"/>
                <a:gd name="connsiteX542" fmla="*/ 6323331 w 8882887"/>
                <a:gd name="connsiteY542" fmla="*/ 1273632 h 1682495"/>
                <a:gd name="connsiteX543" fmla="*/ 6323331 w 8882887"/>
                <a:gd name="connsiteY543" fmla="*/ 1285836 h 1682495"/>
                <a:gd name="connsiteX544" fmla="*/ 6321659 w 8882887"/>
                <a:gd name="connsiteY544" fmla="*/ 1285836 h 1682495"/>
                <a:gd name="connsiteX545" fmla="*/ 6309957 w 8882887"/>
                <a:gd name="connsiteY545" fmla="*/ 1285836 h 1682495"/>
                <a:gd name="connsiteX546" fmla="*/ 6309957 w 8882887"/>
                <a:gd name="connsiteY546" fmla="*/ 1287579 h 1682495"/>
                <a:gd name="connsiteX547" fmla="*/ 6309957 w 8882887"/>
                <a:gd name="connsiteY547" fmla="*/ 1299785 h 1682495"/>
                <a:gd name="connsiteX548" fmla="*/ 6311629 w 8882887"/>
                <a:gd name="connsiteY548" fmla="*/ 1299785 h 1682495"/>
                <a:gd name="connsiteX549" fmla="*/ 6323331 w 8882887"/>
                <a:gd name="connsiteY549" fmla="*/ 1299785 h 1682495"/>
                <a:gd name="connsiteX550" fmla="*/ 6323331 w 8882887"/>
                <a:gd name="connsiteY550" fmla="*/ 1301091 h 1682495"/>
                <a:gd name="connsiteX551" fmla="*/ 6323331 w 8882887"/>
                <a:gd name="connsiteY551" fmla="*/ 1310244 h 1682495"/>
                <a:gd name="connsiteX552" fmla="*/ 6321659 w 8882887"/>
                <a:gd name="connsiteY552" fmla="*/ 1310244 h 1682495"/>
                <a:gd name="connsiteX553" fmla="*/ 6309957 w 8882887"/>
                <a:gd name="connsiteY553" fmla="*/ 1310244 h 1682495"/>
                <a:gd name="connsiteX554" fmla="*/ 6309957 w 8882887"/>
                <a:gd name="connsiteY554" fmla="*/ 1311989 h 1682495"/>
                <a:gd name="connsiteX555" fmla="*/ 6309957 w 8882887"/>
                <a:gd name="connsiteY555" fmla="*/ 1324193 h 1682495"/>
                <a:gd name="connsiteX556" fmla="*/ 6311629 w 8882887"/>
                <a:gd name="connsiteY556" fmla="*/ 1324193 h 1682495"/>
                <a:gd name="connsiteX557" fmla="*/ 6323331 w 8882887"/>
                <a:gd name="connsiteY557" fmla="*/ 1324193 h 1682495"/>
                <a:gd name="connsiteX558" fmla="*/ 6323331 w 8882887"/>
                <a:gd name="connsiteY558" fmla="*/ 1325936 h 1682495"/>
                <a:gd name="connsiteX559" fmla="*/ 6323331 w 8882887"/>
                <a:gd name="connsiteY559" fmla="*/ 1338141 h 1682495"/>
                <a:gd name="connsiteX560" fmla="*/ 6321659 w 8882887"/>
                <a:gd name="connsiteY560" fmla="*/ 1338141 h 1682495"/>
                <a:gd name="connsiteX561" fmla="*/ 6309957 w 8882887"/>
                <a:gd name="connsiteY561" fmla="*/ 1338141 h 1682495"/>
                <a:gd name="connsiteX562" fmla="*/ 6309957 w 8882887"/>
                <a:gd name="connsiteY562" fmla="*/ 1339448 h 1682495"/>
                <a:gd name="connsiteX563" fmla="*/ 6309957 w 8882887"/>
                <a:gd name="connsiteY563" fmla="*/ 1348602 h 1682495"/>
                <a:gd name="connsiteX564" fmla="*/ 6311629 w 8882887"/>
                <a:gd name="connsiteY564" fmla="*/ 1348602 h 1682495"/>
                <a:gd name="connsiteX565" fmla="*/ 6323331 w 8882887"/>
                <a:gd name="connsiteY565" fmla="*/ 1348602 h 1682495"/>
                <a:gd name="connsiteX566" fmla="*/ 6323331 w 8882887"/>
                <a:gd name="connsiteY566" fmla="*/ 1350345 h 1682495"/>
                <a:gd name="connsiteX567" fmla="*/ 6323331 w 8882887"/>
                <a:gd name="connsiteY567" fmla="*/ 1362549 h 1682495"/>
                <a:gd name="connsiteX568" fmla="*/ 6321659 w 8882887"/>
                <a:gd name="connsiteY568" fmla="*/ 1362549 h 1682495"/>
                <a:gd name="connsiteX569" fmla="*/ 6309957 w 8882887"/>
                <a:gd name="connsiteY569" fmla="*/ 1362549 h 1682495"/>
                <a:gd name="connsiteX570" fmla="*/ 6309957 w 8882887"/>
                <a:gd name="connsiteY570" fmla="*/ 1364292 h 1682495"/>
                <a:gd name="connsiteX571" fmla="*/ 6309957 w 8882887"/>
                <a:gd name="connsiteY571" fmla="*/ 1376498 h 1682495"/>
                <a:gd name="connsiteX572" fmla="*/ 6311629 w 8882887"/>
                <a:gd name="connsiteY572" fmla="*/ 1376498 h 1682495"/>
                <a:gd name="connsiteX573" fmla="*/ 6323331 w 8882887"/>
                <a:gd name="connsiteY573" fmla="*/ 1376498 h 1682495"/>
                <a:gd name="connsiteX574" fmla="*/ 6323331 w 8882887"/>
                <a:gd name="connsiteY574" fmla="*/ 1378241 h 1682495"/>
                <a:gd name="connsiteX575" fmla="*/ 6323331 w 8882887"/>
                <a:gd name="connsiteY575" fmla="*/ 1390445 h 1682495"/>
                <a:gd name="connsiteX576" fmla="*/ 6321659 w 8882887"/>
                <a:gd name="connsiteY576" fmla="*/ 1390445 h 1682495"/>
                <a:gd name="connsiteX577" fmla="*/ 6309957 w 8882887"/>
                <a:gd name="connsiteY577" fmla="*/ 1390445 h 1682495"/>
                <a:gd name="connsiteX578" fmla="*/ 6309957 w 8882887"/>
                <a:gd name="connsiteY578" fmla="*/ 1391753 h 1682495"/>
                <a:gd name="connsiteX579" fmla="*/ 6309957 w 8882887"/>
                <a:gd name="connsiteY579" fmla="*/ 1400906 h 1682495"/>
                <a:gd name="connsiteX580" fmla="*/ 6311629 w 8882887"/>
                <a:gd name="connsiteY580" fmla="*/ 1400906 h 1682495"/>
                <a:gd name="connsiteX581" fmla="*/ 6323331 w 8882887"/>
                <a:gd name="connsiteY581" fmla="*/ 1400906 h 1682495"/>
                <a:gd name="connsiteX582" fmla="*/ 6323331 w 8882887"/>
                <a:gd name="connsiteY582" fmla="*/ 1402650 h 1682495"/>
                <a:gd name="connsiteX583" fmla="*/ 6323331 w 8882887"/>
                <a:gd name="connsiteY583" fmla="*/ 1414854 h 1682495"/>
                <a:gd name="connsiteX584" fmla="*/ 6321659 w 8882887"/>
                <a:gd name="connsiteY584" fmla="*/ 1414854 h 1682495"/>
                <a:gd name="connsiteX585" fmla="*/ 6309957 w 8882887"/>
                <a:gd name="connsiteY585" fmla="*/ 1414854 h 1682495"/>
                <a:gd name="connsiteX586" fmla="*/ 6309957 w 8882887"/>
                <a:gd name="connsiteY586" fmla="*/ 1416597 h 1682495"/>
                <a:gd name="connsiteX587" fmla="*/ 6309957 w 8882887"/>
                <a:gd name="connsiteY587" fmla="*/ 1428803 h 1682495"/>
                <a:gd name="connsiteX588" fmla="*/ 6311629 w 8882887"/>
                <a:gd name="connsiteY588" fmla="*/ 1428803 h 1682495"/>
                <a:gd name="connsiteX589" fmla="*/ 6323331 w 8882887"/>
                <a:gd name="connsiteY589" fmla="*/ 1428803 h 1682495"/>
                <a:gd name="connsiteX590" fmla="*/ 6323331 w 8882887"/>
                <a:gd name="connsiteY590" fmla="*/ 1430109 h 1682495"/>
                <a:gd name="connsiteX591" fmla="*/ 6323331 w 8882887"/>
                <a:gd name="connsiteY591" fmla="*/ 1439262 h 1682495"/>
                <a:gd name="connsiteX592" fmla="*/ 6321659 w 8882887"/>
                <a:gd name="connsiteY592" fmla="*/ 1439262 h 1682495"/>
                <a:gd name="connsiteX593" fmla="*/ 6309957 w 8882887"/>
                <a:gd name="connsiteY593" fmla="*/ 1439262 h 1682495"/>
                <a:gd name="connsiteX594" fmla="*/ 6309957 w 8882887"/>
                <a:gd name="connsiteY594" fmla="*/ 1441007 h 1682495"/>
                <a:gd name="connsiteX595" fmla="*/ 6309957 w 8882887"/>
                <a:gd name="connsiteY595" fmla="*/ 1453211 h 1682495"/>
                <a:gd name="connsiteX596" fmla="*/ 6311629 w 8882887"/>
                <a:gd name="connsiteY596" fmla="*/ 1453211 h 1682495"/>
                <a:gd name="connsiteX597" fmla="*/ 6323331 w 8882887"/>
                <a:gd name="connsiteY597" fmla="*/ 1453211 h 1682495"/>
                <a:gd name="connsiteX598" fmla="*/ 6323331 w 8882887"/>
                <a:gd name="connsiteY598" fmla="*/ 1454954 h 1682495"/>
                <a:gd name="connsiteX599" fmla="*/ 6323331 w 8882887"/>
                <a:gd name="connsiteY599" fmla="*/ 1467159 h 1682495"/>
                <a:gd name="connsiteX600" fmla="*/ 6321659 w 8882887"/>
                <a:gd name="connsiteY600" fmla="*/ 1467159 h 1682495"/>
                <a:gd name="connsiteX601" fmla="*/ 6309957 w 8882887"/>
                <a:gd name="connsiteY601" fmla="*/ 1467159 h 1682495"/>
                <a:gd name="connsiteX602" fmla="*/ 6309957 w 8882887"/>
                <a:gd name="connsiteY602" fmla="*/ 1468902 h 1682495"/>
                <a:gd name="connsiteX603" fmla="*/ 6309957 w 8882887"/>
                <a:gd name="connsiteY603" fmla="*/ 1481106 h 1682495"/>
                <a:gd name="connsiteX604" fmla="*/ 6311629 w 8882887"/>
                <a:gd name="connsiteY604" fmla="*/ 1481106 h 1682495"/>
                <a:gd name="connsiteX605" fmla="*/ 6323331 w 8882887"/>
                <a:gd name="connsiteY605" fmla="*/ 1481106 h 1682495"/>
                <a:gd name="connsiteX606" fmla="*/ 6323331 w 8882887"/>
                <a:gd name="connsiteY606" fmla="*/ 1482414 h 1682495"/>
                <a:gd name="connsiteX607" fmla="*/ 6323331 w 8882887"/>
                <a:gd name="connsiteY607" fmla="*/ 1491567 h 1682495"/>
                <a:gd name="connsiteX608" fmla="*/ 6321659 w 8882887"/>
                <a:gd name="connsiteY608" fmla="*/ 1491567 h 1682495"/>
                <a:gd name="connsiteX609" fmla="*/ 6309957 w 8882887"/>
                <a:gd name="connsiteY609" fmla="*/ 1491567 h 1682495"/>
                <a:gd name="connsiteX610" fmla="*/ 6309957 w 8882887"/>
                <a:gd name="connsiteY610" fmla="*/ 1493310 h 1682495"/>
                <a:gd name="connsiteX611" fmla="*/ 6309957 w 8882887"/>
                <a:gd name="connsiteY611" fmla="*/ 1505516 h 1682495"/>
                <a:gd name="connsiteX612" fmla="*/ 6346735 w 8882887"/>
                <a:gd name="connsiteY612" fmla="*/ 1536899 h 1682495"/>
                <a:gd name="connsiteX613" fmla="*/ 6345065 w 8882887"/>
                <a:gd name="connsiteY613" fmla="*/ 1543872 h 1682495"/>
                <a:gd name="connsiteX614" fmla="*/ 6333361 w 8882887"/>
                <a:gd name="connsiteY614" fmla="*/ 1543872 h 1682495"/>
                <a:gd name="connsiteX615" fmla="*/ 6333361 w 8882887"/>
                <a:gd name="connsiteY615" fmla="*/ 1582229 h 1682495"/>
                <a:gd name="connsiteX616" fmla="*/ 6335035 w 8882887"/>
                <a:gd name="connsiteY616" fmla="*/ 1582229 h 1682495"/>
                <a:gd name="connsiteX617" fmla="*/ 6346735 w 8882887"/>
                <a:gd name="connsiteY617" fmla="*/ 1582229 h 1682495"/>
                <a:gd name="connsiteX618" fmla="*/ 6346735 w 8882887"/>
                <a:gd name="connsiteY618" fmla="*/ 1580049 h 1682495"/>
                <a:gd name="connsiteX619" fmla="*/ 6346735 w 8882887"/>
                <a:gd name="connsiteY619" fmla="*/ 1564794 h 1682495"/>
                <a:gd name="connsiteX620" fmla="*/ 6348407 w 8882887"/>
                <a:gd name="connsiteY620" fmla="*/ 1563923 h 1682495"/>
                <a:gd name="connsiteX621" fmla="*/ 6360109 w 8882887"/>
                <a:gd name="connsiteY621" fmla="*/ 1557821 h 1682495"/>
                <a:gd name="connsiteX622" fmla="*/ 6363035 w 8882887"/>
                <a:gd name="connsiteY622" fmla="*/ 1557821 h 1682495"/>
                <a:gd name="connsiteX623" fmla="*/ 6383515 w 8882887"/>
                <a:gd name="connsiteY623" fmla="*/ 1557821 h 1682495"/>
                <a:gd name="connsiteX624" fmla="*/ 6383515 w 8882887"/>
                <a:gd name="connsiteY624" fmla="*/ 1559564 h 1682495"/>
                <a:gd name="connsiteX625" fmla="*/ 6383515 w 8882887"/>
                <a:gd name="connsiteY625" fmla="*/ 1571768 h 1682495"/>
                <a:gd name="connsiteX626" fmla="*/ 6386023 w 8882887"/>
                <a:gd name="connsiteY626" fmla="*/ 1571768 h 1682495"/>
                <a:gd name="connsiteX627" fmla="*/ 6403577 w 8882887"/>
                <a:gd name="connsiteY627" fmla="*/ 1571768 h 1682495"/>
                <a:gd name="connsiteX628" fmla="*/ 6405247 w 8882887"/>
                <a:gd name="connsiteY628" fmla="*/ 1578741 h 1682495"/>
                <a:gd name="connsiteX629" fmla="*/ 6416951 w 8882887"/>
                <a:gd name="connsiteY629" fmla="*/ 1578741 h 1682495"/>
                <a:gd name="connsiteX630" fmla="*/ 6453729 w 8882887"/>
                <a:gd name="connsiteY630" fmla="*/ 1627559 h 1682495"/>
                <a:gd name="connsiteX631" fmla="*/ 6453729 w 8882887"/>
                <a:gd name="connsiteY631" fmla="*/ 1679864 h 1682495"/>
                <a:gd name="connsiteX632" fmla="*/ 6455399 w 8882887"/>
                <a:gd name="connsiteY632" fmla="*/ 1679864 h 1682495"/>
                <a:gd name="connsiteX633" fmla="*/ 6467103 w 8882887"/>
                <a:gd name="connsiteY633" fmla="*/ 1679864 h 1682495"/>
                <a:gd name="connsiteX634" fmla="*/ 6467103 w 8882887"/>
                <a:gd name="connsiteY634" fmla="*/ 1676813 h 1682495"/>
                <a:gd name="connsiteX635" fmla="*/ 6467103 w 8882887"/>
                <a:gd name="connsiteY635" fmla="*/ 1655456 h 1682495"/>
                <a:gd name="connsiteX636" fmla="*/ 6468357 w 8882887"/>
                <a:gd name="connsiteY636" fmla="*/ 1655456 h 1682495"/>
                <a:gd name="connsiteX637" fmla="*/ 6477133 w 8882887"/>
                <a:gd name="connsiteY637" fmla="*/ 1655456 h 1682495"/>
                <a:gd name="connsiteX638" fmla="*/ 6477133 w 8882887"/>
                <a:gd name="connsiteY638" fmla="*/ 1657199 h 1682495"/>
                <a:gd name="connsiteX639" fmla="*/ 6477133 w 8882887"/>
                <a:gd name="connsiteY639" fmla="*/ 1669403 h 1682495"/>
                <a:gd name="connsiteX640" fmla="*/ 6490507 w 8882887"/>
                <a:gd name="connsiteY640" fmla="*/ 1596177 h 1682495"/>
                <a:gd name="connsiteX641" fmla="*/ 6547347 w 8882887"/>
                <a:gd name="connsiteY641" fmla="*/ 1596177 h 1682495"/>
                <a:gd name="connsiteX642" fmla="*/ 6547347 w 8882887"/>
                <a:gd name="connsiteY642" fmla="*/ 1484594 h 1682495"/>
                <a:gd name="connsiteX643" fmla="*/ 6600843 w 8882887"/>
                <a:gd name="connsiteY643" fmla="*/ 1484594 h 1682495"/>
                <a:gd name="connsiteX644" fmla="*/ 6600843 w 8882887"/>
                <a:gd name="connsiteY644" fmla="*/ 1483286 h 1682495"/>
                <a:gd name="connsiteX645" fmla="*/ 6600843 w 8882887"/>
                <a:gd name="connsiteY645" fmla="*/ 1474133 h 1682495"/>
                <a:gd name="connsiteX646" fmla="*/ 6634279 w 8882887"/>
                <a:gd name="connsiteY646" fmla="*/ 1474133 h 1682495"/>
                <a:gd name="connsiteX647" fmla="*/ 6634279 w 8882887"/>
                <a:gd name="connsiteY647" fmla="*/ 1414854 h 1682495"/>
                <a:gd name="connsiteX648" fmla="*/ 6627591 w 8882887"/>
                <a:gd name="connsiteY648" fmla="*/ 1412238 h 1682495"/>
                <a:gd name="connsiteX649" fmla="*/ 6627591 w 8882887"/>
                <a:gd name="connsiteY649" fmla="*/ 1393932 h 1682495"/>
                <a:gd name="connsiteX650" fmla="*/ 6634279 w 8882887"/>
                <a:gd name="connsiteY650" fmla="*/ 1397420 h 1682495"/>
                <a:gd name="connsiteX651" fmla="*/ 6640967 w 8882887"/>
                <a:gd name="connsiteY651" fmla="*/ 1362549 h 1682495"/>
                <a:gd name="connsiteX652" fmla="*/ 6647653 w 8882887"/>
                <a:gd name="connsiteY652" fmla="*/ 1397420 h 1682495"/>
                <a:gd name="connsiteX653" fmla="*/ 6651415 w 8882887"/>
                <a:gd name="connsiteY653" fmla="*/ 1392624 h 1682495"/>
                <a:gd name="connsiteX654" fmla="*/ 6654341 w 8882887"/>
                <a:gd name="connsiteY654" fmla="*/ 1383471 h 1682495"/>
                <a:gd name="connsiteX655" fmla="*/ 6655175 w 8882887"/>
                <a:gd name="connsiteY655" fmla="*/ 1381728 h 1682495"/>
                <a:gd name="connsiteX656" fmla="*/ 6661027 w 8882887"/>
                <a:gd name="connsiteY656" fmla="*/ 1369523 h 1682495"/>
                <a:gd name="connsiteX657" fmla="*/ 6661863 w 8882887"/>
                <a:gd name="connsiteY657" fmla="*/ 1367780 h 1682495"/>
                <a:gd name="connsiteX658" fmla="*/ 6667715 w 8882887"/>
                <a:gd name="connsiteY658" fmla="*/ 1355576 h 1682495"/>
                <a:gd name="connsiteX659" fmla="*/ 6669803 w 8882887"/>
                <a:gd name="connsiteY659" fmla="*/ 1354268 h 1682495"/>
                <a:gd name="connsiteX660" fmla="*/ 6684431 w 8882887"/>
                <a:gd name="connsiteY660" fmla="*/ 1345115 h 1682495"/>
                <a:gd name="connsiteX661" fmla="*/ 6686939 w 8882887"/>
                <a:gd name="connsiteY661" fmla="*/ 1343372 h 1682495"/>
                <a:gd name="connsiteX662" fmla="*/ 6704493 w 8882887"/>
                <a:gd name="connsiteY662" fmla="*/ 1331166 h 1682495"/>
                <a:gd name="connsiteX663" fmla="*/ 6705747 w 8882887"/>
                <a:gd name="connsiteY663" fmla="*/ 1329423 h 1682495"/>
                <a:gd name="connsiteX664" fmla="*/ 6714523 w 8882887"/>
                <a:gd name="connsiteY664" fmla="*/ 1317219 h 1682495"/>
                <a:gd name="connsiteX665" fmla="*/ 6715359 w 8882887"/>
                <a:gd name="connsiteY665" fmla="*/ 1314168 h 1682495"/>
                <a:gd name="connsiteX666" fmla="*/ 6721211 w 8882887"/>
                <a:gd name="connsiteY666" fmla="*/ 1292810 h 1682495"/>
                <a:gd name="connsiteX667" fmla="*/ 6722047 w 8882887"/>
                <a:gd name="connsiteY667" fmla="*/ 1295861 h 1682495"/>
                <a:gd name="connsiteX668" fmla="*/ 6727897 w 8882887"/>
                <a:gd name="connsiteY668" fmla="*/ 1317219 h 1682495"/>
                <a:gd name="connsiteX669" fmla="*/ 6728733 w 8882887"/>
                <a:gd name="connsiteY669" fmla="*/ 1318526 h 1682495"/>
                <a:gd name="connsiteX670" fmla="*/ 6734585 w 8882887"/>
                <a:gd name="connsiteY670" fmla="*/ 1327680 h 1682495"/>
                <a:gd name="connsiteX671" fmla="*/ 6736675 w 8882887"/>
                <a:gd name="connsiteY671" fmla="*/ 1329423 h 1682495"/>
                <a:gd name="connsiteX672" fmla="*/ 6751303 w 8882887"/>
                <a:gd name="connsiteY672" fmla="*/ 1341627 h 1682495"/>
                <a:gd name="connsiteX673" fmla="*/ 6752975 w 8882887"/>
                <a:gd name="connsiteY673" fmla="*/ 1343372 h 1682495"/>
                <a:gd name="connsiteX674" fmla="*/ 6764675 w 8882887"/>
                <a:gd name="connsiteY674" fmla="*/ 1355576 h 1682495"/>
                <a:gd name="connsiteX675" fmla="*/ 6766349 w 8882887"/>
                <a:gd name="connsiteY675" fmla="*/ 1357319 h 1682495"/>
                <a:gd name="connsiteX676" fmla="*/ 6778051 w 8882887"/>
                <a:gd name="connsiteY676" fmla="*/ 1369523 h 1682495"/>
                <a:gd name="connsiteX677" fmla="*/ 6778469 w 8882887"/>
                <a:gd name="connsiteY677" fmla="*/ 1371267 h 1682495"/>
                <a:gd name="connsiteX678" fmla="*/ 6781393 w 8882887"/>
                <a:gd name="connsiteY678" fmla="*/ 1383471 h 1682495"/>
                <a:gd name="connsiteX679" fmla="*/ 6781811 w 8882887"/>
                <a:gd name="connsiteY679" fmla="*/ 1385214 h 1682495"/>
                <a:gd name="connsiteX680" fmla="*/ 6784737 w 8882887"/>
                <a:gd name="connsiteY680" fmla="*/ 1397420 h 1682495"/>
                <a:gd name="connsiteX681" fmla="*/ 6794767 w 8882887"/>
                <a:gd name="connsiteY681" fmla="*/ 1362549 h 1682495"/>
                <a:gd name="connsiteX682" fmla="*/ 6801455 w 8882887"/>
                <a:gd name="connsiteY682" fmla="*/ 1397420 h 1682495"/>
                <a:gd name="connsiteX683" fmla="*/ 6808141 w 8882887"/>
                <a:gd name="connsiteY683" fmla="*/ 1400034 h 1682495"/>
                <a:gd name="connsiteX684" fmla="*/ 6808141 w 8882887"/>
                <a:gd name="connsiteY684" fmla="*/ 1418342 h 1682495"/>
                <a:gd name="connsiteX685" fmla="*/ 6801455 w 8882887"/>
                <a:gd name="connsiteY685" fmla="*/ 1467159 h 1682495"/>
                <a:gd name="connsiteX686" fmla="*/ 6803127 w 8882887"/>
                <a:gd name="connsiteY686" fmla="*/ 1467159 h 1682495"/>
                <a:gd name="connsiteX687" fmla="*/ 6814829 w 8882887"/>
                <a:gd name="connsiteY687" fmla="*/ 1467159 h 1682495"/>
                <a:gd name="connsiteX688" fmla="*/ 6816083 w 8882887"/>
                <a:gd name="connsiteY688" fmla="*/ 1474133 h 1682495"/>
                <a:gd name="connsiteX689" fmla="*/ 6824859 w 8882887"/>
                <a:gd name="connsiteY689" fmla="*/ 1474133 h 1682495"/>
                <a:gd name="connsiteX690" fmla="*/ 6824859 w 8882887"/>
                <a:gd name="connsiteY690" fmla="*/ 1472390 h 1682495"/>
                <a:gd name="connsiteX691" fmla="*/ 6824859 w 8882887"/>
                <a:gd name="connsiteY691" fmla="*/ 1460184 h 1682495"/>
                <a:gd name="connsiteX692" fmla="*/ 6828203 w 8882887"/>
                <a:gd name="connsiteY692" fmla="*/ 1460184 h 1682495"/>
                <a:gd name="connsiteX693" fmla="*/ 6851607 w 8882887"/>
                <a:gd name="connsiteY693" fmla="*/ 1460184 h 1682495"/>
                <a:gd name="connsiteX694" fmla="*/ 6851607 w 8882887"/>
                <a:gd name="connsiteY694" fmla="*/ 1457133 h 1682495"/>
                <a:gd name="connsiteX695" fmla="*/ 6851607 w 8882887"/>
                <a:gd name="connsiteY695" fmla="*/ 1435776 h 1682495"/>
                <a:gd name="connsiteX696" fmla="*/ 6908447 w 8882887"/>
                <a:gd name="connsiteY696" fmla="*/ 1435776 h 1682495"/>
                <a:gd name="connsiteX697" fmla="*/ 6908447 w 8882887"/>
                <a:gd name="connsiteY697" fmla="*/ 1437956 h 1682495"/>
                <a:gd name="connsiteX698" fmla="*/ 6908447 w 8882887"/>
                <a:gd name="connsiteY698" fmla="*/ 1453211 h 1682495"/>
                <a:gd name="connsiteX699" fmla="*/ 6938539 w 8882887"/>
                <a:gd name="connsiteY699" fmla="*/ 1453211 h 1682495"/>
                <a:gd name="connsiteX700" fmla="*/ 6938539 w 8882887"/>
                <a:gd name="connsiteY700" fmla="*/ 1456698 h 1682495"/>
                <a:gd name="connsiteX701" fmla="*/ 6938539 w 8882887"/>
                <a:gd name="connsiteY701" fmla="*/ 1481106 h 1682495"/>
                <a:gd name="connsiteX702" fmla="*/ 6931853 w 8882887"/>
                <a:gd name="connsiteY702" fmla="*/ 1482414 h 1682495"/>
                <a:gd name="connsiteX703" fmla="*/ 6931853 w 8882887"/>
                <a:gd name="connsiteY703" fmla="*/ 1491567 h 1682495"/>
                <a:gd name="connsiteX704" fmla="*/ 6938539 w 8882887"/>
                <a:gd name="connsiteY704" fmla="*/ 1494183 h 1682495"/>
                <a:gd name="connsiteX705" fmla="*/ 6938539 w 8882887"/>
                <a:gd name="connsiteY705" fmla="*/ 1512489 h 1682495"/>
                <a:gd name="connsiteX706" fmla="*/ 6931853 w 8882887"/>
                <a:gd name="connsiteY706" fmla="*/ 1519463 h 1682495"/>
                <a:gd name="connsiteX707" fmla="*/ 6931853 w 8882887"/>
                <a:gd name="connsiteY707" fmla="*/ 1603151 h 1682495"/>
                <a:gd name="connsiteX708" fmla="*/ 6934777 w 8882887"/>
                <a:gd name="connsiteY708" fmla="*/ 1603151 h 1682495"/>
                <a:gd name="connsiteX709" fmla="*/ 6955257 w 8882887"/>
                <a:gd name="connsiteY709" fmla="*/ 1603151 h 1682495"/>
                <a:gd name="connsiteX710" fmla="*/ 6957763 w 8882887"/>
                <a:gd name="connsiteY710" fmla="*/ 1610124 h 1682495"/>
                <a:gd name="connsiteX711" fmla="*/ 6975319 w 8882887"/>
                <a:gd name="connsiteY711" fmla="*/ 1610124 h 1682495"/>
                <a:gd name="connsiteX712" fmla="*/ 6975319 w 8882887"/>
                <a:gd name="connsiteY712" fmla="*/ 1613175 h 1682495"/>
                <a:gd name="connsiteX713" fmla="*/ 6975319 w 8882887"/>
                <a:gd name="connsiteY713" fmla="*/ 1634534 h 1682495"/>
                <a:gd name="connsiteX714" fmla="*/ 6977827 w 8882887"/>
                <a:gd name="connsiteY714" fmla="*/ 1634534 h 1682495"/>
                <a:gd name="connsiteX715" fmla="*/ 6995379 w 8882887"/>
                <a:gd name="connsiteY715" fmla="*/ 1634534 h 1682495"/>
                <a:gd name="connsiteX716" fmla="*/ 6995379 w 8882887"/>
                <a:gd name="connsiteY716" fmla="*/ 1631483 h 1682495"/>
                <a:gd name="connsiteX717" fmla="*/ 6995379 w 8882887"/>
                <a:gd name="connsiteY717" fmla="*/ 1610124 h 1682495"/>
                <a:gd name="connsiteX718" fmla="*/ 6998303 w 8882887"/>
                <a:gd name="connsiteY718" fmla="*/ 1608381 h 1682495"/>
                <a:gd name="connsiteX719" fmla="*/ 7018783 w 8882887"/>
                <a:gd name="connsiteY719" fmla="*/ 1596177 h 1682495"/>
                <a:gd name="connsiteX720" fmla="*/ 7018783 w 8882887"/>
                <a:gd name="connsiteY720" fmla="*/ 1564794 h 1682495"/>
                <a:gd name="connsiteX721" fmla="*/ 7012097 w 8882887"/>
                <a:gd name="connsiteY721" fmla="*/ 1529924 h 1682495"/>
                <a:gd name="connsiteX722" fmla="*/ 7013767 w 8882887"/>
                <a:gd name="connsiteY722" fmla="*/ 1529924 h 1682495"/>
                <a:gd name="connsiteX723" fmla="*/ 7025471 w 8882887"/>
                <a:gd name="connsiteY723" fmla="*/ 1529924 h 1682495"/>
                <a:gd name="connsiteX724" fmla="*/ 7055563 w 8882887"/>
                <a:gd name="connsiteY724" fmla="*/ 1526438 h 1682495"/>
                <a:gd name="connsiteX725" fmla="*/ 7055563 w 8882887"/>
                <a:gd name="connsiteY725" fmla="*/ 1524693 h 1682495"/>
                <a:gd name="connsiteX726" fmla="*/ 7055563 w 8882887"/>
                <a:gd name="connsiteY726" fmla="*/ 1512489 h 1682495"/>
                <a:gd name="connsiteX727" fmla="*/ 7058071 w 8882887"/>
                <a:gd name="connsiteY727" fmla="*/ 1512489 h 1682495"/>
                <a:gd name="connsiteX728" fmla="*/ 7075623 w 8882887"/>
                <a:gd name="connsiteY728" fmla="*/ 1512489 h 1682495"/>
                <a:gd name="connsiteX729" fmla="*/ 7075623 w 8882887"/>
                <a:gd name="connsiteY729" fmla="*/ 1338141 h 1682495"/>
                <a:gd name="connsiteX730" fmla="*/ 7077295 w 8882887"/>
                <a:gd name="connsiteY730" fmla="*/ 1338141 h 1682495"/>
                <a:gd name="connsiteX731" fmla="*/ 7088997 w 8882887"/>
                <a:gd name="connsiteY731" fmla="*/ 1338141 h 1682495"/>
                <a:gd name="connsiteX732" fmla="*/ 7088997 w 8882887"/>
                <a:gd name="connsiteY732" fmla="*/ 1334654 h 1682495"/>
                <a:gd name="connsiteX733" fmla="*/ 7088997 w 8882887"/>
                <a:gd name="connsiteY733" fmla="*/ 1310244 h 1682495"/>
                <a:gd name="connsiteX734" fmla="*/ 7092341 w 8882887"/>
                <a:gd name="connsiteY734" fmla="*/ 1240505 h 1682495"/>
                <a:gd name="connsiteX735" fmla="*/ 7094013 w 8882887"/>
                <a:gd name="connsiteY735" fmla="*/ 1240505 h 1682495"/>
                <a:gd name="connsiteX736" fmla="*/ 7105715 w 8882887"/>
                <a:gd name="connsiteY736" fmla="*/ 1240505 h 1682495"/>
                <a:gd name="connsiteX737" fmla="*/ 7105715 w 8882887"/>
                <a:gd name="connsiteY737" fmla="*/ 1242249 h 1682495"/>
                <a:gd name="connsiteX738" fmla="*/ 7105715 w 8882887"/>
                <a:gd name="connsiteY738" fmla="*/ 1254453 h 1682495"/>
                <a:gd name="connsiteX739" fmla="*/ 7112401 w 8882887"/>
                <a:gd name="connsiteY739" fmla="*/ 1250966 h 1682495"/>
                <a:gd name="connsiteX740" fmla="*/ 7112401 w 8882887"/>
                <a:gd name="connsiteY740" fmla="*/ 1226558 h 1682495"/>
                <a:gd name="connsiteX741" fmla="*/ 7114491 w 8882887"/>
                <a:gd name="connsiteY741" fmla="*/ 1225686 h 1682495"/>
                <a:gd name="connsiteX742" fmla="*/ 7129119 w 8882887"/>
                <a:gd name="connsiteY742" fmla="*/ 1219584 h 1682495"/>
                <a:gd name="connsiteX743" fmla="*/ 7130791 w 8882887"/>
                <a:gd name="connsiteY743" fmla="*/ 1220456 h 1682495"/>
                <a:gd name="connsiteX744" fmla="*/ 7142493 w 8882887"/>
                <a:gd name="connsiteY744" fmla="*/ 1226558 h 1682495"/>
                <a:gd name="connsiteX745" fmla="*/ 7145001 w 8882887"/>
                <a:gd name="connsiteY745" fmla="*/ 1226558 h 1682495"/>
                <a:gd name="connsiteX746" fmla="*/ 7162555 w 8882887"/>
                <a:gd name="connsiteY746" fmla="*/ 1226558 h 1682495"/>
                <a:gd name="connsiteX747" fmla="*/ 7162555 w 8882887"/>
                <a:gd name="connsiteY747" fmla="*/ 1181226 h 1682495"/>
                <a:gd name="connsiteX748" fmla="*/ 7164227 w 8882887"/>
                <a:gd name="connsiteY748" fmla="*/ 1181226 h 1682495"/>
                <a:gd name="connsiteX749" fmla="*/ 7175927 w 8882887"/>
                <a:gd name="connsiteY749" fmla="*/ 1181226 h 1682495"/>
                <a:gd name="connsiteX750" fmla="*/ 7178017 w 8882887"/>
                <a:gd name="connsiteY750" fmla="*/ 1188201 h 1682495"/>
                <a:gd name="connsiteX751" fmla="*/ 7192647 w 8882887"/>
                <a:gd name="connsiteY751" fmla="*/ 1188201 h 1682495"/>
                <a:gd name="connsiteX752" fmla="*/ 7194319 w 8882887"/>
                <a:gd name="connsiteY752" fmla="*/ 1181226 h 1682495"/>
                <a:gd name="connsiteX753" fmla="*/ 7206021 w 8882887"/>
                <a:gd name="connsiteY753" fmla="*/ 1181226 h 1682495"/>
                <a:gd name="connsiteX754" fmla="*/ 7206021 w 8882887"/>
                <a:gd name="connsiteY754" fmla="*/ 1233531 h 1682495"/>
                <a:gd name="connsiteX755" fmla="*/ 7208111 w 8882887"/>
                <a:gd name="connsiteY755" fmla="*/ 1235274 h 1682495"/>
                <a:gd name="connsiteX756" fmla="*/ 7222739 w 8882887"/>
                <a:gd name="connsiteY756" fmla="*/ 1247480 h 1682495"/>
                <a:gd name="connsiteX757" fmla="*/ 7256173 w 8882887"/>
                <a:gd name="connsiteY757" fmla="*/ 1257941 h 1682495"/>
                <a:gd name="connsiteX758" fmla="*/ 7256173 w 8882887"/>
                <a:gd name="connsiteY758" fmla="*/ 1255761 h 1682495"/>
                <a:gd name="connsiteX759" fmla="*/ 7256173 w 8882887"/>
                <a:gd name="connsiteY759" fmla="*/ 1240505 h 1682495"/>
                <a:gd name="connsiteX760" fmla="*/ 7299639 w 8882887"/>
                <a:gd name="connsiteY760" fmla="*/ 1226558 h 1682495"/>
                <a:gd name="connsiteX761" fmla="*/ 7299639 w 8882887"/>
                <a:gd name="connsiteY761" fmla="*/ 1224815 h 1682495"/>
                <a:gd name="connsiteX762" fmla="*/ 7299639 w 8882887"/>
                <a:gd name="connsiteY762" fmla="*/ 1212609 h 1682495"/>
                <a:gd name="connsiteX763" fmla="*/ 7300893 w 8882887"/>
                <a:gd name="connsiteY763" fmla="*/ 1212609 h 1682495"/>
                <a:gd name="connsiteX764" fmla="*/ 7309669 w 8882887"/>
                <a:gd name="connsiteY764" fmla="*/ 1212609 h 1682495"/>
                <a:gd name="connsiteX765" fmla="*/ 7309669 w 8882887"/>
                <a:gd name="connsiteY765" fmla="*/ 1211303 h 1682495"/>
                <a:gd name="connsiteX766" fmla="*/ 7309669 w 8882887"/>
                <a:gd name="connsiteY766" fmla="*/ 1202148 h 1682495"/>
                <a:gd name="connsiteX767" fmla="*/ 7313013 w 8882887"/>
                <a:gd name="connsiteY767" fmla="*/ 1202148 h 1682495"/>
                <a:gd name="connsiteX768" fmla="*/ 7336417 w 8882887"/>
                <a:gd name="connsiteY768" fmla="*/ 1202148 h 1682495"/>
                <a:gd name="connsiteX769" fmla="*/ 7336417 w 8882887"/>
                <a:gd name="connsiteY769" fmla="*/ 1203456 h 1682495"/>
                <a:gd name="connsiteX770" fmla="*/ 7336417 w 8882887"/>
                <a:gd name="connsiteY770" fmla="*/ 1212609 h 1682495"/>
                <a:gd name="connsiteX771" fmla="*/ 7338925 w 8882887"/>
                <a:gd name="connsiteY771" fmla="*/ 1212609 h 1682495"/>
                <a:gd name="connsiteX772" fmla="*/ 7356479 w 8882887"/>
                <a:gd name="connsiteY772" fmla="*/ 1212609 h 1682495"/>
                <a:gd name="connsiteX773" fmla="*/ 7356479 w 8882887"/>
                <a:gd name="connsiteY773" fmla="*/ 1215225 h 1682495"/>
                <a:gd name="connsiteX774" fmla="*/ 7356479 w 8882887"/>
                <a:gd name="connsiteY774" fmla="*/ 1233531 h 1682495"/>
                <a:gd name="connsiteX775" fmla="*/ 7393257 w 8882887"/>
                <a:gd name="connsiteY775" fmla="*/ 1233531 h 1682495"/>
                <a:gd name="connsiteX776" fmla="*/ 7393257 w 8882887"/>
                <a:gd name="connsiteY776" fmla="*/ 1231788 h 1682495"/>
                <a:gd name="connsiteX777" fmla="*/ 7393257 w 8882887"/>
                <a:gd name="connsiteY777" fmla="*/ 1219584 h 1682495"/>
                <a:gd name="connsiteX778" fmla="*/ 7395347 w 8882887"/>
                <a:gd name="connsiteY778" fmla="*/ 1219584 h 1682495"/>
                <a:gd name="connsiteX779" fmla="*/ 7409975 w 8882887"/>
                <a:gd name="connsiteY779" fmla="*/ 1219584 h 1682495"/>
                <a:gd name="connsiteX780" fmla="*/ 7409975 w 8882887"/>
                <a:gd name="connsiteY780" fmla="*/ 1217840 h 1682495"/>
                <a:gd name="connsiteX781" fmla="*/ 7409975 w 8882887"/>
                <a:gd name="connsiteY781" fmla="*/ 1205636 h 1682495"/>
                <a:gd name="connsiteX782" fmla="*/ 7412483 w 8882887"/>
                <a:gd name="connsiteY782" fmla="*/ 1205636 h 1682495"/>
                <a:gd name="connsiteX783" fmla="*/ 7430035 w 8882887"/>
                <a:gd name="connsiteY783" fmla="*/ 1205636 h 1682495"/>
                <a:gd name="connsiteX784" fmla="*/ 7430035 w 8882887"/>
                <a:gd name="connsiteY784" fmla="*/ 1207379 h 1682495"/>
                <a:gd name="connsiteX785" fmla="*/ 7430035 w 8882887"/>
                <a:gd name="connsiteY785" fmla="*/ 1219584 h 1682495"/>
                <a:gd name="connsiteX786" fmla="*/ 7436723 w 8882887"/>
                <a:gd name="connsiteY786" fmla="*/ 1135896 h 1682495"/>
                <a:gd name="connsiteX787" fmla="*/ 7587181 w 8882887"/>
                <a:gd name="connsiteY787" fmla="*/ 1135896 h 1682495"/>
                <a:gd name="connsiteX788" fmla="*/ 7587181 w 8882887"/>
                <a:gd name="connsiteY788" fmla="*/ 1247480 h 1682495"/>
                <a:gd name="connsiteX789" fmla="*/ 7590525 w 8882887"/>
                <a:gd name="connsiteY789" fmla="*/ 1247480 h 1682495"/>
                <a:gd name="connsiteX790" fmla="*/ 7613929 w 8882887"/>
                <a:gd name="connsiteY790" fmla="*/ 1247480 h 1682495"/>
                <a:gd name="connsiteX791" fmla="*/ 7613929 w 8882887"/>
                <a:gd name="connsiteY791" fmla="*/ 1121948 h 1682495"/>
                <a:gd name="connsiteX792" fmla="*/ 7647365 w 8882887"/>
                <a:gd name="connsiteY792" fmla="*/ 1104513 h 1682495"/>
                <a:gd name="connsiteX793" fmla="*/ 7690831 w 8882887"/>
                <a:gd name="connsiteY793" fmla="*/ 1104513 h 1682495"/>
                <a:gd name="connsiteX794" fmla="*/ 7693757 w 8882887"/>
                <a:gd name="connsiteY794" fmla="*/ 1101899 h 1682495"/>
                <a:gd name="connsiteX795" fmla="*/ 7714235 w 8882887"/>
                <a:gd name="connsiteY795" fmla="*/ 1083591 h 1682495"/>
                <a:gd name="connsiteX796" fmla="*/ 7771075 w 8882887"/>
                <a:gd name="connsiteY796" fmla="*/ 1083591 h 1682495"/>
                <a:gd name="connsiteX797" fmla="*/ 7771075 w 8882887"/>
                <a:gd name="connsiteY797" fmla="*/ 1086207 h 1682495"/>
                <a:gd name="connsiteX798" fmla="*/ 7771075 w 8882887"/>
                <a:gd name="connsiteY798" fmla="*/ 1104513 h 1682495"/>
                <a:gd name="connsiteX799" fmla="*/ 7827915 w 8882887"/>
                <a:gd name="connsiteY799" fmla="*/ 1104513 h 1682495"/>
                <a:gd name="connsiteX800" fmla="*/ 7827915 w 8882887"/>
                <a:gd name="connsiteY800" fmla="*/ 1240505 h 1682495"/>
                <a:gd name="connsiteX801" fmla="*/ 7830005 w 8882887"/>
                <a:gd name="connsiteY801" fmla="*/ 1240505 h 1682495"/>
                <a:gd name="connsiteX802" fmla="*/ 7844633 w 8882887"/>
                <a:gd name="connsiteY802" fmla="*/ 1240505 h 1682495"/>
                <a:gd name="connsiteX803" fmla="*/ 7844633 w 8882887"/>
                <a:gd name="connsiteY803" fmla="*/ 1439262 h 1682495"/>
                <a:gd name="connsiteX804" fmla="*/ 7847975 w 8882887"/>
                <a:gd name="connsiteY804" fmla="*/ 1439262 h 1682495"/>
                <a:gd name="connsiteX805" fmla="*/ 7871381 w 8882887"/>
                <a:gd name="connsiteY805" fmla="*/ 1439262 h 1682495"/>
                <a:gd name="connsiteX806" fmla="*/ 7871381 w 8882887"/>
                <a:gd name="connsiteY806" fmla="*/ 1310244 h 1682495"/>
                <a:gd name="connsiteX807" fmla="*/ 7872635 w 8882887"/>
                <a:gd name="connsiteY807" fmla="*/ 1309373 h 1682495"/>
                <a:gd name="connsiteX808" fmla="*/ 7881411 w 8882887"/>
                <a:gd name="connsiteY808" fmla="*/ 1303271 h 1682495"/>
                <a:gd name="connsiteX809" fmla="*/ 7888099 w 8882887"/>
                <a:gd name="connsiteY809" fmla="*/ 1305014 h 1682495"/>
                <a:gd name="connsiteX810" fmla="*/ 7888099 w 8882887"/>
                <a:gd name="connsiteY810" fmla="*/ 1317219 h 1682495"/>
                <a:gd name="connsiteX811" fmla="*/ 7891441 w 8882887"/>
                <a:gd name="connsiteY811" fmla="*/ 1315475 h 1682495"/>
                <a:gd name="connsiteX812" fmla="*/ 7914847 w 8882887"/>
                <a:gd name="connsiteY812" fmla="*/ 1303271 h 1682495"/>
                <a:gd name="connsiteX813" fmla="*/ 7917773 w 8882887"/>
                <a:gd name="connsiteY813" fmla="*/ 1303271 h 1682495"/>
                <a:gd name="connsiteX814" fmla="*/ 7938251 w 8882887"/>
                <a:gd name="connsiteY814" fmla="*/ 1303271 h 1682495"/>
                <a:gd name="connsiteX815" fmla="*/ 7938251 w 8882887"/>
                <a:gd name="connsiteY815" fmla="*/ 1540385 h 1682495"/>
                <a:gd name="connsiteX816" fmla="*/ 7985061 w 8882887"/>
                <a:gd name="connsiteY816" fmla="*/ 1547360 h 1682495"/>
                <a:gd name="connsiteX817" fmla="*/ 7985061 w 8882887"/>
                <a:gd name="connsiteY817" fmla="*/ 1536899 h 1682495"/>
                <a:gd name="connsiteX818" fmla="*/ 8035213 w 8882887"/>
                <a:gd name="connsiteY818" fmla="*/ 1536899 h 1682495"/>
                <a:gd name="connsiteX819" fmla="*/ 8035213 w 8882887"/>
                <a:gd name="connsiteY819" fmla="*/ 1491567 h 1682495"/>
                <a:gd name="connsiteX820" fmla="*/ 8048587 w 8882887"/>
                <a:gd name="connsiteY820" fmla="*/ 1491567 h 1682495"/>
                <a:gd name="connsiteX821" fmla="*/ 8048587 w 8882887"/>
                <a:gd name="connsiteY821" fmla="*/ 1432289 h 1682495"/>
                <a:gd name="connsiteX822" fmla="*/ 8058619 w 8882887"/>
                <a:gd name="connsiteY822" fmla="*/ 1432289 h 1682495"/>
                <a:gd name="connsiteX823" fmla="*/ 8058619 w 8882887"/>
                <a:gd name="connsiteY823" fmla="*/ 1373010 h 1682495"/>
                <a:gd name="connsiteX824" fmla="*/ 8082023 w 8882887"/>
                <a:gd name="connsiteY824" fmla="*/ 1373010 h 1682495"/>
                <a:gd name="connsiteX825" fmla="*/ 8155579 w 8882887"/>
                <a:gd name="connsiteY825" fmla="*/ 1341627 h 1682495"/>
                <a:gd name="connsiteX826" fmla="*/ 8158923 w 8882887"/>
                <a:gd name="connsiteY826" fmla="*/ 1310244 h 1682495"/>
                <a:gd name="connsiteX827" fmla="*/ 8165611 w 8882887"/>
                <a:gd name="connsiteY827" fmla="*/ 1341627 h 1682495"/>
                <a:gd name="connsiteX828" fmla="*/ 8242511 w 8882887"/>
                <a:gd name="connsiteY828" fmla="*/ 1383471 h 1682495"/>
                <a:gd name="connsiteX829" fmla="*/ 8242511 w 8882887"/>
                <a:gd name="connsiteY829" fmla="*/ 1376498 h 1682495"/>
                <a:gd name="connsiteX830" fmla="*/ 8262573 w 8882887"/>
                <a:gd name="connsiteY830" fmla="*/ 1376498 h 1682495"/>
                <a:gd name="connsiteX831" fmla="*/ 8262573 w 8882887"/>
                <a:gd name="connsiteY831" fmla="*/ 1432289 h 1682495"/>
                <a:gd name="connsiteX832" fmla="*/ 8272603 w 8882887"/>
                <a:gd name="connsiteY832" fmla="*/ 1432289 h 1682495"/>
                <a:gd name="connsiteX833" fmla="*/ 8272603 w 8882887"/>
                <a:gd name="connsiteY833" fmla="*/ 1498541 h 1682495"/>
                <a:gd name="connsiteX834" fmla="*/ 8282635 w 8882887"/>
                <a:gd name="connsiteY834" fmla="*/ 1498541 h 1682495"/>
                <a:gd name="connsiteX835" fmla="*/ 8282635 w 8882887"/>
                <a:gd name="connsiteY835" fmla="*/ 1529924 h 1682495"/>
                <a:gd name="connsiteX836" fmla="*/ 8302695 w 8882887"/>
                <a:gd name="connsiteY836" fmla="*/ 1529924 h 1682495"/>
                <a:gd name="connsiteX837" fmla="*/ 8302695 w 8882887"/>
                <a:gd name="connsiteY837" fmla="*/ 1578741 h 1682495"/>
                <a:gd name="connsiteX838" fmla="*/ 8429747 w 8882887"/>
                <a:gd name="connsiteY838" fmla="*/ 1568280 h 1682495"/>
                <a:gd name="connsiteX839" fmla="*/ 8429747 w 8882887"/>
                <a:gd name="connsiteY839" fmla="*/ 1519463 h 1682495"/>
                <a:gd name="connsiteX840" fmla="*/ 8496619 w 8882887"/>
                <a:gd name="connsiteY840" fmla="*/ 1519463 h 1682495"/>
                <a:gd name="connsiteX841" fmla="*/ 8496619 w 8882887"/>
                <a:gd name="connsiteY841" fmla="*/ 1491567 h 1682495"/>
                <a:gd name="connsiteX842" fmla="*/ 8637047 w 8882887"/>
                <a:gd name="connsiteY842" fmla="*/ 1491567 h 1682495"/>
                <a:gd name="connsiteX843" fmla="*/ 8637047 w 8882887"/>
                <a:gd name="connsiteY843" fmla="*/ 1509002 h 1682495"/>
                <a:gd name="connsiteX844" fmla="*/ 8727321 w 8882887"/>
                <a:gd name="connsiteY844" fmla="*/ 1509002 h 1682495"/>
                <a:gd name="connsiteX845" fmla="*/ 8727321 w 8882887"/>
                <a:gd name="connsiteY845" fmla="*/ 1519463 h 1682495"/>
                <a:gd name="connsiteX846" fmla="*/ 8754069 w 8882887"/>
                <a:gd name="connsiteY846" fmla="*/ 1519463 h 1682495"/>
                <a:gd name="connsiteX847" fmla="*/ 8754069 w 8882887"/>
                <a:gd name="connsiteY847" fmla="*/ 1529924 h 1682495"/>
                <a:gd name="connsiteX848" fmla="*/ 8777473 w 8882887"/>
                <a:gd name="connsiteY848" fmla="*/ 1529924 h 1682495"/>
                <a:gd name="connsiteX849" fmla="*/ 8777473 w 8882887"/>
                <a:gd name="connsiteY849" fmla="*/ 1499913 h 1682495"/>
                <a:gd name="connsiteX850" fmla="*/ 8882887 w 8882887"/>
                <a:gd name="connsiteY850" fmla="*/ 1682495 h 1682495"/>
                <a:gd name="connsiteX851" fmla="*/ 0 w 8882887"/>
                <a:gd name="connsiteY851" fmla="*/ 1682495 h 1682495"/>
                <a:gd name="connsiteX852" fmla="*/ 63077 w 8882887"/>
                <a:gd name="connsiteY852" fmla="*/ 1573241 h 1682495"/>
                <a:gd name="connsiteX853" fmla="*/ 123345 w 8882887"/>
                <a:gd name="connsiteY853" fmla="*/ 1568279 h 1682495"/>
                <a:gd name="connsiteX854" fmla="*/ 123345 w 8882887"/>
                <a:gd name="connsiteY854" fmla="*/ 1519461 h 1682495"/>
                <a:gd name="connsiteX855" fmla="*/ 190215 w 8882887"/>
                <a:gd name="connsiteY855" fmla="*/ 1519461 h 1682495"/>
                <a:gd name="connsiteX856" fmla="*/ 190215 w 8882887"/>
                <a:gd name="connsiteY856" fmla="*/ 1491566 h 1682495"/>
                <a:gd name="connsiteX857" fmla="*/ 330643 w 8882887"/>
                <a:gd name="connsiteY857" fmla="*/ 1491566 h 1682495"/>
                <a:gd name="connsiteX858" fmla="*/ 330643 w 8882887"/>
                <a:gd name="connsiteY858" fmla="*/ 1509000 h 1682495"/>
                <a:gd name="connsiteX859" fmla="*/ 420917 w 8882887"/>
                <a:gd name="connsiteY859" fmla="*/ 1509000 h 1682495"/>
                <a:gd name="connsiteX860" fmla="*/ 420917 w 8882887"/>
                <a:gd name="connsiteY860" fmla="*/ 1519461 h 1682495"/>
                <a:gd name="connsiteX861" fmla="*/ 447665 w 8882887"/>
                <a:gd name="connsiteY861" fmla="*/ 1519461 h 1682495"/>
                <a:gd name="connsiteX862" fmla="*/ 447665 w 8882887"/>
                <a:gd name="connsiteY862" fmla="*/ 1529922 h 1682495"/>
                <a:gd name="connsiteX863" fmla="*/ 471070 w 8882887"/>
                <a:gd name="connsiteY863" fmla="*/ 1529922 h 1682495"/>
                <a:gd name="connsiteX864" fmla="*/ 471070 w 8882887"/>
                <a:gd name="connsiteY864" fmla="*/ 1373009 h 1682495"/>
                <a:gd name="connsiteX865" fmla="*/ 541285 w 8882887"/>
                <a:gd name="connsiteY865" fmla="*/ 1352087 h 1682495"/>
                <a:gd name="connsiteX866" fmla="*/ 671681 w 8882887"/>
                <a:gd name="connsiteY866" fmla="*/ 1352087 h 1682495"/>
                <a:gd name="connsiteX867" fmla="*/ 671681 w 8882887"/>
                <a:gd name="connsiteY867" fmla="*/ 1101026 h 1682495"/>
                <a:gd name="connsiteX868" fmla="*/ 708460 w 8882887"/>
                <a:gd name="connsiteY868" fmla="*/ 1083590 h 1682495"/>
                <a:gd name="connsiteX869" fmla="*/ 868949 w 8882887"/>
                <a:gd name="connsiteY869" fmla="*/ 1055694 h 1682495"/>
                <a:gd name="connsiteX870" fmla="*/ 925789 w 8882887"/>
                <a:gd name="connsiteY870" fmla="*/ 1073129 h 1682495"/>
                <a:gd name="connsiteX871" fmla="*/ 935819 w 8882887"/>
                <a:gd name="connsiteY871" fmla="*/ 1083590 h 1682495"/>
                <a:gd name="connsiteX872" fmla="*/ 935819 w 8882887"/>
                <a:gd name="connsiteY872" fmla="*/ 1550844 h 1682495"/>
                <a:gd name="connsiteX873" fmla="*/ 959224 w 8882887"/>
                <a:gd name="connsiteY873" fmla="*/ 1550844 h 1682495"/>
                <a:gd name="connsiteX874" fmla="*/ 959224 w 8882887"/>
                <a:gd name="connsiteY874" fmla="*/ 1362548 h 1682495"/>
                <a:gd name="connsiteX875" fmla="*/ 979285 w 8882887"/>
                <a:gd name="connsiteY875" fmla="*/ 1362548 h 1682495"/>
                <a:gd name="connsiteX876" fmla="*/ 979285 w 8882887"/>
                <a:gd name="connsiteY876" fmla="*/ 1345113 h 1682495"/>
                <a:gd name="connsiteX877" fmla="*/ 999346 w 8882887"/>
                <a:gd name="connsiteY877" fmla="*/ 1334652 h 1682495"/>
                <a:gd name="connsiteX878" fmla="*/ 1016063 w 8882887"/>
                <a:gd name="connsiteY878" fmla="*/ 1334652 h 1682495"/>
                <a:gd name="connsiteX879" fmla="*/ 1016063 w 8882887"/>
                <a:gd name="connsiteY879" fmla="*/ 1317218 h 1682495"/>
                <a:gd name="connsiteX880" fmla="*/ 1029437 w 8882887"/>
                <a:gd name="connsiteY880" fmla="*/ 1306757 h 1682495"/>
                <a:gd name="connsiteX881" fmla="*/ 1062874 w 8882887"/>
                <a:gd name="connsiteY881" fmla="*/ 1306757 h 1682495"/>
                <a:gd name="connsiteX882" fmla="*/ 1062874 w 8882887"/>
                <a:gd name="connsiteY882" fmla="*/ 1362548 h 1682495"/>
                <a:gd name="connsiteX883" fmla="*/ 1133087 w 8882887"/>
                <a:gd name="connsiteY883" fmla="*/ 1362548 h 1682495"/>
                <a:gd name="connsiteX884" fmla="*/ 1133087 w 8882887"/>
                <a:gd name="connsiteY884" fmla="*/ 1557819 h 1682495"/>
                <a:gd name="connsiteX885" fmla="*/ 1159835 w 8882887"/>
                <a:gd name="connsiteY885" fmla="*/ 1557819 h 1682495"/>
                <a:gd name="connsiteX886" fmla="*/ 1186583 w 8882887"/>
                <a:gd name="connsiteY886" fmla="*/ 1547358 h 1682495"/>
                <a:gd name="connsiteX887" fmla="*/ 1186583 w 8882887"/>
                <a:gd name="connsiteY887" fmla="*/ 1533410 h 1682495"/>
                <a:gd name="connsiteX888" fmla="*/ 1176553 w 8882887"/>
                <a:gd name="connsiteY888" fmla="*/ 1529922 h 1682495"/>
                <a:gd name="connsiteX889" fmla="*/ 1176553 w 8882887"/>
                <a:gd name="connsiteY889" fmla="*/ 1519461 h 1682495"/>
                <a:gd name="connsiteX890" fmla="*/ 1186583 w 8882887"/>
                <a:gd name="connsiteY890" fmla="*/ 1512488 h 1682495"/>
                <a:gd name="connsiteX891" fmla="*/ 1186583 w 8882887"/>
                <a:gd name="connsiteY891" fmla="*/ 1435775 h 1682495"/>
                <a:gd name="connsiteX892" fmla="*/ 1176553 w 8882887"/>
                <a:gd name="connsiteY892" fmla="*/ 1432287 h 1682495"/>
                <a:gd name="connsiteX893" fmla="*/ 1176553 w 8882887"/>
                <a:gd name="connsiteY893" fmla="*/ 1421826 h 1682495"/>
                <a:gd name="connsiteX894" fmla="*/ 1186583 w 8882887"/>
                <a:gd name="connsiteY894" fmla="*/ 1414853 h 1682495"/>
                <a:gd name="connsiteX895" fmla="*/ 1193271 w 8882887"/>
                <a:gd name="connsiteY895" fmla="*/ 1407879 h 1682495"/>
                <a:gd name="connsiteX896" fmla="*/ 1193271 w 8882887"/>
                <a:gd name="connsiteY896" fmla="*/ 1393931 h 1682495"/>
                <a:gd name="connsiteX897" fmla="*/ 1186583 w 8882887"/>
                <a:gd name="connsiteY897" fmla="*/ 1393931 h 1682495"/>
                <a:gd name="connsiteX898" fmla="*/ 1186583 w 8882887"/>
                <a:gd name="connsiteY898" fmla="*/ 1383470 h 1682495"/>
                <a:gd name="connsiteX899" fmla="*/ 1196614 w 8882887"/>
                <a:gd name="connsiteY899" fmla="*/ 1376496 h 1682495"/>
                <a:gd name="connsiteX900" fmla="*/ 1250110 w 8882887"/>
                <a:gd name="connsiteY900" fmla="*/ 1278861 h 1682495"/>
                <a:gd name="connsiteX901" fmla="*/ 1243423 w 8882887"/>
                <a:gd name="connsiteY901" fmla="*/ 1275374 h 1682495"/>
                <a:gd name="connsiteX902" fmla="*/ 1243423 w 8882887"/>
                <a:gd name="connsiteY902" fmla="*/ 1264913 h 1682495"/>
                <a:gd name="connsiteX903" fmla="*/ 1253453 w 8882887"/>
                <a:gd name="connsiteY903" fmla="*/ 1261425 h 1682495"/>
                <a:gd name="connsiteX904" fmla="*/ 1253453 w 8882887"/>
                <a:gd name="connsiteY904" fmla="*/ 1247478 h 1682495"/>
                <a:gd name="connsiteX905" fmla="*/ 1260141 w 8882887"/>
                <a:gd name="connsiteY905" fmla="*/ 1247478 h 1682495"/>
                <a:gd name="connsiteX906" fmla="*/ 1260141 w 8882887"/>
                <a:gd name="connsiteY906" fmla="*/ 1216095 h 1682495"/>
                <a:gd name="connsiteX907" fmla="*/ 1253453 w 8882887"/>
                <a:gd name="connsiteY907" fmla="*/ 1216095 h 1682495"/>
                <a:gd name="connsiteX908" fmla="*/ 1253453 w 8882887"/>
                <a:gd name="connsiteY908" fmla="*/ 1209122 h 1682495"/>
                <a:gd name="connsiteX909" fmla="*/ 1260141 w 8882887"/>
                <a:gd name="connsiteY909" fmla="*/ 1205634 h 1682495"/>
                <a:gd name="connsiteX910" fmla="*/ 1276858 w 8882887"/>
                <a:gd name="connsiteY910" fmla="*/ 1181225 h 1682495"/>
                <a:gd name="connsiteX911" fmla="*/ 1280201 w 8882887"/>
                <a:gd name="connsiteY911" fmla="*/ 1167278 h 1682495"/>
                <a:gd name="connsiteX912" fmla="*/ 1280201 w 8882887"/>
                <a:gd name="connsiteY912" fmla="*/ 1128921 h 1682495"/>
                <a:gd name="connsiteX913" fmla="*/ 1280620 w 8882887"/>
                <a:gd name="connsiteY913" fmla="*/ 1127613 h 1682495"/>
                <a:gd name="connsiteX914" fmla="*/ 1283545 w 8882887"/>
                <a:gd name="connsiteY914" fmla="*/ 1118460 h 1682495"/>
                <a:gd name="connsiteX915" fmla="*/ 1283963 w 8882887"/>
                <a:gd name="connsiteY915" fmla="*/ 1119768 h 1682495"/>
                <a:gd name="connsiteX916" fmla="*/ 1286889 w 8882887"/>
                <a:gd name="connsiteY916" fmla="*/ 1128921 h 1682495"/>
                <a:gd name="connsiteX917" fmla="*/ 1290232 w 8882887"/>
                <a:gd name="connsiteY917" fmla="*/ 1167278 h 1682495"/>
                <a:gd name="connsiteX918" fmla="*/ 1290232 w 8882887"/>
                <a:gd name="connsiteY918" fmla="*/ 1177739 h 1682495"/>
                <a:gd name="connsiteX919" fmla="*/ 1306951 w 8882887"/>
                <a:gd name="connsiteY919" fmla="*/ 1205634 h 1682495"/>
                <a:gd name="connsiteX920" fmla="*/ 1313638 w 8882887"/>
                <a:gd name="connsiteY920" fmla="*/ 1209122 h 1682495"/>
                <a:gd name="connsiteX921" fmla="*/ 1313638 w 8882887"/>
                <a:gd name="connsiteY921" fmla="*/ 1216095 h 1682495"/>
                <a:gd name="connsiteX922" fmla="*/ 1310295 w 8882887"/>
                <a:gd name="connsiteY922" fmla="*/ 1247478 h 1682495"/>
                <a:gd name="connsiteX923" fmla="*/ 1316981 w 8882887"/>
                <a:gd name="connsiteY923" fmla="*/ 1261425 h 1682495"/>
                <a:gd name="connsiteX924" fmla="*/ 1323669 w 8882887"/>
                <a:gd name="connsiteY924" fmla="*/ 1264913 h 1682495"/>
                <a:gd name="connsiteX925" fmla="*/ 1323669 w 8882887"/>
                <a:gd name="connsiteY925" fmla="*/ 1275374 h 1682495"/>
                <a:gd name="connsiteX926" fmla="*/ 1316981 w 8882887"/>
                <a:gd name="connsiteY926" fmla="*/ 1278861 h 1682495"/>
                <a:gd name="connsiteX927" fmla="*/ 1356268 w 8882887"/>
                <a:gd name="connsiteY927" fmla="*/ 1319833 h 1682495"/>
                <a:gd name="connsiteX928" fmla="*/ 1369603 w 8882887"/>
                <a:gd name="connsiteY928" fmla="*/ 1373009 h 1682495"/>
                <a:gd name="connsiteX929" fmla="*/ 1417287 w 8882887"/>
                <a:gd name="connsiteY929" fmla="*/ 1373009 h 1682495"/>
                <a:gd name="connsiteX930" fmla="*/ 1417287 w 8882887"/>
                <a:gd name="connsiteY930" fmla="*/ 1329494 h 1682495"/>
                <a:gd name="connsiteX931" fmla="*/ 1409211 w 8882887"/>
                <a:gd name="connsiteY931" fmla="*/ 1329494 h 1682495"/>
                <a:gd name="connsiteX932" fmla="*/ 1409211 w 8882887"/>
                <a:gd name="connsiteY932" fmla="*/ 1086294 h 1682495"/>
                <a:gd name="connsiteX933" fmla="*/ 1439612 w 8882887"/>
                <a:gd name="connsiteY933" fmla="*/ 1086294 h 1682495"/>
                <a:gd name="connsiteX934" fmla="*/ 1440372 w 8882887"/>
                <a:gd name="connsiteY934" fmla="*/ 1084673 h 1682495"/>
                <a:gd name="connsiteX935" fmla="*/ 1445691 w 8882887"/>
                <a:gd name="connsiteY935" fmla="*/ 1073324 h 1682495"/>
                <a:gd name="connsiteX936" fmla="*/ 1448352 w 8882887"/>
                <a:gd name="connsiteY936" fmla="*/ 1073729 h 1682495"/>
                <a:gd name="connsiteX937" fmla="*/ 1466972 w 8882887"/>
                <a:gd name="connsiteY937" fmla="*/ 1076565 h 1682495"/>
                <a:gd name="connsiteX938" fmla="*/ 1467732 w 8882887"/>
                <a:gd name="connsiteY938" fmla="*/ 1078593 h 1682495"/>
                <a:gd name="connsiteX939" fmla="*/ 1473051 w 8882887"/>
                <a:gd name="connsiteY939" fmla="*/ 1092779 h 1682495"/>
                <a:gd name="connsiteX940" fmla="*/ 1512572 w 8882887"/>
                <a:gd name="connsiteY940" fmla="*/ 1096022 h 1682495"/>
                <a:gd name="connsiteX941" fmla="*/ 1512572 w 8882887"/>
                <a:gd name="connsiteY941" fmla="*/ 911190 h 1682495"/>
                <a:gd name="connsiteX942" fmla="*/ 1515612 w 8882887"/>
                <a:gd name="connsiteY942" fmla="*/ 911190 h 1682495"/>
                <a:gd name="connsiteX943" fmla="*/ 1536893 w 8882887"/>
                <a:gd name="connsiteY943" fmla="*/ 911190 h 1682495"/>
                <a:gd name="connsiteX944" fmla="*/ 1536893 w 8882887"/>
                <a:gd name="connsiteY944" fmla="*/ 706902 h 1682495"/>
                <a:gd name="connsiteX945" fmla="*/ 1539552 w 8882887"/>
                <a:gd name="connsiteY945" fmla="*/ 706902 h 1682495"/>
                <a:gd name="connsiteX946" fmla="*/ 1558173 w 8882887"/>
                <a:gd name="connsiteY946" fmla="*/ 706902 h 1682495"/>
                <a:gd name="connsiteX947" fmla="*/ 1558173 w 8882887"/>
                <a:gd name="connsiteY947" fmla="*/ 535041 h 1682495"/>
                <a:gd name="connsiteX948" fmla="*/ 1564253 w 8882887"/>
                <a:gd name="connsiteY948" fmla="*/ 492885 h 1682495"/>
                <a:gd name="connsiteX949" fmla="*/ 1567293 w 8882887"/>
                <a:gd name="connsiteY949" fmla="*/ 492885 h 1682495"/>
                <a:gd name="connsiteX950" fmla="*/ 1588574 w 8882887"/>
                <a:gd name="connsiteY950" fmla="*/ 492885 h 1682495"/>
                <a:gd name="connsiteX951" fmla="*/ 1643294 w 8882887"/>
                <a:gd name="connsiteY951" fmla="*/ 369665 h 1682495"/>
                <a:gd name="connsiteX952" fmla="*/ 1649375 w 8882887"/>
                <a:gd name="connsiteY952" fmla="*/ 0 h 1682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Lst>
              <a:rect l="l" t="t" r="r" b="b"/>
              <a:pathLst>
                <a:path w="8882887" h="1682495">
                  <a:moveTo>
                    <a:pt x="1649375" y="0"/>
                  </a:moveTo>
                  <a:cubicBezTo>
                    <a:pt x="1649375" y="27"/>
                    <a:pt x="1649399" y="3060"/>
                    <a:pt x="1652414" y="369665"/>
                  </a:cubicBezTo>
                  <a:cubicBezTo>
                    <a:pt x="1652432" y="369701"/>
                    <a:pt x="1653399" y="371712"/>
                    <a:pt x="1710174" y="489644"/>
                  </a:cubicBezTo>
                  <a:cubicBezTo>
                    <a:pt x="1710186" y="489644"/>
                    <a:pt x="1710353" y="489644"/>
                    <a:pt x="1713215" y="489644"/>
                  </a:cubicBezTo>
                  <a:lnTo>
                    <a:pt x="1734495" y="489644"/>
                  </a:lnTo>
                  <a:cubicBezTo>
                    <a:pt x="1734495" y="489665"/>
                    <a:pt x="1734495" y="490508"/>
                    <a:pt x="1734495" y="525312"/>
                  </a:cubicBezTo>
                  <a:cubicBezTo>
                    <a:pt x="1734498" y="525321"/>
                    <a:pt x="1734555" y="525408"/>
                    <a:pt x="1735256" y="526529"/>
                  </a:cubicBezTo>
                  <a:lnTo>
                    <a:pt x="1740575" y="535041"/>
                  </a:lnTo>
                  <a:cubicBezTo>
                    <a:pt x="1740575" y="535071"/>
                    <a:pt x="1740575" y="537344"/>
                    <a:pt x="1740575" y="706902"/>
                  </a:cubicBezTo>
                  <a:cubicBezTo>
                    <a:pt x="1740588" y="706902"/>
                    <a:pt x="1740798" y="706902"/>
                    <a:pt x="1743995" y="706902"/>
                  </a:cubicBezTo>
                  <a:lnTo>
                    <a:pt x="1767936" y="706902"/>
                  </a:lnTo>
                  <a:cubicBezTo>
                    <a:pt x="1767936" y="706932"/>
                    <a:pt x="1767936" y="709385"/>
                    <a:pt x="1767936" y="917675"/>
                  </a:cubicBezTo>
                  <a:cubicBezTo>
                    <a:pt x="1767951" y="917673"/>
                    <a:pt x="1768119" y="917642"/>
                    <a:pt x="1770216" y="917270"/>
                  </a:cubicBezTo>
                  <a:lnTo>
                    <a:pt x="1786176" y="914433"/>
                  </a:lnTo>
                  <a:cubicBezTo>
                    <a:pt x="1786176" y="914466"/>
                    <a:pt x="1786131" y="916467"/>
                    <a:pt x="1783136" y="1047381"/>
                  </a:cubicBezTo>
                  <a:cubicBezTo>
                    <a:pt x="1783151" y="1047384"/>
                    <a:pt x="1783317" y="1047414"/>
                    <a:pt x="1785416" y="1047788"/>
                  </a:cubicBezTo>
                  <a:lnTo>
                    <a:pt x="1801376" y="1050624"/>
                  </a:lnTo>
                  <a:cubicBezTo>
                    <a:pt x="1801379" y="1050635"/>
                    <a:pt x="1801409" y="1050731"/>
                    <a:pt x="1801755" y="1051841"/>
                  </a:cubicBezTo>
                  <a:lnTo>
                    <a:pt x="1804416" y="1060353"/>
                  </a:lnTo>
                  <a:cubicBezTo>
                    <a:pt x="1804419" y="1060340"/>
                    <a:pt x="1804487" y="1060125"/>
                    <a:pt x="1805556" y="1056705"/>
                  </a:cubicBezTo>
                  <a:lnTo>
                    <a:pt x="1813536" y="1031169"/>
                  </a:lnTo>
                  <a:cubicBezTo>
                    <a:pt x="1813547" y="1031169"/>
                    <a:pt x="1813697" y="1031169"/>
                    <a:pt x="1816196" y="1031169"/>
                  </a:cubicBezTo>
                  <a:lnTo>
                    <a:pt x="1834817" y="1031169"/>
                  </a:lnTo>
                  <a:cubicBezTo>
                    <a:pt x="1834817" y="1031195"/>
                    <a:pt x="1834817" y="1032234"/>
                    <a:pt x="1834817" y="1079808"/>
                  </a:cubicBezTo>
                  <a:cubicBezTo>
                    <a:pt x="1834826" y="1079816"/>
                    <a:pt x="1834941" y="1079876"/>
                    <a:pt x="1836336" y="1080620"/>
                  </a:cubicBezTo>
                  <a:lnTo>
                    <a:pt x="1846977" y="1086294"/>
                  </a:lnTo>
                  <a:cubicBezTo>
                    <a:pt x="1846977" y="1086308"/>
                    <a:pt x="1846977" y="1086459"/>
                    <a:pt x="1846977" y="1088321"/>
                  </a:cubicBezTo>
                  <a:lnTo>
                    <a:pt x="1846977" y="1102508"/>
                  </a:lnTo>
                  <a:cubicBezTo>
                    <a:pt x="1847007" y="1102508"/>
                    <a:pt x="1848369" y="1102508"/>
                    <a:pt x="1913858" y="1102508"/>
                  </a:cubicBezTo>
                  <a:cubicBezTo>
                    <a:pt x="1913858" y="1102520"/>
                    <a:pt x="1913858" y="1102644"/>
                    <a:pt x="1913858" y="1104129"/>
                  </a:cubicBezTo>
                  <a:lnTo>
                    <a:pt x="1913858" y="1115478"/>
                  </a:lnTo>
                  <a:cubicBezTo>
                    <a:pt x="1913871" y="1115478"/>
                    <a:pt x="1914053" y="1115478"/>
                    <a:pt x="1916897" y="1115478"/>
                  </a:cubicBezTo>
                  <a:lnTo>
                    <a:pt x="1938177" y="1115478"/>
                  </a:lnTo>
                  <a:cubicBezTo>
                    <a:pt x="1938177" y="1115451"/>
                    <a:pt x="1938177" y="1114358"/>
                    <a:pt x="1938177" y="1070081"/>
                  </a:cubicBezTo>
                  <a:cubicBezTo>
                    <a:pt x="1938209" y="1070081"/>
                    <a:pt x="1939604" y="1070081"/>
                    <a:pt x="2005058" y="1070081"/>
                  </a:cubicBezTo>
                  <a:cubicBezTo>
                    <a:pt x="2005058" y="1070069"/>
                    <a:pt x="2005058" y="1069923"/>
                    <a:pt x="2005058" y="1068054"/>
                  </a:cubicBezTo>
                  <a:lnTo>
                    <a:pt x="2005058" y="1053867"/>
                  </a:lnTo>
                  <a:cubicBezTo>
                    <a:pt x="2005067" y="1053867"/>
                    <a:pt x="2005178" y="1053867"/>
                    <a:pt x="2006579" y="1053867"/>
                  </a:cubicBezTo>
                  <a:lnTo>
                    <a:pt x="2017218" y="1053867"/>
                  </a:lnTo>
                  <a:cubicBezTo>
                    <a:pt x="2017218" y="1053857"/>
                    <a:pt x="2017218" y="1053687"/>
                    <a:pt x="2017218" y="1051031"/>
                  </a:cubicBezTo>
                  <a:lnTo>
                    <a:pt x="2017218" y="1031169"/>
                  </a:lnTo>
                  <a:cubicBezTo>
                    <a:pt x="2017232" y="1031169"/>
                    <a:pt x="2017340" y="1031169"/>
                    <a:pt x="2018358" y="1031169"/>
                  </a:cubicBezTo>
                  <a:lnTo>
                    <a:pt x="2026338" y="1031169"/>
                  </a:lnTo>
                  <a:cubicBezTo>
                    <a:pt x="2026338" y="1031159"/>
                    <a:pt x="2026338" y="1031031"/>
                    <a:pt x="2026338" y="1029548"/>
                  </a:cubicBezTo>
                  <a:lnTo>
                    <a:pt x="2026338" y="1018197"/>
                  </a:lnTo>
                  <a:cubicBezTo>
                    <a:pt x="2026350" y="1018197"/>
                    <a:pt x="2026536" y="1018197"/>
                    <a:pt x="2029379" y="1018197"/>
                  </a:cubicBezTo>
                  <a:lnTo>
                    <a:pt x="2050659" y="1018197"/>
                  </a:lnTo>
                  <a:cubicBezTo>
                    <a:pt x="2050659" y="1018208"/>
                    <a:pt x="2050659" y="1018323"/>
                    <a:pt x="2050659" y="1019819"/>
                  </a:cubicBezTo>
                  <a:lnTo>
                    <a:pt x="2050659" y="1031169"/>
                  </a:lnTo>
                  <a:cubicBezTo>
                    <a:pt x="2050676" y="1031169"/>
                    <a:pt x="2051427" y="1031169"/>
                    <a:pt x="2084099" y="1031169"/>
                  </a:cubicBezTo>
                  <a:cubicBezTo>
                    <a:pt x="2084099" y="1031157"/>
                    <a:pt x="2084099" y="1030986"/>
                    <a:pt x="2084099" y="1028331"/>
                  </a:cubicBezTo>
                  <a:lnTo>
                    <a:pt x="2084099" y="1008470"/>
                  </a:lnTo>
                  <a:cubicBezTo>
                    <a:pt x="2084108" y="1008470"/>
                    <a:pt x="2084253" y="1008470"/>
                    <a:pt x="2086760" y="1008470"/>
                  </a:cubicBezTo>
                  <a:lnTo>
                    <a:pt x="2105379" y="1008470"/>
                  </a:lnTo>
                  <a:cubicBezTo>
                    <a:pt x="2105379" y="1008488"/>
                    <a:pt x="2105379" y="1009259"/>
                    <a:pt x="2105379" y="1044140"/>
                  </a:cubicBezTo>
                  <a:cubicBezTo>
                    <a:pt x="2105390" y="1044140"/>
                    <a:pt x="2105510" y="1044140"/>
                    <a:pt x="2106900" y="1044140"/>
                  </a:cubicBezTo>
                  <a:lnTo>
                    <a:pt x="2117540" y="1044140"/>
                  </a:lnTo>
                  <a:cubicBezTo>
                    <a:pt x="2117540" y="1044131"/>
                    <a:pt x="2117540" y="1044009"/>
                    <a:pt x="2117540" y="1042518"/>
                  </a:cubicBezTo>
                  <a:lnTo>
                    <a:pt x="2117540" y="1031169"/>
                  </a:lnTo>
                  <a:cubicBezTo>
                    <a:pt x="2117553" y="1031169"/>
                    <a:pt x="2117730" y="1031169"/>
                    <a:pt x="2120199" y="1031169"/>
                  </a:cubicBezTo>
                  <a:lnTo>
                    <a:pt x="2138820" y="1031169"/>
                  </a:lnTo>
                  <a:cubicBezTo>
                    <a:pt x="2138820" y="1031189"/>
                    <a:pt x="2138820" y="1032027"/>
                    <a:pt x="2138820" y="1070081"/>
                  </a:cubicBezTo>
                  <a:cubicBezTo>
                    <a:pt x="2138832" y="1070081"/>
                    <a:pt x="2139009" y="1070081"/>
                    <a:pt x="2141861" y="1070081"/>
                  </a:cubicBezTo>
                  <a:lnTo>
                    <a:pt x="2163140" y="1070081"/>
                  </a:lnTo>
                  <a:cubicBezTo>
                    <a:pt x="2163140" y="1070097"/>
                    <a:pt x="2163140" y="1070270"/>
                    <a:pt x="2163140" y="1072512"/>
                  </a:cubicBezTo>
                  <a:lnTo>
                    <a:pt x="2163140" y="1089537"/>
                  </a:lnTo>
                  <a:cubicBezTo>
                    <a:pt x="2163152" y="1089537"/>
                    <a:pt x="2163258" y="1089537"/>
                    <a:pt x="2164280" y="1089537"/>
                  </a:cubicBezTo>
                  <a:lnTo>
                    <a:pt x="2172261" y="1089537"/>
                  </a:lnTo>
                  <a:cubicBezTo>
                    <a:pt x="2172261" y="1089525"/>
                    <a:pt x="2172261" y="1089411"/>
                    <a:pt x="2172261" y="1088321"/>
                  </a:cubicBezTo>
                  <a:lnTo>
                    <a:pt x="2172261" y="1079808"/>
                  </a:lnTo>
                  <a:cubicBezTo>
                    <a:pt x="2172287" y="1079808"/>
                    <a:pt x="2173365" y="1079808"/>
                    <a:pt x="2217861" y="1079808"/>
                  </a:cubicBezTo>
                  <a:cubicBezTo>
                    <a:pt x="2217861" y="1079829"/>
                    <a:pt x="2217861" y="1080674"/>
                    <a:pt x="2217861" y="1115478"/>
                  </a:cubicBezTo>
                  <a:cubicBezTo>
                    <a:pt x="2217872" y="1115478"/>
                    <a:pt x="2217990" y="1115478"/>
                    <a:pt x="2219381" y="1115478"/>
                  </a:cubicBezTo>
                  <a:lnTo>
                    <a:pt x="2230022" y="1115478"/>
                  </a:lnTo>
                  <a:cubicBezTo>
                    <a:pt x="2230022" y="1115489"/>
                    <a:pt x="2230022" y="1115598"/>
                    <a:pt x="2230022" y="1117100"/>
                  </a:cubicBezTo>
                  <a:lnTo>
                    <a:pt x="2230022" y="1128449"/>
                  </a:lnTo>
                  <a:cubicBezTo>
                    <a:pt x="2230035" y="1128449"/>
                    <a:pt x="2230145" y="1128449"/>
                    <a:pt x="2231162" y="1128449"/>
                  </a:cubicBezTo>
                  <a:lnTo>
                    <a:pt x="2239142" y="1128449"/>
                  </a:lnTo>
                  <a:cubicBezTo>
                    <a:pt x="2239142" y="1128438"/>
                    <a:pt x="2239142" y="1128258"/>
                    <a:pt x="2239142" y="1125206"/>
                  </a:cubicBezTo>
                  <a:lnTo>
                    <a:pt x="2239142" y="1102508"/>
                  </a:lnTo>
                  <a:cubicBezTo>
                    <a:pt x="2239152" y="1102508"/>
                    <a:pt x="2239269" y="1102508"/>
                    <a:pt x="2240661" y="1102508"/>
                  </a:cubicBezTo>
                  <a:lnTo>
                    <a:pt x="2251302" y="1102508"/>
                  </a:lnTo>
                  <a:cubicBezTo>
                    <a:pt x="2251302" y="1102520"/>
                    <a:pt x="2251302" y="1102644"/>
                    <a:pt x="2251302" y="1104129"/>
                  </a:cubicBezTo>
                  <a:lnTo>
                    <a:pt x="2251302" y="1115478"/>
                  </a:lnTo>
                  <a:lnTo>
                    <a:pt x="2259282" y="1112489"/>
                  </a:lnTo>
                  <a:cubicBezTo>
                    <a:pt x="2260422" y="1111931"/>
                    <a:pt x="2260422" y="1111628"/>
                    <a:pt x="2260422" y="1111019"/>
                  </a:cubicBezTo>
                  <a:lnTo>
                    <a:pt x="2260422" y="1102508"/>
                  </a:lnTo>
                  <a:cubicBezTo>
                    <a:pt x="2260448" y="1102508"/>
                    <a:pt x="2261649" y="1102508"/>
                    <a:pt x="2318183" y="1102508"/>
                  </a:cubicBezTo>
                  <a:cubicBezTo>
                    <a:pt x="2318183" y="1102529"/>
                    <a:pt x="2318183" y="1103349"/>
                    <a:pt x="2318183" y="1138176"/>
                  </a:cubicBezTo>
                  <a:cubicBezTo>
                    <a:pt x="2318195" y="1138176"/>
                    <a:pt x="2318372" y="1138176"/>
                    <a:pt x="2321222" y="1138176"/>
                  </a:cubicBezTo>
                  <a:lnTo>
                    <a:pt x="2342502" y="1138176"/>
                  </a:lnTo>
                  <a:cubicBezTo>
                    <a:pt x="2342502" y="1138188"/>
                    <a:pt x="2342502" y="1138311"/>
                    <a:pt x="2342502" y="1139798"/>
                  </a:cubicBezTo>
                  <a:lnTo>
                    <a:pt x="2342502" y="1151147"/>
                  </a:lnTo>
                  <a:cubicBezTo>
                    <a:pt x="2342516" y="1151147"/>
                    <a:pt x="2342700" y="1151147"/>
                    <a:pt x="2345163" y="1151147"/>
                  </a:cubicBezTo>
                  <a:lnTo>
                    <a:pt x="2363783" y="1151147"/>
                  </a:lnTo>
                  <a:cubicBezTo>
                    <a:pt x="2363783" y="1151129"/>
                    <a:pt x="2363783" y="1150362"/>
                    <a:pt x="2363783" y="1115478"/>
                  </a:cubicBezTo>
                  <a:cubicBezTo>
                    <a:pt x="2363793" y="1115478"/>
                    <a:pt x="2363910" y="1115478"/>
                    <a:pt x="2365302" y="1115478"/>
                  </a:cubicBezTo>
                  <a:lnTo>
                    <a:pt x="2375943" y="1115478"/>
                  </a:lnTo>
                  <a:cubicBezTo>
                    <a:pt x="2375943" y="1115450"/>
                    <a:pt x="2375943" y="1114293"/>
                    <a:pt x="2375943" y="1066838"/>
                  </a:cubicBezTo>
                  <a:cubicBezTo>
                    <a:pt x="2375954" y="1066838"/>
                    <a:pt x="2376069" y="1066838"/>
                    <a:pt x="2377463" y="1066838"/>
                  </a:cubicBezTo>
                  <a:lnTo>
                    <a:pt x="2388104" y="1066838"/>
                  </a:lnTo>
                  <a:cubicBezTo>
                    <a:pt x="2388104" y="1066829"/>
                    <a:pt x="2388104" y="1066665"/>
                    <a:pt x="2388104" y="1064001"/>
                  </a:cubicBezTo>
                  <a:lnTo>
                    <a:pt x="2388104" y="1044140"/>
                  </a:lnTo>
                  <a:cubicBezTo>
                    <a:pt x="2385063" y="1044140"/>
                    <a:pt x="2385063" y="1044140"/>
                    <a:pt x="2386203" y="1041707"/>
                  </a:cubicBezTo>
                  <a:lnTo>
                    <a:pt x="2394183" y="1024683"/>
                  </a:lnTo>
                  <a:cubicBezTo>
                    <a:pt x="2394191" y="1024709"/>
                    <a:pt x="2394483" y="1025720"/>
                    <a:pt x="2406344" y="1066838"/>
                  </a:cubicBezTo>
                  <a:cubicBezTo>
                    <a:pt x="2406356" y="1066838"/>
                    <a:pt x="2406465" y="1066838"/>
                    <a:pt x="2407484" y="1066838"/>
                  </a:cubicBezTo>
                  <a:lnTo>
                    <a:pt x="2415464" y="1066838"/>
                  </a:lnTo>
                  <a:cubicBezTo>
                    <a:pt x="2415464" y="1066818"/>
                    <a:pt x="2415464" y="1065050"/>
                    <a:pt x="2415464" y="907947"/>
                  </a:cubicBezTo>
                  <a:cubicBezTo>
                    <a:pt x="2415479" y="907947"/>
                    <a:pt x="2415650" y="907947"/>
                    <a:pt x="2417744" y="907947"/>
                  </a:cubicBezTo>
                  <a:lnTo>
                    <a:pt x="2433704" y="907947"/>
                  </a:lnTo>
                  <a:cubicBezTo>
                    <a:pt x="2433704" y="907914"/>
                    <a:pt x="2433704" y="906399"/>
                    <a:pt x="2433704" y="836609"/>
                  </a:cubicBezTo>
                  <a:cubicBezTo>
                    <a:pt x="2433729" y="836609"/>
                    <a:pt x="2434667" y="836609"/>
                    <a:pt x="2473224" y="836609"/>
                  </a:cubicBezTo>
                  <a:cubicBezTo>
                    <a:pt x="2473224" y="836591"/>
                    <a:pt x="2473224" y="835826"/>
                    <a:pt x="2473224" y="804182"/>
                  </a:cubicBezTo>
                  <a:cubicBezTo>
                    <a:pt x="2473253" y="804182"/>
                    <a:pt x="2474436" y="804182"/>
                    <a:pt x="2524905" y="804182"/>
                  </a:cubicBezTo>
                  <a:cubicBezTo>
                    <a:pt x="2524905" y="804194"/>
                    <a:pt x="2524905" y="804389"/>
                    <a:pt x="2524905" y="807830"/>
                  </a:cubicBezTo>
                  <a:lnTo>
                    <a:pt x="2524905" y="833366"/>
                  </a:lnTo>
                  <a:cubicBezTo>
                    <a:pt x="2524919" y="833366"/>
                    <a:pt x="2525115" y="833366"/>
                    <a:pt x="2528325" y="833366"/>
                  </a:cubicBezTo>
                  <a:lnTo>
                    <a:pt x="2552265" y="833366"/>
                  </a:lnTo>
                  <a:cubicBezTo>
                    <a:pt x="2552265" y="833393"/>
                    <a:pt x="2552265" y="834734"/>
                    <a:pt x="2552265" y="904704"/>
                  </a:cubicBezTo>
                  <a:cubicBezTo>
                    <a:pt x="2552274" y="904704"/>
                    <a:pt x="2552388" y="904704"/>
                    <a:pt x="2553785" y="904704"/>
                  </a:cubicBezTo>
                  <a:lnTo>
                    <a:pt x="2564426" y="904704"/>
                  </a:lnTo>
                  <a:lnTo>
                    <a:pt x="2585706" y="911190"/>
                  </a:lnTo>
                  <a:cubicBezTo>
                    <a:pt x="2585706" y="911205"/>
                    <a:pt x="2585706" y="912180"/>
                    <a:pt x="2585706" y="969558"/>
                  </a:cubicBezTo>
                  <a:cubicBezTo>
                    <a:pt x="2585715" y="969558"/>
                    <a:pt x="2585828" y="969558"/>
                    <a:pt x="2587226" y="969558"/>
                  </a:cubicBezTo>
                  <a:lnTo>
                    <a:pt x="2597865" y="969558"/>
                  </a:lnTo>
                  <a:cubicBezTo>
                    <a:pt x="2597865" y="969573"/>
                    <a:pt x="2597865" y="969732"/>
                    <a:pt x="2597865" y="971990"/>
                  </a:cubicBezTo>
                  <a:lnTo>
                    <a:pt x="2597865" y="989013"/>
                  </a:lnTo>
                  <a:cubicBezTo>
                    <a:pt x="2597877" y="989013"/>
                    <a:pt x="2598063" y="989013"/>
                    <a:pt x="2600906" y="989013"/>
                  </a:cubicBezTo>
                  <a:lnTo>
                    <a:pt x="2622186" y="989013"/>
                  </a:lnTo>
                  <a:lnTo>
                    <a:pt x="2631306" y="998742"/>
                  </a:lnTo>
                  <a:cubicBezTo>
                    <a:pt x="2631306" y="998760"/>
                    <a:pt x="2631306" y="999489"/>
                    <a:pt x="2631306" y="1031169"/>
                  </a:cubicBezTo>
                  <a:cubicBezTo>
                    <a:pt x="2631320" y="1031169"/>
                    <a:pt x="2631516" y="1031169"/>
                    <a:pt x="2634726" y="1031169"/>
                  </a:cubicBezTo>
                  <a:lnTo>
                    <a:pt x="2658666" y="1031169"/>
                  </a:lnTo>
                  <a:cubicBezTo>
                    <a:pt x="2658666" y="1031180"/>
                    <a:pt x="2658666" y="1031300"/>
                    <a:pt x="2658666" y="1032789"/>
                  </a:cubicBezTo>
                  <a:lnTo>
                    <a:pt x="2658666" y="1044140"/>
                  </a:lnTo>
                  <a:cubicBezTo>
                    <a:pt x="2658680" y="1044140"/>
                    <a:pt x="2658828" y="1044140"/>
                    <a:pt x="2660567" y="1044140"/>
                  </a:cubicBezTo>
                  <a:lnTo>
                    <a:pt x="2673867" y="1044140"/>
                  </a:lnTo>
                  <a:cubicBezTo>
                    <a:pt x="2673867" y="1044153"/>
                    <a:pt x="2673867" y="1044347"/>
                    <a:pt x="2673867" y="1047381"/>
                  </a:cubicBezTo>
                  <a:lnTo>
                    <a:pt x="2673867" y="1070081"/>
                  </a:lnTo>
                  <a:cubicBezTo>
                    <a:pt x="2679947" y="1070081"/>
                    <a:pt x="2679947" y="1070081"/>
                    <a:pt x="2679947" y="1067243"/>
                  </a:cubicBezTo>
                  <a:lnTo>
                    <a:pt x="2679947" y="1047381"/>
                  </a:lnTo>
                  <a:cubicBezTo>
                    <a:pt x="2679956" y="1047381"/>
                    <a:pt x="2680073" y="1047381"/>
                    <a:pt x="2681466" y="1047381"/>
                  </a:cubicBezTo>
                  <a:lnTo>
                    <a:pt x="2692107" y="1047381"/>
                  </a:lnTo>
                  <a:cubicBezTo>
                    <a:pt x="2692107" y="1047398"/>
                    <a:pt x="2692107" y="1047576"/>
                    <a:pt x="2692107" y="1049814"/>
                  </a:cubicBezTo>
                  <a:lnTo>
                    <a:pt x="2692107" y="1066838"/>
                  </a:lnTo>
                  <a:cubicBezTo>
                    <a:pt x="2692121" y="1066838"/>
                    <a:pt x="2692230" y="1066838"/>
                    <a:pt x="2693247" y="1066838"/>
                  </a:cubicBezTo>
                  <a:lnTo>
                    <a:pt x="2701227" y="1066838"/>
                  </a:lnTo>
                  <a:cubicBezTo>
                    <a:pt x="2701227" y="1060353"/>
                    <a:pt x="2701227" y="1060353"/>
                    <a:pt x="2774187" y="1060353"/>
                  </a:cubicBezTo>
                  <a:cubicBezTo>
                    <a:pt x="2774187" y="1060367"/>
                    <a:pt x="2774187" y="1060518"/>
                    <a:pt x="2774187" y="1062380"/>
                  </a:cubicBezTo>
                  <a:lnTo>
                    <a:pt x="2774187" y="1076565"/>
                  </a:lnTo>
                  <a:cubicBezTo>
                    <a:pt x="2774199" y="1076565"/>
                    <a:pt x="2774312" y="1076565"/>
                    <a:pt x="2775327" y="1076565"/>
                  </a:cubicBezTo>
                  <a:lnTo>
                    <a:pt x="2783309" y="1076565"/>
                  </a:lnTo>
                  <a:cubicBezTo>
                    <a:pt x="2783309" y="1076579"/>
                    <a:pt x="2783309" y="1076762"/>
                    <a:pt x="2783309" y="1079808"/>
                  </a:cubicBezTo>
                  <a:lnTo>
                    <a:pt x="2783309" y="1102508"/>
                  </a:lnTo>
                  <a:cubicBezTo>
                    <a:pt x="2783321" y="1102502"/>
                    <a:pt x="2783495" y="1102385"/>
                    <a:pt x="2786348" y="1100481"/>
                  </a:cubicBezTo>
                  <a:lnTo>
                    <a:pt x="2807628" y="1086294"/>
                  </a:lnTo>
                  <a:cubicBezTo>
                    <a:pt x="2807631" y="1086266"/>
                    <a:pt x="2807828" y="1084953"/>
                    <a:pt x="2816748" y="1024683"/>
                  </a:cubicBezTo>
                  <a:cubicBezTo>
                    <a:pt x="2816762" y="1024680"/>
                    <a:pt x="2816865" y="1024641"/>
                    <a:pt x="2817888" y="1024278"/>
                  </a:cubicBezTo>
                  <a:lnTo>
                    <a:pt x="2825868" y="1021440"/>
                  </a:lnTo>
                  <a:cubicBezTo>
                    <a:pt x="2825868" y="1021416"/>
                    <a:pt x="2825918" y="1019825"/>
                    <a:pt x="2828909" y="917675"/>
                  </a:cubicBezTo>
                  <a:cubicBezTo>
                    <a:pt x="2828909" y="917702"/>
                    <a:pt x="2828958" y="919338"/>
                    <a:pt x="2831949" y="1021440"/>
                  </a:cubicBezTo>
                  <a:cubicBezTo>
                    <a:pt x="2831963" y="1021445"/>
                    <a:pt x="2832069" y="1021482"/>
                    <a:pt x="2833089" y="1021845"/>
                  </a:cubicBezTo>
                  <a:lnTo>
                    <a:pt x="2841069" y="1024683"/>
                  </a:lnTo>
                  <a:cubicBezTo>
                    <a:pt x="2841069" y="1024653"/>
                    <a:pt x="2841069" y="1022654"/>
                    <a:pt x="2841069" y="894977"/>
                  </a:cubicBezTo>
                  <a:cubicBezTo>
                    <a:pt x="2847149" y="894977"/>
                    <a:pt x="2847149" y="894977"/>
                    <a:pt x="2847149" y="846336"/>
                  </a:cubicBezTo>
                  <a:cubicBezTo>
                    <a:pt x="2847167" y="846336"/>
                    <a:pt x="2848196" y="846336"/>
                    <a:pt x="2904909" y="846336"/>
                  </a:cubicBezTo>
                  <a:cubicBezTo>
                    <a:pt x="2904909" y="846362"/>
                    <a:pt x="2904909" y="847439"/>
                    <a:pt x="2904909" y="894977"/>
                  </a:cubicBezTo>
                  <a:cubicBezTo>
                    <a:pt x="2904923" y="894977"/>
                    <a:pt x="2905031" y="894977"/>
                    <a:pt x="2906049" y="894977"/>
                  </a:cubicBezTo>
                  <a:lnTo>
                    <a:pt x="2914029" y="894977"/>
                  </a:lnTo>
                  <a:cubicBezTo>
                    <a:pt x="2914029" y="894945"/>
                    <a:pt x="2914029" y="892986"/>
                    <a:pt x="2914029" y="771755"/>
                  </a:cubicBezTo>
                  <a:cubicBezTo>
                    <a:pt x="2914038" y="771755"/>
                    <a:pt x="2914187" y="771755"/>
                    <a:pt x="2916690" y="771755"/>
                  </a:cubicBezTo>
                  <a:lnTo>
                    <a:pt x="2935310" y="771755"/>
                  </a:lnTo>
                  <a:cubicBezTo>
                    <a:pt x="2935310" y="771744"/>
                    <a:pt x="2935310" y="771578"/>
                    <a:pt x="2935310" y="768918"/>
                  </a:cubicBezTo>
                  <a:lnTo>
                    <a:pt x="2935310" y="749057"/>
                  </a:lnTo>
                  <a:cubicBezTo>
                    <a:pt x="2935326" y="749057"/>
                    <a:pt x="2936073" y="749057"/>
                    <a:pt x="2968751" y="749057"/>
                  </a:cubicBezTo>
                  <a:cubicBezTo>
                    <a:pt x="2968751" y="749046"/>
                    <a:pt x="2968751" y="748925"/>
                    <a:pt x="2968751" y="747435"/>
                  </a:cubicBezTo>
                  <a:lnTo>
                    <a:pt x="2968751" y="736086"/>
                  </a:lnTo>
                  <a:cubicBezTo>
                    <a:pt x="2968761" y="736086"/>
                    <a:pt x="2968926" y="736086"/>
                    <a:pt x="2971410" y="736086"/>
                  </a:cubicBezTo>
                  <a:lnTo>
                    <a:pt x="2990031" y="736086"/>
                  </a:lnTo>
                  <a:cubicBezTo>
                    <a:pt x="2990031" y="736098"/>
                    <a:pt x="2990031" y="736217"/>
                    <a:pt x="2990031" y="737708"/>
                  </a:cubicBezTo>
                  <a:lnTo>
                    <a:pt x="2990031" y="749057"/>
                  </a:lnTo>
                  <a:cubicBezTo>
                    <a:pt x="2990045" y="749057"/>
                    <a:pt x="2990154" y="749057"/>
                    <a:pt x="2991171" y="749057"/>
                  </a:cubicBezTo>
                  <a:lnTo>
                    <a:pt x="2999151" y="749057"/>
                  </a:lnTo>
                  <a:lnTo>
                    <a:pt x="3014351" y="742571"/>
                  </a:lnTo>
                  <a:lnTo>
                    <a:pt x="3020430" y="747435"/>
                  </a:lnTo>
                  <a:lnTo>
                    <a:pt x="3020430" y="736086"/>
                  </a:lnTo>
                  <a:cubicBezTo>
                    <a:pt x="3020444" y="736086"/>
                    <a:pt x="3020649" y="736086"/>
                    <a:pt x="3023850" y="736086"/>
                  </a:cubicBezTo>
                  <a:lnTo>
                    <a:pt x="3047792" y="736086"/>
                  </a:lnTo>
                  <a:cubicBezTo>
                    <a:pt x="3047792" y="736098"/>
                    <a:pt x="3047792" y="736217"/>
                    <a:pt x="3047792" y="737708"/>
                  </a:cubicBezTo>
                  <a:lnTo>
                    <a:pt x="3047792" y="749057"/>
                  </a:lnTo>
                  <a:cubicBezTo>
                    <a:pt x="3047820" y="749057"/>
                    <a:pt x="3048924" y="749057"/>
                    <a:pt x="3093392" y="749057"/>
                  </a:cubicBezTo>
                  <a:cubicBezTo>
                    <a:pt x="3093392" y="749072"/>
                    <a:pt x="3093392" y="749235"/>
                    <a:pt x="3093392" y="751488"/>
                  </a:cubicBezTo>
                  <a:lnTo>
                    <a:pt x="3093392" y="768513"/>
                  </a:lnTo>
                  <a:cubicBezTo>
                    <a:pt x="3093417" y="768513"/>
                    <a:pt x="3094377" y="768513"/>
                    <a:pt x="3132912" y="768513"/>
                  </a:cubicBezTo>
                  <a:cubicBezTo>
                    <a:pt x="3132912" y="768537"/>
                    <a:pt x="3132912" y="769557"/>
                    <a:pt x="3132912" y="813909"/>
                  </a:cubicBezTo>
                  <a:cubicBezTo>
                    <a:pt x="3132926" y="813909"/>
                    <a:pt x="3133035" y="813909"/>
                    <a:pt x="3134052" y="813909"/>
                  </a:cubicBezTo>
                  <a:lnTo>
                    <a:pt x="3142032" y="813909"/>
                  </a:lnTo>
                  <a:cubicBezTo>
                    <a:pt x="3142032" y="813920"/>
                    <a:pt x="3142032" y="814049"/>
                    <a:pt x="3142032" y="815531"/>
                  </a:cubicBezTo>
                  <a:lnTo>
                    <a:pt x="3142032" y="826881"/>
                  </a:lnTo>
                  <a:cubicBezTo>
                    <a:pt x="3148113" y="826881"/>
                    <a:pt x="3148113" y="826881"/>
                    <a:pt x="3148113" y="872277"/>
                  </a:cubicBezTo>
                  <a:cubicBezTo>
                    <a:pt x="3148127" y="872277"/>
                    <a:pt x="3148238" y="872277"/>
                    <a:pt x="3149253" y="872277"/>
                  </a:cubicBezTo>
                  <a:lnTo>
                    <a:pt x="3157233" y="872277"/>
                  </a:lnTo>
                  <a:cubicBezTo>
                    <a:pt x="3157233" y="872291"/>
                    <a:pt x="3157233" y="872391"/>
                    <a:pt x="3157233" y="873494"/>
                  </a:cubicBezTo>
                  <a:lnTo>
                    <a:pt x="3157233" y="882006"/>
                  </a:lnTo>
                  <a:cubicBezTo>
                    <a:pt x="3157242" y="882006"/>
                    <a:pt x="3157359" y="882006"/>
                    <a:pt x="3158753" y="882006"/>
                  </a:cubicBezTo>
                  <a:lnTo>
                    <a:pt x="3169392" y="882006"/>
                  </a:lnTo>
                  <a:cubicBezTo>
                    <a:pt x="3169392" y="882032"/>
                    <a:pt x="3169392" y="883101"/>
                    <a:pt x="3169392" y="927404"/>
                  </a:cubicBezTo>
                  <a:cubicBezTo>
                    <a:pt x="3169404" y="927404"/>
                    <a:pt x="3169584" y="927404"/>
                    <a:pt x="3172433" y="927404"/>
                  </a:cubicBezTo>
                  <a:lnTo>
                    <a:pt x="3193713" y="927404"/>
                  </a:lnTo>
                  <a:cubicBezTo>
                    <a:pt x="3193713" y="927428"/>
                    <a:pt x="3193713" y="928298"/>
                    <a:pt x="3193713" y="963072"/>
                  </a:cubicBezTo>
                  <a:cubicBezTo>
                    <a:pt x="3196754" y="963072"/>
                    <a:pt x="3196754" y="963072"/>
                    <a:pt x="3196754" y="965504"/>
                  </a:cubicBezTo>
                  <a:lnTo>
                    <a:pt x="3196754" y="982529"/>
                  </a:lnTo>
                  <a:cubicBezTo>
                    <a:pt x="3196767" y="982529"/>
                    <a:pt x="3196872" y="982529"/>
                    <a:pt x="3197894" y="982529"/>
                  </a:cubicBezTo>
                  <a:lnTo>
                    <a:pt x="3205874" y="982529"/>
                  </a:lnTo>
                  <a:cubicBezTo>
                    <a:pt x="3205874" y="982550"/>
                    <a:pt x="3205874" y="983394"/>
                    <a:pt x="3205874" y="1018197"/>
                  </a:cubicBezTo>
                  <a:cubicBezTo>
                    <a:pt x="3205886" y="1018197"/>
                    <a:pt x="3206034" y="1018197"/>
                    <a:pt x="3207773" y="1018197"/>
                  </a:cubicBezTo>
                  <a:lnTo>
                    <a:pt x="3221073" y="1018197"/>
                  </a:lnTo>
                  <a:cubicBezTo>
                    <a:pt x="3224114" y="1021440"/>
                    <a:pt x="3224114" y="1021440"/>
                    <a:pt x="3224114" y="1024278"/>
                  </a:cubicBezTo>
                  <a:lnTo>
                    <a:pt x="3224114" y="1044140"/>
                  </a:lnTo>
                  <a:cubicBezTo>
                    <a:pt x="3224121" y="1044129"/>
                    <a:pt x="3224252" y="1043969"/>
                    <a:pt x="3226394" y="1041302"/>
                  </a:cubicBezTo>
                  <a:lnTo>
                    <a:pt x="3242354" y="1021440"/>
                  </a:lnTo>
                  <a:cubicBezTo>
                    <a:pt x="3242376" y="1021440"/>
                    <a:pt x="3243335" y="1021440"/>
                    <a:pt x="3284915" y="1021440"/>
                  </a:cubicBezTo>
                  <a:cubicBezTo>
                    <a:pt x="3284915" y="1021478"/>
                    <a:pt x="3284915" y="1023579"/>
                    <a:pt x="3284915" y="1151147"/>
                  </a:cubicBezTo>
                  <a:cubicBezTo>
                    <a:pt x="3284927" y="1151147"/>
                    <a:pt x="3285041" y="1151147"/>
                    <a:pt x="3286055" y="1151147"/>
                  </a:cubicBezTo>
                  <a:lnTo>
                    <a:pt x="3294035" y="1151147"/>
                  </a:lnTo>
                  <a:cubicBezTo>
                    <a:pt x="3294041" y="1151135"/>
                    <a:pt x="3294129" y="1150985"/>
                    <a:pt x="3295175" y="1149120"/>
                  </a:cubicBezTo>
                  <a:lnTo>
                    <a:pt x="3303155" y="1134933"/>
                  </a:lnTo>
                  <a:cubicBezTo>
                    <a:pt x="3303155" y="1134944"/>
                    <a:pt x="3303155" y="1135092"/>
                    <a:pt x="3303155" y="1137771"/>
                  </a:cubicBezTo>
                  <a:lnTo>
                    <a:pt x="3303155" y="1157633"/>
                  </a:lnTo>
                  <a:cubicBezTo>
                    <a:pt x="3309234" y="1157633"/>
                    <a:pt x="3309234" y="1157633"/>
                    <a:pt x="3309234" y="1089537"/>
                  </a:cubicBezTo>
                  <a:cubicBezTo>
                    <a:pt x="3309248" y="1089537"/>
                    <a:pt x="3309353" y="1089537"/>
                    <a:pt x="3310374" y="1089537"/>
                  </a:cubicBezTo>
                  <a:lnTo>
                    <a:pt x="3318354" y="1089537"/>
                  </a:lnTo>
                  <a:cubicBezTo>
                    <a:pt x="3318354" y="1089515"/>
                    <a:pt x="3318354" y="1088015"/>
                    <a:pt x="3318354" y="992256"/>
                  </a:cubicBezTo>
                  <a:cubicBezTo>
                    <a:pt x="3318365" y="992256"/>
                    <a:pt x="3318486" y="992256"/>
                    <a:pt x="3319875" y="992256"/>
                  </a:cubicBezTo>
                  <a:lnTo>
                    <a:pt x="3330515" y="992256"/>
                  </a:lnTo>
                  <a:cubicBezTo>
                    <a:pt x="3330524" y="992225"/>
                    <a:pt x="3330920" y="990815"/>
                    <a:pt x="3348755" y="927404"/>
                  </a:cubicBezTo>
                  <a:cubicBezTo>
                    <a:pt x="3348768" y="927404"/>
                    <a:pt x="3348914" y="927404"/>
                    <a:pt x="3350655" y="927404"/>
                  </a:cubicBezTo>
                  <a:lnTo>
                    <a:pt x="3363956" y="927404"/>
                  </a:lnTo>
                  <a:cubicBezTo>
                    <a:pt x="3363963" y="927438"/>
                    <a:pt x="3364302" y="928887"/>
                    <a:pt x="3379155" y="992256"/>
                  </a:cubicBezTo>
                  <a:cubicBezTo>
                    <a:pt x="3379164" y="992256"/>
                    <a:pt x="3379275" y="992256"/>
                    <a:pt x="3380675" y="992256"/>
                  </a:cubicBezTo>
                  <a:lnTo>
                    <a:pt x="3391316" y="992256"/>
                  </a:lnTo>
                  <a:cubicBezTo>
                    <a:pt x="3391316" y="992273"/>
                    <a:pt x="3391316" y="993273"/>
                    <a:pt x="3391316" y="1050624"/>
                  </a:cubicBezTo>
                  <a:cubicBezTo>
                    <a:pt x="3391326" y="1050624"/>
                    <a:pt x="3391475" y="1050624"/>
                    <a:pt x="3393975" y="1050624"/>
                  </a:cubicBezTo>
                  <a:lnTo>
                    <a:pt x="3412596" y="1050624"/>
                  </a:lnTo>
                  <a:cubicBezTo>
                    <a:pt x="3412596" y="1050636"/>
                    <a:pt x="3412596" y="1050819"/>
                    <a:pt x="3412596" y="1053867"/>
                  </a:cubicBezTo>
                  <a:lnTo>
                    <a:pt x="3412596" y="1076565"/>
                  </a:lnTo>
                  <a:cubicBezTo>
                    <a:pt x="3418676" y="1076565"/>
                    <a:pt x="3418676" y="1076565"/>
                    <a:pt x="3418676" y="1073324"/>
                  </a:cubicBezTo>
                  <a:lnTo>
                    <a:pt x="3418676" y="1050624"/>
                  </a:lnTo>
                  <a:cubicBezTo>
                    <a:pt x="3418691" y="1050624"/>
                    <a:pt x="3418859" y="1050624"/>
                    <a:pt x="3420956" y="1050624"/>
                  </a:cubicBezTo>
                  <a:lnTo>
                    <a:pt x="3436916" y="1050624"/>
                  </a:lnTo>
                  <a:cubicBezTo>
                    <a:pt x="3436916" y="1050639"/>
                    <a:pt x="3436916" y="1050815"/>
                    <a:pt x="3436916" y="1053056"/>
                  </a:cubicBezTo>
                  <a:lnTo>
                    <a:pt x="3436916" y="1070081"/>
                  </a:lnTo>
                  <a:cubicBezTo>
                    <a:pt x="3436940" y="1070081"/>
                    <a:pt x="3438003" y="1070081"/>
                    <a:pt x="3482517" y="1070081"/>
                  </a:cubicBezTo>
                  <a:cubicBezTo>
                    <a:pt x="3482517" y="1070055"/>
                    <a:pt x="3482517" y="1068899"/>
                    <a:pt x="3482517" y="1014956"/>
                  </a:cubicBezTo>
                  <a:cubicBezTo>
                    <a:pt x="3482529" y="1014956"/>
                    <a:pt x="3482669" y="1014956"/>
                    <a:pt x="3484416" y="1014956"/>
                  </a:cubicBezTo>
                  <a:lnTo>
                    <a:pt x="3497717" y="1014956"/>
                  </a:lnTo>
                  <a:cubicBezTo>
                    <a:pt x="3497717" y="1014972"/>
                    <a:pt x="3497717" y="1015713"/>
                    <a:pt x="3497717" y="1047381"/>
                  </a:cubicBezTo>
                  <a:cubicBezTo>
                    <a:pt x="3500757" y="1047381"/>
                    <a:pt x="3500757" y="1047381"/>
                    <a:pt x="3500757" y="998742"/>
                  </a:cubicBezTo>
                  <a:cubicBezTo>
                    <a:pt x="3500778" y="998742"/>
                    <a:pt x="3501590" y="998742"/>
                    <a:pt x="3534197" y="998742"/>
                  </a:cubicBezTo>
                  <a:cubicBezTo>
                    <a:pt x="3534197" y="998727"/>
                    <a:pt x="3534197" y="998547"/>
                    <a:pt x="3534197" y="996309"/>
                  </a:cubicBezTo>
                  <a:lnTo>
                    <a:pt x="3534197" y="979286"/>
                  </a:lnTo>
                  <a:cubicBezTo>
                    <a:pt x="3534209" y="979286"/>
                    <a:pt x="3534321" y="979286"/>
                    <a:pt x="3535337" y="979286"/>
                  </a:cubicBezTo>
                  <a:lnTo>
                    <a:pt x="3543317" y="979286"/>
                  </a:lnTo>
                  <a:cubicBezTo>
                    <a:pt x="3543317" y="979277"/>
                    <a:pt x="3543317" y="979107"/>
                    <a:pt x="3543317" y="976449"/>
                  </a:cubicBezTo>
                  <a:lnTo>
                    <a:pt x="3543317" y="956588"/>
                  </a:lnTo>
                  <a:lnTo>
                    <a:pt x="3549398" y="966315"/>
                  </a:lnTo>
                  <a:cubicBezTo>
                    <a:pt x="3549410" y="966315"/>
                    <a:pt x="3549603" y="966315"/>
                    <a:pt x="3552818" y="966315"/>
                  </a:cubicBezTo>
                  <a:lnTo>
                    <a:pt x="3576758" y="966315"/>
                  </a:lnTo>
                  <a:cubicBezTo>
                    <a:pt x="3576758" y="966303"/>
                    <a:pt x="3576758" y="966201"/>
                    <a:pt x="3576758" y="965099"/>
                  </a:cubicBezTo>
                  <a:lnTo>
                    <a:pt x="3576758" y="956588"/>
                  </a:lnTo>
                  <a:cubicBezTo>
                    <a:pt x="3576771" y="956588"/>
                    <a:pt x="3576882" y="956588"/>
                    <a:pt x="3577898" y="956588"/>
                  </a:cubicBezTo>
                  <a:lnTo>
                    <a:pt x="3585878" y="956588"/>
                  </a:lnTo>
                  <a:cubicBezTo>
                    <a:pt x="3585878" y="956601"/>
                    <a:pt x="3585878" y="956751"/>
                    <a:pt x="3585878" y="958614"/>
                  </a:cubicBezTo>
                  <a:lnTo>
                    <a:pt x="3585878" y="972801"/>
                  </a:lnTo>
                  <a:cubicBezTo>
                    <a:pt x="3585900" y="972801"/>
                    <a:pt x="3587000" y="972801"/>
                    <a:pt x="3643638" y="972801"/>
                  </a:cubicBezTo>
                  <a:cubicBezTo>
                    <a:pt x="3643638" y="972828"/>
                    <a:pt x="3643638" y="975093"/>
                    <a:pt x="3643638" y="1180331"/>
                  </a:cubicBezTo>
                  <a:cubicBezTo>
                    <a:pt x="3643653" y="1180331"/>
                    <a:pt x="3643826" y="1180331"/>
                    <a:pt x="3645918" y="1180331"/>
                  </a:cubicBezTo>
                  <a:lnTo>
                    <a:pt x="3661878" y="1180331"/>
                  </a:lnTo>
                  <a:cubicBezTo>
                    <a:pt x="3661878" y="1173846"/>
                    <a:pt x="3661878" y="1167360"/>
                    <a:pt x="3661878" y="1160876"/>
                  </a:cubicBezTo>
                  <a:cubicBezTo>
                    <a:pt x="3664919" y="1160876"/>
                    <a:pt x="3664919" y="1160876"/>
                    <a:pt x="3667959" y="1160876"/>
                  </a:cubicBezTo>
                  <a:cubicBezTo>
                    <a:pt x="3667959" y="1167360"/>
                    <a:pt x="3667959" y="1173846"/>
                    <a:pt x="3667959" y="1180331"/>
                  </a:cubicBezTo>
                  <a:cubicBezTo>
                    <a:pt x="3683159" y="1180331"/>
                    <a:pt x="3698360" y="1180331"/>
                    <a:pt x="3713559" y="1180331"/>
                  </a:cubicBezTo>
                  <a:cubicBezTo>
                    <a:pt x="3713559" y="1164117"/>
                    <a:pt x="3713559" y="1151147"/>
                    <a:pt x="3713559" y="1134933"/>
                  </a:cubicBezTo>
                  <a:cubicBezTo>
                    <a:pt x="3719640" y="1134933"/>
                    <a:pt x="3725720" y="1134933"/>
                    <a:pt x="3731799" y="1134933"/>
                  </a:cubicBezTo>
                  <a:lnTo>
                    <a:pt x="3750039" y="1131692"/>
                  </a:lnTo>
                  <a:cubicBezTo>
                    <a:pt x="3753080" y="1131692"/>
                    <a:pt x="3753080" y="1134933"/>
                    <a:pt x="3756120" y="1134933"/>
                  </a:cubicBezTo>
                  <a:lnTo>
                    <a:pt x="3771320" y="1134933"/>
                  </a:lnTo>
                  <a:cubicBezTo>
                    <a:pt x="3771320" y="1151147"/>
                    <a:pt x="3771320" y="1167360"/>
                    <a:pt x="3771320" y="1180331"/>
                  </a:cubicBezTo>
                  <a:cubicBezTo>
                    <a:pt x="3774360" y="1180331"/>
                    <a:pt x="3777401" y="1180331"/>
                    <a:pt x="3783480" y="1180331"/>
                  </a:cubicBezTo>
                  <a:cubicBezTo>
                    <a:pt x="3783480" y="1190060"/>
                    <a:pt x="3783480" y="1199787"/>
                    <a:pt x="3783480" y="1206273"/>
                  </a:cubicBezTo>
                  <a:lnTo>
                    <a:pt x="3797484" y="1207631"/>
                  </a:lnTo>
                  <a:lnTo>
                    <a:pt x="3816921" y="1207631"/>
                  </a:lnTo>
                  <a:cubicBezTo>
                    <a:pt x="3816921" y="1198917"/>
                    <a:pt x="3816921" y="1192659"/>
                    <a:pt x="3816921" y="1183574"/>
                  </a:cubicBezTo>
                  <a:lnTo>
                    <a:pt x="3918855" y="1183574"/>
                  </a:lnTo>
                  <a:lnTo>
                    <a:pt x="3918855" y="1055694"/>
                  </a:lnTo>
                  <a:lnTo>
                    <a:pt x="4026867" y="1055694"/>
                  </a:lnTo>
                  <a:lnTo>
                    <a:pt x="4026867" y="1173846"/>
                  </a:lnTo>
                  <a:cubicBezTo>
                    <a:pt x="4027820" y="1173846"/>
                    <a:pt x="4028772" y="1173846"/>
                    <a:pt x="4029723" y="1173846"/>
                  </a:cubicBezTo>
                  <a:lnTo>
                    <a:pt x="4031586" y="1207631"/>
                  </a:lnTo>
                  <a:lnTo>
                    <a:pt x="4046100" y="1207631"/>
                  </a:lnTo>
                  <a:cubicBezTo>
                    <a:pt x="4046904" y="1196810"/>
                    <a:pt x="4047963" y="1185329"/>
                    <a:pt x="4047963" y="1173846"/>
                  </a:cubicBezTo>
                  <a:cubicBezTo>
                    <a:pt x="4051004" y="1173846"/>
                    <a:pt x="4054044" y="1173846"/>
                    <a:pt x="4057083" y="1173846"/>
                  </a:cubicBezTo>
                  <a:lnTo>
                    <a:pt x="4058946" y="1207631"/>
                  </a:lnTo>
                  <a:lnTo>
                    <a:pt x="4134879" y="1207631"/>
                  </a:lnTo>
                  <a:lnTo>
                    <a:pt x="4134879" y="963089"/>
                  </a:lnTo>
                  <a:lnTo>
                    <a:pt x="4430870" y="963089"/>
                  </a:lnTo>
                  <a:lnTo>
                    <a:pt x="4430870" y="1207631"/>
                  </a:lnTo>
                  <a:lnTo>
                    <a:pt x="4458915" y="1207631"/>
                  </a:lnTo>
                  <a:lnTo>
                    <a:pt x="4458915" y="1083591"/>
                  </a:lnTo>
                  <a:lnTo>
                    <a:pt x="4601595" y="1083591"/>
                  </a:lnTo>
                  <a:cubicBezTo>
                    <a:pt x="4607707" y="924560"/>
                    <a:pt x="4612775" y="766349"/>
                    <a:pt x="4619491" y="606380"/>
                  </a:cubicBezTo>
                  <a:cubicBezTo>
                    <a:pt x="4604291" y="606380"/>
                    <a:pt x="4567811" y="586923"/>
                    <a:pt x="4601251" y="573953"/>
                  </a:cubicBezTo>
                  <a:cubicBezTo>
                    <a:pt x="4598209" y="570710"/>
                    <a:pt x="4595171" y="567467"/>
                    <a:pt x="4592131" y="567467"/>
                  </a:cubicBezTo>
                  <a:cubicBezTo>
                    <a:pt x="4592131" y="548012"/>
                    <a:pt x="4589089" y="544769"/>
                    <a:pt x="4604291" y="531798"/>
                  </a:cubicBezTo>
                  <a:cubicBezTo>
                    <a:pt x="4604291" y="525312"/>
                    <a:pt x="4604291" y="515585"/>
                    <a:pt x="4604291" y="505857"/>
                  </a:cubicBezTo>
                  <a:cubicBezTo>
                    <a:pt x="4610371" y="505857"/>
                    <a:pt x="4616451" y="505857"/>
                    <a:pt x="4625571" y="505857"/>
                  </a:cubicBezTo>
                  <a:cubicBezTo>
                    <a:pt x="4625571" y="492885"/>
                    <a:pt x="4625571" y="483158"/>
                    <a:pt x="4625571" y="473430"/>
                  </a:cubicBezTo>
                  <a:cubicBezTo>
                    <a:pt x="4625571" y="470187"/>
                    <a:pt x="4628611" y="470187"/>
                    <a:pt x="4628611" y="466944"/>
                  </a:cubicBezTo>
                  <a:cubicBezTo>
                    <a:pt x="4628611" y="428033"/>
                    <a:pt x="4628611" y="389121"/>
                    <a:pt x="4628611" y="350208"/>
                  </a:cubicBezTo>
                  <a:cubicBezTo>
                    <a:pt x="4628611" y="346965"/>
                    <a:pt x="4625571" y="343724"/>
                    <a:pt x="4625571" y="340481"/>
                  </a:cubicBezTo>
                  <a:cubicBezTo>
                    <a:pt x="4628611" y="337238"/>
                    <a:pt x="4631651" y="333995"/>
                    <a:pt x="4634691" y="330752"/>
                  </a:cubicBezTo>
                  <a:cubicBezTo>
                    <a:pt x="4634691" y="301568"/>
                    <a:pt x="4634691" y="272384"/>
                    <a:pt x="4634691" y="243200"/>
                  </a:cubicBezTo>
                  <a:cubicBezTo>
                    <a:pt x="4634691" y="239958"/>
                    <a:pt x="4634691" y="239958"/>
                    <a:pt x="4637731" y="236715"/>
                  </a:cubicBezTo>
                  <a:cubicBezTo>
                    <a:pt x="4637731" y="210774"/>
                    <a:pt x="4637731" y="181590"/>
                    <a:pt x="4637731" y="152406"/>
                  </a:cubicBezTo>
                  <a:cubicBezTo>
                    <a:pt x="4640771" y="139436"/>
                    <a:pt x="4640771" y="132950"/>
                    <a:pt x="4640771" y="123222"/>
                  </a:cubicBezTo>
                  <a:cubicBezTo>
                    <a:pt x="4646851" y="132950"/>
                    <a:pt x="4646851" y="139436"/>
                    <a:pt x="4646851" y="149163"/>
                  </a:cubicBezTo>
                  <a:cubicBezTo>
                    <a:pt x="4649891" y="181590"/>
                    <a:pt x="4649891" y="210774"/>
                    <a:pt x="4649891" y="236715"/>
                  </a:cubicBezTo>
                  <a:cubicBezTo>
                    <a:pt x="4652931" y="272384"/>
                    <a:pt x="4652931" y="301568"/>
                    <a:pt x="4652931" y="330752"/>
                  </a:cubicBezTo>
                  <a:cubicBezTo>
                    <a:pt x="4655971" y="333995"/>
                    <a:pt x="4659011" y="337238"/>
                    <a:pt x="4662051" y="340481"/>
                  </a:cubicBezTo>
                  <a:cubicBezTo>
                    <a:pt x="4662051" y="343724"/>
                    <a:pt x="4659011" y="346965"/>
                    <a:pt x="4659011" y="350208"/>
                  </a:cubicBezTo>
                  <a:cubicBezTo>
                    <a:pt x="4659011" y="389121"/>
                    <a:pt x="4659011" y="428033"/>
                    <a:pt x="4659011" y="466944"/>
                  </a:cubicBezTo>
                  <a:cubicBezTo>
                    <a:pt x="4659011" y="470187"/>
                    <a:pt x="4662051" y="470187"/>
                    <a:pt x="4662051" y="473430"/>
                  </a:cubicBezTo>
                  <a:cubicBezTo>
                    <a:pt x="4662051" y="483158"/>
                    <a:pt x="4662051" y="492885"/>
                    <a:pt x="4662051" y="505857"/>
                  </a:cubicBezTo>
                  <a:cubicBezTo>
                    <a:pt x="4668131" y="505857"/>
                    <a:pt x="4677251" y="505857"/>
                    <a:pt x="4683331" y="505857"/>
                  </a:cubicBezTo>
                  <a:cubicBezTo>
                    <a:pt x="4683331" y="515585"/>
                    <a:pt x="4683331" y="525312"/>
                    <a:pt x="4683331" y="531798"/>
                  </a:cubicBezTo>
                  <a:cubicBezTo>
                    <a:pt x="4695493" y="544769"/>
                    <a:pt x="4695493" y="544769"/>
                    <a:pt x="4695493" y="567467"/>
                  </a:cubicBezTo>
                  <a:cubicBezTo>
                    <a:pt x="4692451" y="567467"/>
                    <a:pt x="4689411" y="570710"/>
                    <a:pt x="4686373" y="573953"/>
                  </a:cubicBezTo>
                  <a:cubicBezTo>
                    <a:pt x="4716771" y="590166"/>
                    <a:pt x="4680291" y="603137"/>
                    <a:pt x="4668131" y="606380"/>
                  </a:cubicBezTo>
                  <a:cubicBezTo>
                    <a:pt x="4671171" y="732843"/>
                    <a:pt x="4677251" y="859307"/>
                    <a:pt x="4680291" y="985772"/>
                  </a:cubicBezTo>
                  <a:cubicBezTo>
                    <a:pt x="4713733" y="985772"/>
                    <a:pt x="4747171" y="985772"/>
                    <a:pt x="4777573" y="985772"/>
                  </a:cubicBezTo>
                  <a:cubicBezTo>
                    <a:pt x="4777573" y="1024683"/>
                    <a:pt x="4777573" y="1063595"/>
                    <a:pt x="4777573" y="1099265"/>
                  </a:cubicBezTo>
                  <a:cubicBezTo>
                    <a:pt x="4783653" y="1099265"/>
                    <a:pt x="4786693" y="1099265"/>
                    <a:pt x="4789733" y="1099265"/>
                  </a:cubicBezTo>
                  <a:cubicBezTo>
                    <a:pt x="4789733" y="1096022"/>
                    <a:pt x="4792773" y="1092779"/>
                    <a:pt x="4792773" y="1089537"/>
                  </a:cubicBezTo>
                  <a:cubicBezTo>
                    <a:pt x="4795813" y="1089537"/>
                    <a:pt x="4798853" y="1089537"/>
                    <a:pt x="4801893" y="1089537"/>
                  </a:cubicBezTo>
                  <a:cubicBezTo>
                    <a:pt x="4801893" y="1092779"/>
                    <a:pt x="4801893" y="1096022"/>
                    <a:pt x="4804935" y="1102508"/>
                  </a:cubicBezTo>
                  <a:cubicBezTo>
                    <a:pt x="4811013" y="1102508"/>
                    <a:pt x="4817093" y="1102508"/>
                    <a:pt x="4823175" y="1102508"/>
                  </a:cubicBezTo>
                  <a:cubicBezTo>
                    <a:pt x="4823175" y="1099265"/>
                    <a:pt x="4823175" y="1096022"/>
                    <a:pt x="4823175" y="1092779"/>
                  </a:cubicBezTo>
                  <a:cubicBezTo>
                    <a:pt x="4835333" y="1092779"/>
                    <a:pt x="4844453" y="1092779"/>
                    <a:pt x="4856613" y="1092779"/>
                  </a:cubicBezTo>
                  <a:cubicBezTo>
                    <a:pt x="4856613" y="1096022"/>
                    <a:pt x="4856613" y="1099265"/>
                    <a:pt x="4856613" y="1102508"/>
                  </a:cubicBezTo>
                  <a:cubicBezTo>
                    <a:pt x="4865733" y="1102508"/>
                    <a:pt x="4877895" y="1102508"/>
                    <a:pt x="4887015" y="1102508"/>
                  </a:cubicBezTo>
                  <a:cubicBezTo>
                    <a:pt x="4887015" y="1125206"/>
                    <a:pt x="4887015" y="1147905"/>
                    <a:pt x="4887015" y="1170603"/>
                  </a:cubicBezTo>
                  <a:cubicBezTo>
                    <a:pt x="4893095" y="1170603"/>
                    <a:pt x="4902215" y="1170603"/>
                    <a:pt x="4908295" y="1170603"/>
                  </a:cubicBezTo>
                  <a:cubicBezTo>
                    <a:pt x="4908295" y="1164117"/>
                    <a:pt x="4908295" y="1157633"/>
                    <a:pt x="4908295" y="1151147"/>
                  </a:cubicBezTo>
                  <a:cubicBezTo>
                    <a:pt x="4917415" y="1151147"/>
                    <a:pt x="4926535" y="1151147"/>
                    <a:pt x="4932615" y="1151147"/>
                  </a:cubicBezTo>
                  <a:cubicBezTo>
                    <a:pt x="4932615" y="1060353"/>
                    <a:pt x="4932615" y="972801"/>
                    <a:pt x="4932615" y="882006"/>
                  </a:cubicBezTo>
                  <a:cubicBezTo>
                    <a:pt x="4935655" y="878763"/>
                    <a:pt x="4938695" y="875520"/>
                    <a:pt x="4941735" y="872277"/>
                  </a:cubicBezTo>
                  <a:cubicBezTo>
                    <a:pt x="4978215" y="872277"/>
                    <a:pt x="5014695" y="872277"/>
                    <a:pt x="5051177" y="872277"/>
                  </a:cubicBezTo>
                  <a:lnTo>
                    <a:pt x="5051177" y="885249"/>
                  </a:lnTo>
                  <a:lnTo>
                    <a:pt x="5066377" y="885249"/>
                  </a:lnTo>
                  <a:cubicBezTo>
                    <a:pt x="5066377" y="943617"/>
                    <a:pt x="5066377" y="1001985"/>
                    <a:pt x="5066377" y="1057110"/>
                  </a:cubicBezTo>
                  <a:cubicBezTo>
                    <a:pt x="5078537" y="1057110"/>
                    <a:pt x="5087657" y="1057110"/>
                    <a:pt x="5099817" y="1057110"/>
                  </a:cubicBezTo>
                  <a:cubicBezTo>
                    <a:pt x="5099817" y="1024683"/>
                    <a:pt x="5099817" y="992256"/>
                    <a:pt x="5099817" y="956588"/>
                  </a:cubicBezTo>
                  <a:cubicBezTo>
                    <a:pt x="5111977" y="956588"/>
                    <a:pt x="5127177" y="956588"/>
                    <a:pt x="5139339" y="956588"/>
                  </a:cubicBezTo>
                  <a:cubicBezTo>
                    <a:pt x="5142377" y="956588"/>
                    <a:pt x="5142377" y="953345"/>
                    <a:pt x="5145417" y="950102"/>
                  </a:cubicBezTo>
                  <a:lnTo>
                    <a:pt x="5157579" y="950102"/>
                  </a:lnTo>
                  <a:cubicBezTo>
                    <a:pt x="5160617" y="953345"/>
                    <a:pt x="5160617" y="956588"/>
                    <a:pt x="5163657" y="956588"/>
                  </a:cubicBezTo>
                  <a:cubicBezTo>
                    <a:pt x="5172777" y="956588"/>
                    <a:pt x="5184939" y="956588"/>
                    <a:pt x="5197099" y="956588"/>
                  </a:cubicBezTo>
                  <a:cubicBezTo>
                    <a:pt x="5197099" y="898220"/>
                    <a:pt x="5197099" y="839852"/>
                    <a:pt x="5197099" y="781484"/>
                  </a:cubicBezTo>
                  <a:cubicBezTo>
                    <a:pt x="5197119" y="781479"/>
                    <a:pt x="5198419" y="781233"/>
                    <a:pt x="5282219" y="765270"/>
                  </a:cubicBezTo>
                  <a:cubicBezTo>
                    <a:pt x="5282219" y="765281"/>
                    <a:pt x="5282219" y="765392"/>
                    <a:pt x="5282219" y="766892"/>
                  </a:cubicBezTo>
                  <a:lnTo>
                    <a:pt x="5282219" y="778241"/>
                  </a:lnTo>
                  <a:cubicBezTo>
                    <a:pt x="5282245" y="778241"/>
                    <a:pt x="5283211" y="778241"/>
                    <a:pt x="5321739" y="778241"/>
                  </a:cubicBezTo>
                  <a:cubicBezTo>
                    <a:pt x="5321739" y="778274"/>
                    <a:pt x="5321739" y="781830"/>
                    <a:pt x="5321739" y="1160876"/>
                  </a:cubicBezTo>
                  <a:cubicBezTo>
                    <a:pt x="5330859" y="1160876"/>
                    <a:pt x="5343019" y="1160876"/>
                    <a:pt x="5355181" y="1160876"/>
                  </a:cubicBezTo>
                  <a:cubicBezTo>
                    <a:pt x="5355181" y="1157633"/>
                    <a:pt x="5355181" y="1157633"/>
                    <a:pt x="5355181" y="1154390"/>
                  </a:cubicBezTo>
                  <a:cubicBezTo>
                    <a:pt x="5361259" y="1154390"/>
                    <a:pt x="5367339" y="1154390"/>
                    <a:pt x="5373421" y="1154390"/>
                  </a:cubicBezTo>
                  <a:cubicBezTo>
                    <a:pt x="5373421" y="1157633"/>
                    <a:pt x="5373421" y="1157633"/>
                    <a:pt x="5373421" y="1160876"/>
                  </a:cubicBezTo>
                  <a:cubicBezTo>
                    <a:pt x="5385581" y="1160876"/>
                    <a:pt x="5397739" y="1160876"/>
                    <a:pt x="5409901" y="1160876"/>
                  </a:cubicBezTo>
                  <a:cubicBezTo>
                    <a:pt x="5409901" y="1154390"/>
                    <a:pt x="5409901" y="1147905"/>
                    <a:pt x="5409901" y="1141419"/>
                  </a:cubicBezTo>
                  <a:cubicBezTo>
                    <a:pt x="5425101" y="1141419"/>
                    <a:pt x="5440301" y="1141419"/>
                    <a:pt x="5452461" y="1141419"/>
                  </a:cubicBezTo>
                  <a:cubicBezTo>
                    <a:pt x="5458541" y="1134933"/>
                    <a:pt x="5464623" y="1134933"/>
                    <a:pt x="5470701" y="1134933"/>
                  </a:cubicBezTo>
                  <a:cubicBezTo>
                    <a:pt x="5479821" y="1141419"/>
                    <a:pt x="5491983" y="1141419"/>
                    <a:pt x="5501103" y="1141419"/>
                  </a:cubicBezTo>
                  <a:cubicBezTo>
                    <a:pt x="5501103" y="1131692"/>
                    <a:pt x="5501103" y="1125206"/>
                    <a:pt x="5501103" y="1115478"/>
                  </a:cubicBezTo>
                  <a:lnTo>
                    <a:pt x="5513263" y="1115478"/>
                  </a:lnTo>
                  <a:cubicBezTo>
                    <a:pt x="5513263" y="1108992"/>
                    <a:pt x="5513263" y="1102508"/>
                    <a:pt x="5513263" y="1096022"/>
                  </a:cubicBezTo>
                  <a:cubicBezTo>
                    <a:pt x="5540623" y="1096022"/>
                    <a:pt x="5571023" y="1096022"/>
                    <a:pt x="5598383" y="1096022"/>
                  </a:cubicBezTo>
                  <a:cubicBezTo>
                    <a:pt x="5598383" y="1079808"/>
                    <a:pt x="5598383" y="1066838"/>
                    <a:pt x="5598383" y="1050624"/>
                  </a:cubicBezTo>
                  <a:cubicBezTo>
                    <a:pt x="5607503" y="1050624"/>
                    <a:pt x="5616623" y="1050624"/>
                    <a:pt x="5625743" y="1050624"/>
                  </a:cubicBezTo>
                  <a:cubicBezTo>
                    <a:pt x="5625743" y="1047381"/>
                    <a:pt x="5625743" y="1044140"/>
                    <a:pt x="5625743" y="1040897"/>
                  </a:cubicBezTo>
                  <a:cubicBezTo>
                    <a:pt x="5631823" y="1040897"/>
                    <a:pt x="5637903" y="1040897"/>
                    <a:pt x="5643983" y="1040897"/>
                  </a:cubicBezTo>
                  <a:cubicBezTo>
                    <a:pt x="5643983" y="1044140"/>
                    <a:pt x="5643983" y="1047381"/>
                    <a:pt x="5643983" y="1050624"/>
                  </a:cubicBezTo>
                  <a:cubicBezTo>
                    <a:pt x="5653103" y="1050624"/>
                    <a:pt x="5659183" y="1050624"/>
                    <a:pt x="5668303" y="1050624"/>
                  </a:cubicBezTo>
                  <a:cubicBezTo>
                    <a:pt x="5668303" y="1073324"/>
                    <a:pt x="5668303" y="1099265"/>
                    <a:pt x="5668303" y="1125206"/>
                  </a:cubicBezTo>
                  <a:cubicBezTo>
                    <a:pt x="5683503" y="1125206"/>
                    <a:pt x="5701745" y="1125206"/>
                    <a:pt x="5716945" y="1125206"/>
                  </a:cubicBezTo>
                  <a:cubicBezTo>
                    <a:pt x="5716945" y="1112235"/>
                    <a:pt x="5716945" y="1099265"/>
                    <a:pt x="5716945" y="1086294"/>
                  </a:cubicBezTo>
                  <a:cubicBezTo>
                    <a:pt x="5735185" y="1086294"/>
                    <a:pt x="5756465" y="1086294"/>
                    <a:pt x="5774705" y="1086294"/>
                  </a:cubicBezTo>
                  <a:cubicBezTo>
                    <a:pt x="5774705" y="1070081"/>
                    <a:pt x="5774705" y="1057110"/>
                    <a:pt x="5774705" y="1040897"/>
                  </a:cubicBezTo>
                  <a:cubicBezTo>
                    <a:pt x="5799027" y="1040897"/>
                    <a:pt x="5823345" y="1040897"/>
                    <a:pt x="5847667" y="1040897"/>
                  </a:cubicBezTo>
                  <a:cubicBezTo>
                    <a:pt x="5847667" y="1040940"/>
                    <a:pt x="5847667" y="1043603"/>
                    <a:pt x="5847667" y="1207631"/>
                  </a:cubicBezTo>
                  <a:lnTo>
                    <a:pt x="5847667" y="1228299"/>
                  </a:lnTo>
                  <a:lnTo>
                    <a:pt x="5946479" y="1228299"/>
                  </a:lnTo>
                  <a:lnTo>
                    <a:pt x="5946479" y="1386957"/>
                  </a:lnTo>
                  <a:lnTo>
                    <a:pt x="5946479" y="1421828"/>
                  </a:lnTo>
                  <a:lnTo>
                    <a:pt x="5968919" y="1421828"/>
                  </a:lnTo>
                  <a:cubicBezTo>
                    <a:pt x="5968919" y="1421828"/>
                    <a:pt x="5968919" y="1421828"/>
                    <a:pt x="5968919" y="1420085"/>
                  </a:cubicBezTo>
                  <a:lnTo>
                    <a:pt x="5968919" y="1407881"/>
                  </a:lnTo>
                  <a:cubicBezTo>
                    <a:pt x="5968919" y="1407881"/>
                    <a:pt x="5968919" y="1407881"/>
                    <a:pt x="6035789" y="1407881"/>
                  </a:cubicBezTo>
                  <a:cubicBezTo>
                    <a:pt x="6035789" y="1407881"/>
                    <a:pt x="6035789" y="1407881"/>
                    <a:pt x="6035789" y="1439262"/>
                  </a:cubicBezTo>
                  <a:cubicBezTo>
                    <a:pt x="6035789" y="1439262"/>
                    <a:pt x="6035789" y="1439262"/>
                    <a:pt x="6039131" y="1441007"/>
                  </a:cubicBezTo>
                  <a:lnTo>
                    <a:pt x="6062537" y="1453211"/>
                  </a:lnTo>
                  <a:cubicBezTo>
                    <a:pt x="6062537" y="1453211"/>
                    <a:pt x="6062537" y="1453211"/>
                    <a:pt x="6062537" y="1498541"/>
                  </a:cubicBezTo>
                  <a:cubicBezTo>
                    <a:pt x="6062537" y="1498541"/>
                    <a:pt x="6062537" y="1498541"/>
                    <a:pt x="6064627" y="1499414"/>
                  </a:cubicBezTo>
                  <a:lnTo>
                    <a:pt x="6079255" y="1505516"/>
                  </a:lnTo>
                  <a:cubicBezTo>
                    <a:pt x="6079255" y="1505516"/>
                    <a:pt x="6079255" y="1505516"/>
                    <a:pt x="6079255" y="1503773"/>
                  </a:cubicBezTo>
                  <a:lnTo>
                    <a:pt x="6079255" y="1491567"/>
                  </a:lnTo>
                  <a:cubicBezTo>
                    <a:pt x="6079255" y="1491567"/>
                    <a:pt x="6079255" y="1491567"/>
                    <a:pt x="6080927" y="1491567"/>
                  </a:cubicBezTo>
                  <a:lnTo>
                    <a:pt x="6092629" y="1491567"/>
                  </a:lnTo>
                  <a:cubicBezTo>
                    <a:pt x="6092629" y="1491567"/>
                    <a:pt x="6092629" y="1491567"/>
                    <a:pt x="6092629" y="1490259"/>
                  </a:cubicBezTo>
                  <a:lnTo>
                    <a:pt x="6092629" y="1481106"/>
                  </a:lnTo>
                  <a:cubicBezTo>
                    <a:pt x="6092629" y="1481106"/>
                    <a:pt x="6092629" y="1481106"/>
                    <a:pt x="6090957" y="1481106"/>
                  </a:cubicBezTo>
                  <a:lnTo>
                    <a:pt x="6079255" y="1481106"/>
                  </a:lnTo>
                  <a:cubicBezTo>
                    <a:pt x="6079255" y="1481106"/>
                    <a:pt x="6079255" y="1481106"/>
                    <a:pt x="6079255" y="1479363"/>
                  </a:cubicBezTo>
                  <a:lnTo>
                    <a:pt x="6079255" y="1467159"/>
                  </a:lnTo>
                  <a:cubicBezTo>
                    <a:pt x="6079255" y="1467159"/>
                    <a:pt x="6079255" y="1467159"/>
                    <a:pt x="6080927" y="1467159"/>
                  </a:cubicBezTo>
                  <a:lnTo>
                    <a:pt x="6092629" y="1467159"/>
                  </a:lnTo>
                  <a:cubicBezTo>
                    <a:pt x="6092629" y="1467159"/>
                    <a:pt x="6092629" y="1467159"/>
                    <a:pt x="6092629" y="1465415"/>
                  </a:cubicBezTo>
                  <a:lnTo>
                    <a:pt x="6092629" y="1453211"/>
                  </a:lnTo>
                  <a:cubicBezTo>
                    <a:pt x="6092629" y="1453211"/>
                    <a:pt x="6092629" y="1453211"/>
                    <a:pt x="6090957" y="1453211"/>
                  </a:cubicBezTo>
                  <a:lnTo>
                    <a:pt x="6079255" y="1453211"/>
                  </a:lnTo>
                  <a:cubicBezTo>
                    <a:pt x="6079255" y="1453211"/>
                    <a:pt x="6079255" y="1453211"/>
                    <a:pt x="6079255" y="1451468"/>
                  </a:cubicBezTo>
                  <a:lnTo>
                    <a:pt x="6079255" y="1439262"/>
                  </a:lnTo>
                  <a:cubicBezTo>
                    <a:pt x="6079255" y="1439262"/>
                    <a:pt x="6079255" y="1439262"/>
                    <a:pt x="6080927" y="1439262"/>
                  </a:cubicBezTo>
                  <a:lnTo>
                    <a:pt x="6092629" y="1439262"/>
                  </a:lnTo>
                  <a:cubicBezTo>
                    <a:pt x="6092629" y="1439262"/>
                    <a:pt x="6092629" y="1439262"/>
                    <a:pt x="6092629" y="1437956"/>
                  </a:cubicBezTo>
                  <a:lnTo>
                    <a:pt x="6092629" y="1428803"/>
                  </a:lnTo>
                  <a:cubicBezTo>
                    <a:pt x="6092629" y="1428803"/>
                    <a:pt x="6092629" y="1428803"/>
                    <a:pt x="6090957" y="1428803"/>
                  </a:cubicBezTo>
                  <a:lnTo>
                    <a:pt x="6079255" y="1428803"/>
                  </a:lnTo>
                  <a:cubicBezTo>
                    <a:pt x="6079255" y="1428803"/>
                    <a:pt x="6079255" y="1428803"/>
                    <a:pt x="6079255" y="1427058"/>
                  </a:cubicBezTo>
                  <a:lnTo>
                    <a:pt x="6079255" y="1414854"/>
                  </a:lnTo>
                  <a:cubicBezTo>
                    <a:pt x="6079255" y="1414854"/>
                    <a:pt x="6079255" y="1414854"/>
                    <a:pt x="6080927" y="1414854"/>
                  </a:cubicBezTo>
                  <a:lnTo>
                    <a:pt x="6092629" y="1414854"/>
                  </a:lnTo>
                  <a:cubicBezTo>
                    <a:pt x="6092629" y="1414854"/>
                    <a:pt x="6092629" y="1414854"/>
                    <a:pt x="6092629" y="1413111"/>
                  </a:cubicBezTo>
                  <a:lnTo>
                    <a:pt x="6092629" y="1400906"/>
                  </a:lnTo>
                  <a:cubicBezTo>
                    <a:pt x="6092629" y="1400906"/>
                    <a:pt x="6092629" y="1400906"/>
                    <a:pt x="6090957" y="1400906"/>
                  </a:cubicBezTo>
                  <a:lnTo>
                    <a:pt x="6079255" y="1400906"/>
                  </a:lnTo>
                  <a:cubicBezTo>
                    <a:pt x="6079255" y="1400906"/>
                    <a:pt x="6079255" y="1400906"/>
                    <a:pt x="6079255" y="1399599"/>
                  </a:cubicBezTo>
                  <a:lnTo>
                    <a:pt x="6079255" y="1390445"/>
                  </a:lnTo>
                  <a:cubicBezTo>
                    <a:pt x="6079255" y="1390445"/>
                    <a:pt x="6079255" y="1390445"/>
                    <a:pt x="6080927" y="1390445"/>
                  </a:cubicBezTo>
                  <a:lnTo>
                    <a:pt x="6092629" y="1390445"/>
                  </a:lnTo>
                  <a:cubicBezTo>
                    <a:pt x="6092629" y="1390445"/>
                    <a:pt x="6092629" y="1390445"/>
                    <a:pt x="6092629" y="1388702"/>
                  </a:cubicBezTo>
                  <a:lnTo>
                    <a:pt x="6092629" y="1376498"/>
                  </a:lnTo>
                  <a:cubicBezTo>
                    <a:pt x="6092629" y="1376498"/>
                    <a:pt x="6092629" y="1376498"/>
                    <a:pt x="6090957" y="1376498"/>
                  </a:cubicBezTo>
                  <a:lnTo>
                    <a:pt x="6079255" y="1376498"/>
                  </a:lnTo>
                  <a:cubicBezTo>
                    <a:pt x="6079255" y="1376498"/>
                    <a:pt x="6079255" y="1376498"/>
                    <a:pt x="6079255" y="1374755"/>
                  </a:cubicBezTo>
                  <a:lnTo>
                    <a:pt x="6079255" y="1362549"/>
                  </a:lnTo>
                  <a:cubicBezTo>
                    <a:pt x="6079255" y="1362549"/>
                    <a:pt x="6079255" y="1362549"/>
                    <a:pt x="6080927" y="1362549"/>
                  </a:cubicBezTo>
                  <a:lnTo>
                    <a:pt x="6092629" y="1362549"/>
                  </a:lnTo>
                  <a:cubicBezTo>
                    <a:pt x="6092629" y="1362549"/>
                    <a:pt x="6092629" y="1362549"/>
                    <a:pt x="6092629" y="1360806"/>
                  </a:cubicBezTo>
                  <a:lnTo>
                    <a:pt x="6092629" y="1348602"/>
                  </a:lnTo>
                  <a:cubicBezTo>
                    <a:pt x="6092629" y="1348602"/>
                    <a:pt x="6092629" y="1348602"/>
                    <a:pt x="6090957" y="1348602"/>
                  </a:cubicBezTo>
                  <a:lnTo>
                    <a:pt x="6079255" y="1348602"/>
                  </a:lnTo>
                  <a:cubicBezTo>
                    <a:pt x="6079255" y="1348602"/>
                    <a:pt x="6079255" y="1348602"/>
                    <a:pt x="6079255" y="1347294"/>
                  </a:cubicBezTo>
                  <a:lnTo>
                    <a:pt x="6079255" y="1338141"/>
                  </a:lnTo>
                  <a:cubicBezTo>
                    <a:pt x="6079255" y="1338141"/>
                    <a:pt x="6079255" y="1338141"/>
                    <a:pt x="6080927" y="1338141"/>
                  </a:cubicBezTo>
                  <a:lnTo>
                    <a:pt x="6092629" y="1338141"/>
                  </a:lnTo>
                  <a:cubicBezTo>
                    <a:pt x="6092629" y="1338141"/>
                    <a:pt x="6092629" y="1338141"/>
                    <a:pt x="6092629" y="1336397"/>
                  </a:cubicBezTo>
                  <a:lnTo>
                    <a:pt x="6092629" y="1324193"/>
                  </a:lnTo>
                  <a:cubicBezTo>
                    <a:pt x="6092629" y="1324193"/>
                    <a:pt x="6092629" y="1324193"/>
                    <a:pt x="6090957" y="1324193"/>
                  </a:cubicBezTo>
                  <a:lnTo>
                    <a:pt x="6079255" y="1324193"/>
                  </a:lnTo>
                  <a:cubicBezTo>
                    <a:pt x="6079255" y="1324193"/>
                    <a:pt x="6079255" y="1324193"/>
                    <a:pt x="6079255" y="1322450"/>
                  </a:cubicBezTo>
                  <a:lnTo>
                    <a:pt x="6079255" y="1310244"/>
                  </a:lnTo>
                  <a:cubicBezTo>
                    <a:pt x="6079255" y="1310244"/>
                    <a:pt x="6079255" y="1310244"/>
                    <a:pt x="6080927" y="1310244"/>
                  </a:cubicBezTo>
                  <a:lnTo>
                    <a:pt x="6092629" y="1310244"/>
                  </a:lnTo>
                  <a:cubicBezTo>
                    <a:pt x="6092629" y="1310244"/>
                    <a:pt x="6092629" y="1310244"/>
                    <a:pt x="6092629" y="1308938"/>
                  </a:cubicBezTo>
                  <a:lnTo>
                    <a:pt x="6092629" y="1299785"/>
                  </a:lnTo>
                  <a:cubicBezTo>
                    <a:pt x="6092629" y="1299785"/>
                    <a:pt x="6092629" y="1299785"/>
                    <a:pt x="6090957" y="1299785"/>
                  </a:cubicBezTo>
                  <a:lnTo>
                    <a:pt x="6079255" y="1299785"/>
                  </a:lnTo>
                  <a:cubicBezTo>
                    <a:pt x="6079255" y="1299785"/>
                    <a:pt x="6079255" y="1299785"/>
                    <a:pt x="6079255" y="1298040"/>
                  </a:cubicBezTo>
                  <a:lnTo>
                    <a:pt x="6079255" y="1285836"/>
                  </a:lnTo>
                  <a:cubicBezTo>
                    <a:pt x="6079255" y="1285836"/>
                    <a:pt x="6079255" y="1285836"/>
                    <a:pt x="6080927" y="1285836"/>
                  </a:cubicBezTo>
                  <a:lnTo>
                    <a:pt x="6092629" y="1285836"/>
                  </a:lnTo>
                  <a:cubicBezTo>
                    <a:pt x="6092629" y="1285836"/>
                    <a:pt x="6092629" y="1285836"/>
                    <a:pt x="6092629" y="1284093"/>
                  </a:cubicBezTo>
                  <a:lnTo>
                    <a:pt x="6092629" y="1271888"/>
                  </a:lnTo>
                  <a:cubicBezTo>
                    <a:pt x="6092629" y="1271888"/>
                    <a:pt x="6092629" y="1271888"/>
                    <a:pt x="6090957" y="1271888"/>
                  </a:cubicBezTo>
                  <a:lnTo>
                    <a:pt x="6079255" y="1271888"/>
                  </a:lnTo>
                  <a:cubicBezTo>
                    <a:pt x="6079255" y="1271888"/>
                    <a:pt x="6079255" y="1271888"/>
                    <a:pt x="6079255" y="1270145"/>
                  </a:cubicBezTo>
                  <a:lnTo>
                    <a:pt x="6079255" y="1257941"/>
                  </a:lnTo>
                  <a:cubicBezTo>
                    <a:pt x="6079255" y="1257941"/>
                    <a:pt x="6079255" y="1257941"/>
                    <a:pt x="6080927" y="1257941"/>
                  </a:cubicBezTo>
                  <a:lnTo>
                    <a:pt x="6092629" y="1257941"/>
                  </a:lnTo>
                  <a:cubicBezTo>
                    <a:pt x="6092629" y="1257941"/>
                    <a:pt x="6092629" y="1257941"/>
                    <a:pt x="6092629" y="1256633"/>
                  </a:cubicBezTo>
                  <a:lnTo>
                    <a:pt x="6092629" y="1247480"/>
                  </a:lnTo>
                  <a:cubicBezTo>
                    <a:pt x="6092629" y="1247480"/>
                    <a:pt x="6092629" y="1247480"/>
                    <a:pt x="6090957" y="1247480"/>
                  </a:cubicBezTo>
                  <a:lnTo>
                    <a:pt x="6079255" y="1247480"/>
                  </a:lnTo>
                  <a:cubicBezTo>
                    <a:pt x="6079255" y="1247480"/>
                    <a:pt x="6079255" y="1247480"/>
                    <a:pt x="6079255" y="1245737"/>
                  </a:cubicBezTo>
                  <a:lnTo>
                    <a:pt x="6079255" y="1233531"/>
                  </a:lnTo>
                  <a:cubicBezTo>
                    <a:pt x="6079255" y="1233531"/>
                    <a:pt x="6079255" y="1233531"/>
                    <a:pt x="6080927" y="1233531"/>
                  </a:cubicBezTo>
                  <a:lnTo>
                    <a:pt x="6092629" y="1233531"/>
                  </a:lnTo>
                  <a:cubicBezTo>
                    <a:pt x="6092629" y="1233531"/>
                    <a:pt x="6092629" y="1233531"/>
                    <a:pt x="6092629" y="1231788"/>
                  </a:cubicBezTo>
                  <a:lnTo>
                    <a:pt x="6092629" y="1219584"/>
                  </a:lnTo>
                  <a:cubicBezTo>
                    <a:pt x="6092629" y="1219584"/>
                    <a:pt x="6092629" y="1219584"/>
                    <a:pt x="6090957" y="1219584"/>
                  </a:cubicBezTo>
                  <a:lnTo>
                    <a:pt x="6079255" y="1219584"/>
                  </a:lnTo>
                  <a:cubicBezTo>
                    <a:pt x="6079255" y="1219584"/>
                    <a:pt x="6079255" y="1219584"/>
                    <a:pt x="6079255" y="1217840"/>
                  </a:cubicBezTo>
                  <a:lnTo>
                    <a:pt x="6079255" y="1205636"/>
                  </a:lnTo>
                  <a:cubicBezTo>
                    <a:pt x="6079255" y="1205636"/>
                    <a:pt x="6079255" y="1205636"/>
                    <a:pt x="6080927" y="1205636"/>
                  </a:cubicBezTo>
                  <a:lnTo>
                    <a:pt x="6092629" y="1205636"/>
                  </a:lnTo>
                  <a:cubicBezTo>
                    <a:pt x="6092629" y="1205636"/>
                    <a:pt x="6092629" y="1205636"/>
                    <a:pt x="6092629" y="1204328"/>
                  </a:cubicBezTo>
                  <a:lnTo>
                    <a:pt x="6092629" y="1195175"/>
                  </a:lnTo>
                  <a:cubicBezTo>
                    <a:pt x="6092629" y="1195175"/>
                    <a:pt x="6092629" y="1195175"/>
                    <a:pt x="6090957" y="1195175"/>
                  </a:cubicBezTo>
                  <a:lnTo>
                    <a:pt x="6079255" y="1195175"/>
                  </a:lnTo>
                  <a:cubicBezTo>
                    <a:pt x="6079255" y="1195175"/>
                    <a:pt x="6079255" y="1195175"/>
                    <a:pt x="6079255" y="1193432"/>
                  </a:cubicBezTo>
                  <a:lnTo>
                    <a:pt x="6079255" y="1181226"/>
                  </a:lnTo>
                  <a:cubicBezTo>
                    <a:pt x="6079255" y="1181226"/>
                    <a:pt x="6079255" y="1181226"/>
                    <a:pt x="6080927" y="1181226"/>
                  </a:cubicBezTo>
                  <a:lnTo>
                    <a:pt x="6092629" y="1181226"/>
                  </a:lnTo>
                  <a:cubicBezTo>
                    <a:pt x="6092629" y="1181226"/>
                    <a:pt x="6092629" y="1181226"/>
                    <a:pt x="6090957" y="1178612"/>
                  </a:cubicBezTo>
                  <a:lnTo>
                    <a:pt x="6079255" y="1160306"/>
                  </a:lnTo>
                  <a:cubicBezTo>
                    <a:pt x="6079255" y="1160306"/>
                    <a:pt x="6079255" y="1160306"/>
                    <a:pt x="6079255" y="1104513"/>
                  </a:cubicBezTo>
                  <a:cubicBezTo>
                    <a:pt x="6079255" y="1104513"/>
                    <a:pt x="6079255" y="1104513"/>
                    <a:pt x="6303271" y="1104513"/>
                  </a:cubicBezTo>
                  <a:cubicBezTo>
                    <a:pt x="6303271" y="1104513"/>
                    <a:pt x="6303271" y="1104513"/>
                    <a:pt x="6323331" y="1135896"/>
                  </a:cubicBezTo>
                  <a:cubicBezTo>
                    <a:pt x="6323331" y="1135896"/>
                    <a:pt x="6323331" y="1135896"/>
                    <a:pt x="6323331" y="1205636"/>
                  </a:cubicBezTo>
                  <a:cubicBezTo>
                    <a:pt x="6323331" y="1205636"/>
                    <a:pt x="6323331" y="1205636"/>
                    <a:pt x="6321659" y="1205636"/>
                  </a:cubicBezTo>
                  <a:lnTo>
                    <a:pt x="6309957" y="1205636"/>
                  </a:lnTo>
                  <a:cubicBezTo>
                    <a:pt x="6309957" y="1205636"/>
                    <a:pt x="6309957" y="1205636"/>
                    <a:pt x="6309957" y="1207379"/>
                  </a:cubicBezTo>
                  <a:lnTo>
                    <a:pt x="6309957" y="1219584"/>
                  </a:lnTo>
                  <a:cubicBezTo>
                    <a:pt x="6309957" y="1219584"/>
                    <a:pt x="6309957" y="1219584"/>
                    <a:pt x="6311629" y="1219584"/>
                  </a:cubicBezTo>
                  <a:lnTo>
                    <a:pt x="6323331" y="1219584"/>
                  </a:lnTo>
                  <a:cubicBezTo>
                    <a:pt x="6323331" y="1219584"/>
                    <a:pt x="6323331" y="1219584"/>
                    <a:pt x="6323331" y="1221327"/>
                  </a:cubicBezTo>
                  <a:lnTo>
                    <a:pt x="6323331" y="1233531"/>
                  </a:lnTo>
                  <a:cubicBezTo>
                    <a:pt x="6323331" y="1233531"/>
                    <a:pt x="6323331" y="1233531"/>
                    <a:pt x="6321659" y="1233531"/>
                  </a:cubicBezTo>
                  <a:lnTo>
                    <a:pt x="6309957" y="1233531"/>
                  </a:lnTo>
                  <a:cubicBezTo>
                    <a:pt x="6309957" y="1233531"/>
                    <a:pt x="6309957" y="1233531"/>
                    <a:pt x="6309957" y="1235274"/>
                  </a:cubicBezTo>
                  <a:lnTo>
                    <a:pt x="6309957" y="1247480"/>
                  </a:lnTo>
                  <a:cubicBezTo>
                    <a:pt x="6309957" y="1247480"/>
                    <a:pt x="6309957" y="1247480"/>
                    <a:pt x="6311629" y="1247480"/>
                  </a:cubicBezTo>
                  <a:lnTo>
                    <a:pt x="6323331" y="1247480"/>
                  </a:lnTo>
                  <a:cubicBezTo>
                    <a:pt x="6323331" y="1247480"/>
                    <a:pt x="6323331" y="1247480"/>
                    <a:pt x="6323331" y="1248788"/>
                  </a:cubicBezTo>
                  <a:lnTo>
                    <a:pt x="6323331" y="1257941"/>
                  </a:lnTo>
                  <a:cubicBezTo>
                    <a:pt x="6323331" y="1257941"/>
                    <a:pt x="6323331" y="1257941"/>
                    <a:pt x="6321659" y="1257941"/>
                  </a:cubicBezTo>
                  <a:lnTo>
                    <a:pt x="6309957" y="1257941"/>
                  </a:lnTo>
                  <a:cubicBezTo>
                    <a:pt x="6309957" y="1257941"/>
                    <a:pt x="6309957" y="1257941"/>
                    <a:pt x="6309957" y="1259684"/>
                  </a:cubicBezTo>
                  <a:lnTo>
                    <a:pt x="6309957" y="1271888"/>
                  </a:lnTo>
                  <a:cubicBezTo>
                    <a:pt x="6309957" y="1271888"/>
                    <a:pt x="6309957" y="1271888"/>
                    <a:pt x="6311629" y="1271888"/>
                  </a:cubicBezTo>
                  <a:lnTo>
                    <a:pt x="6323331" y="1271888"/>
                  </a:lnTo>
                  <a:cubicBezTo>
                    <a:pt x="6323331" y="1271888"/>
                    <a:pt x="6323331" y="1271888"/>
                    <a:pt x="6323331" y="1273632"/>
                  </a:cubicBezTo>
                  <a:lnTo>
                    <a:pt x="6323331" y="1285836"/>
                  </a:lnTo>
                  <a:cubicBezTo>
                    <a:pt x="6323331" y="1285836"/>
                    <a:pt x="6323331" y="1285836"/>
                    <a:pt x="6321659" y="1285836"/>
                  </a:cubicBezTo>
                  <a:lnTo>
                    <a:pt x="6309957" y="1285836"/>
                  </a:lnTo>
                  <a:cubicBezTo>
                    <a:pt x="6309957" y="1285836"/>
                    <a:pt x="6309957" y="1285836"/>
                    <a:pt x="6309957" y="1287579"/>
                  </a:cubicBezTo>
                  <a:lnTo>
                    <a:pt x="6309957" y="1299785"/>
                  </a:lnTo>
                  <a:cubicBezTo>
                    <a:pt x="6309957" y="1299785"/>
                    <a:pt x="6309957" y="1299785"/>
                    <a:pt x="6311629" y="1299785"/>
                  </a:cubicBezTo>
                  <a:lnTo>
                    <a:pt x="6323331" y="1299785"/>
                  </a:lnTo>
                  <a:cubicBezTo>
                    <a:pt x="6323331" y="1299785"/>
                    <a:pt x="6323331" y="1299785"/>
                    <a:pt x="6323331" y="1301091"/>
                  </a:cubicBezTo>
                  <a:lnTo>
                    <a:pt x="6323331" y="1310244"/>
                  </a:lnTo>
                  <a:cubicBezTo>
                    <a:pt x="6323331" y="1310244"/>
                    <a:pt x="6323331" y="1310244"/>
                    <a:pt x="6321659" y="1310244"/>
                  </a:cubicBezTo>
                  <a:lnTo>
                    <a:pt x="6309957" y="1310244"/>
                  </a:lnTo>
                  <a:cubicBezTo>
                    <a:pt x="6309957" y="1310244"/>
                    <a:pt x="6309957" y="1310244"/>
                    <a:pt x="6309957" y="1311989"/>
                  </a:cubicBezTo>
                  <a:lnTo>
                    <a:pt x="6309957" y="1324193"/>
                  </a:lnTo>
                  <a:cubicBezTo>
                    <a:pt x="6309957" y="1324193"/>
                    <a:pt x="6309957" y="1324193"/>
                    <a:pt x="6311629" y="1324193"/>
                  </a:cubicBezTo>
                  <a:lnTo>
                    <a:pt x="6323331" y="1324193"/>
                  </a:lnTo>
                  <a:cubicBezTo>
                    <a:pt x="6323331" y="1324193"/>
                    <a:pt x="6323331" y="1324193"/>
                    <a:pt x="6323331" y="1325936"/>
                  </a:cubicBezTo>
                  <a:lnTo>
                    <a:pt x="6323331" y="1338141"/>
                  </a:lnTo>
                  <a:cubicBezTo>
                    <a:pt x="6323331" y="1338141"/>
                    <a:pt x="6323331" y="1338141"/>
                    <a:pt x="6321659" y="1338141"/>
                  </a:cubicBezTo>
                  <a:lnTo>
                    <a:pt x="6309957" y="1338141"/>
                  </a:lnTo>
                  <a:cubicBezTo>
                    <a:pt x="6309957" y="1338141"/>
                    <a:pt x="6309957" y="1338141"/>
                    <a:pt x="6309957" y="1339448"/>
                  </a:cubicBezTo>
                  <a:lnTo>
                    <a:pt x="6309957" y="1348602"/>
                  </a:lnTo>
                  <a:cubicBezTo>
                    <a:pt x="6309957" y="1348602"/>
                    <a:pt x="6309957" y="1348602"/>
                    <a:pt x="6311629" y="1348602"/>
                  </a:cubicBezTo>
                  <a:lnTo>
                    <a:pt x="6323331" y="1348602"/>
                  </a:lnTo>
                  <a:cubicBezTo>
                    <a:pt x="6323331" y="1348602"/>
                    <a:pt x="6323331" y="1348602"/>
                    <a:pt x="6323331" y="1350345"/>
                  </a:cubicBezTo>
                  <a:lnTo>
                    <a:pt x="6323331" y="1362549"/>
                  </a:lnTo>
                  <a:cubicBezTo>
                    <a:pt x="6323331" y="1362549"/>
                    <a:pt x="6323331" y="1362549"/>
                    <a:pt x="6321659" y="1362549"/>
                  </a:cubicBezTo>
                  <a:lnTo>
                    <a:pt x="6309957" y="1362549"/>
                  </a:lnTo>
                  <a:cubicBezTo>
                    <a:pt x="6309957" y="1362549"/>
                    <a:pt x="6309957" y="1362549"/>
                    <a:pt x="6309957" y="1364292"/>
                  </a:cubicBezTo>
                  <a:lnTo>
                    <a:pt x="6309957" y="1376498"/>
                  </a:lnTo>
                  <a:cubicBezTo>
                    <a:pt x="6309957" y="1376498"/>
                    <a:pt x="6309957" y="1376498"/>
                    <a:pt x="6311629" y="1376498"/>
                  </a:cubicBezTo>
                  <a:lnTo>
                    <a:pt x="6323331" y="1376498"/>
                  </a:lnTo>
                  <a:cubicBezTo>
                    <a:pt x="6323331" y="1376498"/>
                    <a:pt x="6323331" y="1376498"/>
                    <a:pt x="6323331" y="1378241"/>
                  </a:cubicBezTo>
                  <a:lnTo>
                    <a:pt x="6323331" y="1390445"/>
                  </a:lnTo>
                  <a:cubicBezTo>
                    <a:pt x="6323331" y="1390445"/>
                    <a:pt x="6323331" y="1390445"/>
                    <a:pt x="6321659" y="1390445"/>
                  </a:cubicBezTo>
                  <a:lnTo>
                    <a:pt x="6309957" y="1390445"/>
                  </a:lnTo>
                  <a:cubicBezTo>
                    <a:pt x="6309957" y="1390445"/>
                    <a:pt x="6309957" y="1390445"/>
                    <a:pt x="6309957" y="1391753"/>
                  </a:cubicBezTo>
                  <a:lnTo>
                    <a:pt x="6309957" y="1400906"/>
                  </a:lnTo>
                  <a:cubicBezTo>
                    <a:pt x="6309957" y="1400906"/>
                    <a:pt x="6309957" y="1400906"/>
                    <a:pt x="6311629" y="1400906"/>
                  </a:cubicBezTo>
                  <a:lnTo>
                    <a:pt x="6323331" y="1400906"/>
                  </a:lnTo>
                  <a:cubicBezTo>
                    <a:pt x="6323331" y="1400906"/>
                    <a:pt x="6323331" y="1400906"/>
                    <a:pt x="6323331" y="1402650"/>
                  </a:cubicBezTo>
                  <a:lnTo>
                    <a:pt x="6323331" y="1414854"/>
                  </a:lnTo>
                  <a:cubicBezTo>
                    <a:pt x="6323331" y="1414854"/>
                    <a:pt x="6323331" y="1414854"/>
                    <a:pt x="6321659" y="1414854"/>
                  </a:cubicBezTo>
                  <a:lnTo>
                    <a:pt x="6309957" y="1414854"/>
                  </a:lnTo>
                  <a:cubicBezTo>
                    <a:pt x="6309957" y="1414854"/>
                    <a:pt x="6309957" y="1414854"/>
                    <a:pt x="6309957" y="1416597"/>
                  </a:cubicBezTo>
                  <a:lnTo>
                    <a:pt x="6309957" y="1428803"/>
                  </a:lnTo>
                  <a:cubicBezTo>
                    <a:pt x="6309957" y="1428803"/>
                    <a:pt x="6309957" y="1428803"/>
                    <a:pt x="6311629" y="1428803"/>
                  </a:cubicBezTo>
                  <a:lnTo>
                    <a:pt x="6323331" y="1428803"/>
                  </a:lnTo>
                  <a:cubicBezTo>
                    <a:pt x="6323331" y="1428803"/>
                    <a:pt x="6323331" y="1428803"/>
                    <a:pt x="6323331" y="1430109"/>
                  </a:cubicBezTo>
                  <a:lnTo>
                    <a:pt x="6323331" y="1439262"/>
                  </a:lnTo>
                  <a:cubicBezTo>
                    <a:pt x="6323331" y="1439262"/>
                    <a:pt x="6323331" y="1439262"/>
                    <a:pt x="6321659" y="1439262"/>
                  </a:cubicBezTo>
                  <a:lnTo>
                    <a:pt x="6309957" y="1439262"/>
                  </a:lnTo>
                  <a:cubicBezTo>
                    <a:pt x="6309957" y="1439262"/>
                    <a:pt x="6309957" y="1439262"/>
                    <a:pt x="6309957" y="1441007"/>
                  </a:cubicBezTo>
                  <a:lnTo>
                    <a:pt x="6309957" y="1453211"/>
                  </a:lnTo>
                  <a:cubicBezTo>
                    <a:pt x="6309957" y="1453211"/>
                    <a:pt x="6309957" y="1453211"/>
                    <a:pt x="6311629" y="1453211"/>
                  </a:cubicBezTo>
                  <a:lnTo>
                    <a:pt x="6323331" y="1453211"/>
                  </a:lnTo>
                  <a:cubicBezTo>
                    <a:pt x="6323331" y="1453211"/>
                    <a:pt x="6323331" y="1453211"/>
                    <a:pt x="6323331" y="1454954"/>
                  </a:cubicBezTo>
                  <a:lnTo>
                    <a:pt x="6323331" y="1467159"/>
                  </a:lnTo>
                  <a:cubicBezTo>
                    <a:pt x="6323331" y="1467159"/>
                    <a:pt x="6323331" y="1467159"/>
                    <a:pt x="6321659" y="1467159"/>
                  </a:cubicBezTo>
                  <a:lnTo>
                    <a:pt x="6309957" y="1467159"/>
                  </a:lnTo>
                  <a:cubicBezTo>
                    <a:pt x="6309957" y="1467159"/>
                    <a:pt x="6309957" y="1467159"/>
                    <a:pt x="6309957" y="1468902"/>
                  </a:cubicBezTo>
                  <a:lnTo>
                    <a:pt x="6309957" y="1481106"/>
                  </a:lnTo>
                  <a:cubicBezTo>
                    <a:pt x="6309957" y="1481106"/>
                    <a:pt x="6309957" y="1481106"/>
                    <a:pt x="6311629" y="1481106"/>
                  </a:cubicBezTo>
                  <a:lnTo>
                    <a:pt x="6323331" y="1481106"/>
                  </a:lnTo>
                  <a:cubicBezTo>
                    <a:pt x="6323331" y="1481106"/>
                    <a:pt x="6323331" y="1481106"/>
                    <a:pt x="6323331" y="1482414"/>
                  </a:cubicBezTo>
                  <a:lnTo>
                    <a:pt x="6323331" y="1491567"/>
                  </a:lnTo>
                  <a:cubicBezTo>
                    <a:pt x="6323331" y="1491567"/>
                    <a:pt x="6323331" y="1491567"/>
                    <a:pt x="6321659" y="1491567"/>
                  </a:cubicBezTo>
                  <a:lnTo>
                    <a:pt x="6309957" y="1491567"/>
                  </a:lnTo>
                  <a:cubicBezTo>
                    <a:pt x="6309957" y="1491567"/>
                    <a:pt x="6309957" y="1491567"/>
                    <a:pt x="6309957" y="1493310"/>
                  </a:cubicBezTo>
                  <a:lnTo>
                    <a:pt x="6309957" y="1505516"/>
                  </a:lnTo>
                  <a:cubicBezTo>
                    <a:pt x="6309957" y="1505516"/>
                    <a:pt x="6309957" y="1505516"/>
                    <a:pt x="6346735" y="1536899"/>
                  </a:cubicBezTo>
                  <a:cubicBezTo>
                    <a:pt x="6346735" y="1543872"/>
                    <a:pt x="6346735" y="1543872"/>
                    <a:pt x="6345065" y="1543872"/>
                  </a:cubicBezTo>
                  <a:lnTo>
                    <a:pt x="6333361" y="1543872"/>
                  </a:lnTo>
                  <a:cubicBezTo>
                    <a:pt x="6333361" y="1543872"/>
                    <a:pt x="6333361" y="1543872"/>
                    <a:pt x="6333361" y="1582229"/>
                  </a:cubicBezTo>
                  <a:cubicBezTo>
                    <a:pt x="6333361" y="1582229"/>
                    <a:pt x="6333361" y="1582229"/>
                    <a:pt x="6335035" y="1582229"/>
                  </a:cubicBezTo>
                  <a:lnTo>
                    <a:pt x="6346735" y="1582229"/>
                  </a:lnTo>
                  <a:cubicBezTo>
                    <a:pt x="6346735" y="1582229"/>
                    <a:pt x="6346735" y="1582229"/>
                    <a:pt x="6346735" y="1580049"/>
                  </a:cubicBezTo>
                  <a:lnTo>
                    <a:pt x="6346735" y="1564794"/>
                  </a:lnTo>
                  <a:cubicBezTo>
                    <a:pt x="6346735" y="1564794"/>
                    <a:pt x="6346735" y="1564794"/>
                    <a:pt x="6348407" y="1563923"/>
                  </a:cubicBezTo>
                  <a:lnTo>
                    <a:pt x="6360109" y="1557821"/>
                  </a:lnTo>
                  <a:cubicBezTo>
                    <a:pt x="6360109" y="1557821"/>
                    <a:pt x="6360109" y="1557821"/>
                    <a:pt x="6363035" y="1557821"/>
                  </a:cubicBezTo>
                  <a:lnTo>
                    <a:pt x="6383515" y="1557821"/>
                  </a:lnTo>
                  <a:cubicBezTo>
                    <a:pt x="6383515" y="1557821"/>
                    <a:pt x="6383515" y="1557821"/>
                    <a:pt x="6383515" y="1559564"/>
                  </a:cubicBezTo>
                  <a:lnTo>
                    <a:pt x="6383515" y="1571768"/>
                  </a:lnTo>
                  <a:cubicBezTo>
                    <a:pt x="6383515" y="1571768"/>
                    <a:pt x="6383515" y="1571768"/>
                    <a:pt x="6386023" y="1571768"/>
                  </a:cubicBezTo>
                  <a:lnTo>
                    <a:pt x="6403577" y="1571768"/>
                  </a:lnTo>
                  <a:cubicBezTo>
                    <a:pt x="6403577" y="1578741"/>
                    <a:pt x="6403577" y="1578741"/>
                    <a:pt x="6405247" y="1578741"/>
                  </a:cubicBezTo>
                  <a:lnTo>
                    <a:pt x="6416951" y="1578741"/>
                  </a:lnTo>
                  <a:cubicBezTo>
                    <a:pt x="6416951" y="1578741"/>
                    <a:pt x="6416951" y="1578741"/>
                    <a:pt x="6453729" y="1627559"/>
                  </a:cubicBezTo>
                  <a:cubicBezTo>
                    <a:pt x="6453729" y="1627559"/>
                    <a:pt x="6453729" y="1627559"/>
                    <a:pt x="6453729" y="1679864"/>
                  </a:cubicBezTo>
                  <a:cubicBezTo>
                    <a:pt x="6453729" y="1679864"/>
                    <a:pt x="6453729" y="1679864"/>
                    <a:pt x="6455399" y="1679864"/>
                  </a:cubicBezTo>
                  <a:lnTo>
                    <a:pt x="6467103" y="1679864"/>
                  </a:lnTo>
                  <a:cubicBezTo>
                    <a:pt x="6467103" y="1679864"/>
                    <a:pt x="6467103" y="1679864"/>
                    <a:pt x="6467103" y="1676813"/>
                  </a:cubicBezTo>
                  <a:lnTo>
                    <a:pt x="6467103" y="1655456"/>
                  </a:lnTo>
                  <a:cubicBezTo>
                    <a:pt x="6467103" y="1655456"/>
                    <a:pt x="6467103" y="1655456"/>
                    <a:pt x="6468357" y="1655456"/>
                  </a:cubicBezTo>
                  <a:lnTo>
                    <a:pt x="6477133" y="1655456"/>
                  </a:lnTo>
                  <a:cubicBezTo>
                    <a:pt x="6477133" y="1655456"/>
                    <a:pt x="6477133" y="1655456"/>
                    <a:pt x="6477133" y="1657199"/>
                  </a:cubicBezTo>
                  <a:lnTo>
                    <a:pt x="6477133" y="1669403"/>
                  </a:lnTo>
                  <a:cubicBezTo>
                    <a:pt x="6490507" y="1672891"/>
                    <a:pt x="6490507" y="1672891"/>
                    <a:pt x="6490507" y="1596177"/>
                  </a:cubicBezTo>
                  <a:cubicBezTo>
                    <a:pt x="6490507" y="1596177"/>
                    <a:pt x="6490507" y="1596177"/>
                    <a:pt x="6547347" y="1596177"/>
                  </a:cubicBezTo>
                  <a:cubicBezTo>
                    <a:pt x="6547347" y="1596177"/>
                    <a:pt x="6547347" y="1596177"/>
                    <a:pt x="6547347" y="1484594"/>
                  </a:cubicBezTo>
                  <a:cubicBezTo>
                    <a:pt x="6547347" y="1484594"/>
                    <a:pt x="6547347" y="1484594"/>
                    <a:pt x="6600843" y="1484594"/>
                  </a:cubicBezTo>
                  <a:cubicBezTo>
                    <a:pt x="6600843" y="1484594"/>
                    <a:pt x="6600843" y="1484594"/>
                    <a:pt x="6600843" y="1483286"/>
                  </a:cubicBezTo>
                  <a:lnTo>
                    <a:pt x="6600843" y="1474133"/>
                  </a:lnTo>
                  <a:cubicBezTo>
                    <a:pt x="6600843" y="1474133"/>
                    <a:pt x="6600843" y="1474133"/>
                    <a:pt x="6634279" y="1474133"/>
                  </a:cubicBezTo>
                  <a:cubicBezTo>
                    <a:pt x="6634279" y="1474133"/>
                    <a:pt x="6634279" y="1474133"/>
                    <a:pt x="6634279" y="1414854"/>
                  </a:cubicBezTo>
                  <a:cubicBezTo>
                    <a:pt x="6627591" y="1414854"/>
                    <a:pt x="6627591" y="1414854"/>
                    <a:pt x="6627591" y="1412238"/>
                  </a:cubicBezTo>
                  <a:lnTo>
                    <a:pt x="6627591" y="1393932"/>
                  </a:lnTo>
                  <a:lnTo>
                    <a:pt x="6634279" y="1397420"/>
                  </a:lnTo>
                  <a:cubicBezTo>
                    <a:pt x="6634279" y="1397420"/>
                    <a:pt x="6634279" y="1397420"/>
                    <a:pt x="6640967" y="1362549"/>
                  </a:cubicBezTo>
                  <a:cubicBezTo>
                    <a:pt x="6640967" y="1362549"/>
                    <a:pt x="6640967" y="1362549"/>
                    <a:pt x="6647653" y="1397420"/>
                  </a:cubicBezTo>
                  <a:cubicBezTo>
                    <a:pt x="6650997" y="1393932"/>
                    <a:pt x="6650997" y="1393932"/>
                    <a:pt x="6651415" y="1392624"/>
                  </a:cubicBezTo>
                  <a:lnTo>
                    <a:pt x="6654341" y="1383471"/>
                  </a:lnTo>
                  <a:cubicBezTo>
                    <a:pt x="6654341" y="1383471"/>
                    <a:pt x="6654341" y="1383471"/>
                    <a:pt x="6655175" y="1381728"/>
                  </a:cubicBezTo>
                  <a:lnTo>
                    <a:pt x="6661027" y="1369523"/>
                  </a:lnTo>
                  <a:cubicBezTo>
                    <a:pt x="6661027" y="1369523"/>
                    <a:pt x="6661027" y="1369523"/>
                    <a:pt x="6661863" y="1367780"/>
                  </a:cubicBezTo>
                  <a:lnTo>
                    <a:pt x="6667715" y="1355576"/>
                  </a:lnTo>
                  <a:cubicBezTo>
                    <a:pt x="6667715" y="1355576"/>
                    <a:pt x="6667715" y="1355576"/>
                    <a:pt x="6669803" y="1354268"/>
                  </a:cubicBezTo>
                  <a:lnTo>
                    <a:pt x="6684431" y="1345115"/>
                  </a:lnTo>
                  <a:cubicBezTo>
                    <a:pt x="6684431" y="1345115"/>
                    <a:pt x="6684431" y="1345115"/>
                    <a:pt x="6686939" y="1343372"/>
                  </a:cubicBezTo>
                  <a:lnTo>
                    <a:pt x="6704493" y="1331166"/>
                  </a:lnTo>
                  <a:cubicBezTo>
                    <a:pt x="6704493" y="1331166"/>
                    <a:pt x="6704493" y="1331166"/>
                    <a:pt x="6705747" y="1329423"/>
                  </a:cubicBezTo>
                  <a:lnTo>
                    <a:pt x="6714523" y="1317219"/>
                  </a:lnTo>
                  <a:cubicBezTo>
                    <a:pt x="6714523" y="1317219"/>
                    <a:pt x="6714523" y="1317219"/>
                    <a:pt x="6715359" y="1314168"/>
                  </a:cubicBezTo>
                  <a:lnTo>
                    <a:pt x="6721211" y="1292810"/>
                  </a:lnTo>
                  <a:cubicBezTo>
                    <a:pt x="6721211" y="1292810"/>
                    <a:pt x="6721211" y="1292810"/>
                    <a:pt x="6722047" y="1295861"/>
                  </a:cubicBezTo>
                  <a:lnTo>
                    <a:pt x="6727897" y="1317219"/>
                  </a:lnTo>
                  <a:cubicBezTo>
                    <a:pt x="6727897" y="1317219"/>
                    <a:pt x="6727897" y="1317219"/>
                    <a:pt x="6728733" y="1318526"/>
                  </a:cubicBezTo>
                  <a:lnTo>
                    <a:pt x="6734585" y="1327680"/>
                  </a:lnTo>
                  <a:cubicBezTo>
                    <a:pt x="6734585" y="1327680"/>
                    <a:pt x="6734585" y="1327680"/>
                    <a:pt x="6736675" y="1329423"/>
                  </a:cubicBezTo>
                  <a:lnTo>
                    <a:pt x="6751303" y="1341627"/>
                  </a:lnTo>
                  <a:cubicBezTo>
                    <a:pt x="6751303" y="1341627"/>
                    <a:pt x="6751303" y="1341627"/>
                    <a:pt x="6752975" y="1343372"/>
                  </a:cubicBezTo>
                  <a:lnTo>
                    <a:pt x="6764675" y="1355576"/>
                  </a:lnTo>
                  <a:cubicBezTo>
                    <a:pt x="6764675" y="1355576"/>
                    <a:pt x="6764675" y="1355576"/>
                    <a:pt x="6766349" y="1357319"/>
                  </a:cubicBezTo>
                  <a:lnTo>
                    <a:pt x="6778051" y="1369523"/>
                  </a:lnTo>
                  <a:cubicBezTo>
                    <a:pt x="6778051" y="1369523"/>
                    <a:pt x="6778051" y="1369523"/>
                    <a:pt x="6778469" y="1371267"/>
                  </a:cubicBezTo>
                  <a:lnTo>
                    <a:pt x="6781393" y="1383471"/>
                  </a:lnTo>
                  <a:cubicBezTo>
                    <a:pt x="6781393" y="1383471"/>
                    <a:pt x="6781393" y="1383471"/>
                    <a:pt x="6781811" y="1385214"/>
                  </a:cubicBezTo>
                  <a:lnTo>
                    <a:pt x="6784737" y="1397420"/>
                  </a:lnTo>
                  <a:cubicBezTo>
                    <a:pt x="6791423" y="1397420"/>
                    <a:pt x="6791423" y="1397420"/>
                    <a:pt x="6794767" y="1362549"/>
                  </a:cubicBezTo>
                  <a:cubicBezTo>
                    <a:pt x="6794767" y="1362549"/>
                    <a:pt x="6794767" y="1362549"/>
                    <a:pt x="6801455" y="1397420"/>
                  </a:cubicBezTo>
                  <a:cubicBezTo>
                    <a:pt x="6808141" y="1397420"/>
                    <a:pt x="6808141" y="1397420"/>
                    <a:pt x="6808141" y="1400034"/>
                  </a:cubicBezTo>
                  <a:lnTo>
                    <a:pt x="6808141" y="1418342"/>
                  </a:lnTo>
                  <a:cubicBezTo>
                    <a:pt x="6801455" y="1418342"/>
                    <a:pt x="6801455" y="1418342"/>
                    <a:pt x="6801455" y="1467159"/>
                  </a:cubicBezTo>
                  <a:cubicBezTo>
                    <a:pt x="6801455" y="1467159"/>
                    <a:pt x="6801455" y="1467159"/>
                    <a:pt x="6803127" y="1467159"/>
                  </a:cubicBezTo>
                  <a:lnTo>
                    <a:pt x="6814829" y="1467159"/>
                  </a:lnTo>
                  <a:cubicBezTo>
                    <a:pt x="6814829" y="1474133"/>
                    <a:pt x="6814829" y="1474133"/>
                    <a:pt x="6816083" y="1474133"/>
                  </a:cubicBezTo>
                  <a:lnTo>
                    <a:pt x="6824859" y="1474133"/>
                  </a:lnTo>
                  <a:cubicBezTo>
                    <a:pt x="6824859" y="1474133"/>
                    <a:pt x="6824859" y="1474133"/>
                    <a:pt x="6824859" y="1472390"/>
                  </a:cubicBezTo>
                  <a:lnTo>
                    <a:pt x="6824859" y="1460184"/>
                  </a:lnTo>
                  <a:cubicBezTo>
                    <a:pt x="6824859" y="1460184"/>
                    <a:pt x="6824859" y="1460184"/>
                    <a:pt x="6828203" y="1460184"/>
                  </a:cubicBezTo>
                  <a:lnTo>
                    <a:pt x="6851607" y="1460184"/>
                  </a:lnTo>
                  <a:cubicBezTo>
                    <a:pt x="6851607" y="1460184"/>
                    <a:pt x="6851607" y="1460184"/>
                    <a:pt x="6851607" y="1457133"/>
                  </a:cubicBezTo>
                  <a:lnTo>
                    <a:pt x="6851607" y="1435776"/>
                  </a:lnTo>
                  <a:cubicBezTo>
                    <a:pt x="6851607" y="1435776"/>
                    <a:pt x="6851607" y="1435776"/>
                    <a:pt x="6908447" y="1435776"/>
                  </a:cubicBezTo>
                  <a:cubicBezTo>
                    <a:pt x="6908447" y="1435776"/>
                    <a:pt x="6908447" y="1435776"/>
                    <a:pt x="6908447" y="1437956"/>
                  </a:cubicBezTo>
                  <a:lnTo>
                    <a:pt x="6908447" y="1453211"/>
                  </a:lnTo>
                  <a:cubicBezTo>
                    <a:pt x="6908447" y="1453211"/>
                    <a:pt x="6908447" y="1453211"/>
                    <a:pt x="6938539" y="1453211"/>
                  </a:cubicBezTo>
                  <a:cubicBezTo>
                    <a:pt x="6938539" y="1453211"/>
                    <a:pt x="6938539" y="1453211"/>
                    <a:pt x="6938539" y="1456698"/>
                  </a:cubicBezTo>
                  <a:lnTo>
                    <a:pt x="6938539" y="1481106"/>
                  </a:lnTo>
                  <a:cubicBezTo>
                    <a:pt x="6931853" y="1481106"/>
                    <a:pt x="6931853" y="1481106"/>
                    <a:pt x="6931853" y="1482414"/>
                  </a:cubicBezTo>
                  <a:lnTo>
                    <a:pt x="6931853" y="1491567"/>
                  </a:lnTo>
                  <a:cubicBezTo>
                    <a:pt x="6938539" y="1491567"/>
                    <a:pt x="6938539" y="1491567"/>
                    <a:pt x="6938539" y="1494183"/>
                  </a:cubicBezTo>
                  <a:lnTo>
                    <a:pt x="6938539" y="1512489"/>
                  </a:lnTo>
                  <a:lnTo>
                    <a:pt x="6931853" y="1519463"/>
                  </a:lnTo>
                  <a:cubicBezTo>
                    <a:pt x="6931853" y="1519463"/>
                    <a:pt x="6931853" y="1519463"/>
                    <a:pt x="6931853" y="1603151"/>
                  </a:cubicBezTo>
                  <a:cubicBezTo>
                    <a:pt x="6931853" y="1603151"/>
                    <a:pt x="6931853" y="1603151"/>
                    <a:pt x="6934777" y="1603151"/>
                  </a:cubicBezTo>
                  <a:lnTo>
                    <a:pt x="6955257" y="1603151"/>
                  </a:lnTo>
                  <a:cubicBezTo>
                    <a:pt x="6955257" y="1610124"/>
                    <a:pt x="6955257" y="1610124"/>
                    <a:pt x="6957763" y="1610124"/>
                  </a:cubicBezTo>
                  <a:lnTo>
                    <a:pt x="6975319" y="1610124"/>
                  </a:lnTo>
                  <a:cubicBezTo>
                    <a:pt x="6975319" y="1610124"/>
                    <a:pt x="6975319" y="1610124"/>
                    <a:pt x="6975319" y="1613175"/>
                  </a:cubicBezTo>
                  <a:lnTo>
                    <a:pt x="6975319" y="1634534"/>
                  </a:lnTo>
                  <a:cubicBezTo>
                    <a:pt x="6975319" y="1634534"/>
                    <a:pt x="6975319" y="1634534"/>
                    <a:pt x="6977827" y="1634534"/>
                  </a:cubicBezTo>
                  <a:lnTo>
                    <a:pt x="6995379" y="1634534"/>
                  </a:lnTo>
                  <a:cubicBezTo>
                    <a:pt x="6995379" y="1634534"/>
                    <a:pt x="6995379" y="1634534"/>
                    <a:pt x="6995379" y="1631483"/>
                  </a:cubicBezTo>
                  <a:lnTo>
                    <a:pt x="6995379" y="1610124"/>
                  </a:lnTo>
                  <a:cubicBezTo>
                    <a:pt x="6995379" y="1610124"/>
                    <a:pt x="6995379" y="1610124"/>
                    <a:pt x="6998303" y="1608381"/>
                  </a:cubicBezTo>
                  <a:lnTo>
                    <a:pt x="7018783" y="1596177"/>
                  </a:lnTo>
                  <a:cubicBezTo>
                    <a:pt x="7018783" y="1596177"/>
                    <a:pt x="7018783" y="1596177"/>
                    <a:pt x="7018783" y="1564794"/>
                  </a:cubicBezTo>
                  <a:cubicBezTo>
                    <a:pt x="7012097" y="1564794"/>
                    <a:pt x="7012097" y="1564794"/>
                    <a:pt x="7012097" y="1529924"/>
                  </a:cubicBezTo>
                  <a:cubicBezTo>
                    <a:pt x="7012097" y="1529924"/>
                    <a:pt x="7012097" y="1529924"/>
                    <a:pt x="7013767" y="1529924"/>
                  </a:cubicBezTo>
                  <a:lnTo>
                    <a:pt x="7025471" y="1529924"/>
                  </a:lnTo>
                  <a:cubicBezTo>
                    <a:pt x="7025471" y="1526438"/>
                    <a:pt x="7025471" y="1526438"/>
                    <a:pt x="7055563" y="1526438"/>
                  </a:cubicBezTo>
                  <a:cubicBezTo>
                    <a:pt x="7055563" y="1526438"/>
                    <a:pt x="7055563" y="1526438"/>
                    <a:pt x="7055563" y="1524693"/>
                  </a:cubicBezTo>
                  <a:lnTo>
                    <a:pt x="7055563" y="1512489"/>
                  </a:lnTo>
                  <a:cubicBezTo>
                    <a:pt x="7055563" y="1512489"/>
                    <a:pt x="7055563" y="1512489"/>
                    <a:pt x="7058071" y="1512489"/>
                  </a:cubicBezTo>
                  <a:lnTo>
                    <a:pt x="7075623" y="1512489"/>
                  </a:lnTo>
                  <a:cubicBezTo>
                    <a:pt x="7075623" y="1512489"/>
                    <a:pt x="7075623" y="1512489"/>
                    <a:pt x="7075623" y="1338141"/>
                  </a:cubicBezTo>
                  <a:cubicBezTo>
                    <a:pt x="7075623" y="1338141"/>
                    <a:pt x="7075623" y="1338141"/>
                    <a:pt x="7077295" y="1338141"/>
                  </a:cubicBezTo>
                  <a:lnTo>
                    <a:pt x="7088997" y="1338141"/>
                  </a:lnTo>
                  <a:cubicBezTo>
                    <a:pt x="7088997" y="1338141"/>
                    <a:pt x="7088997" y="1338141"/>
                    <a:pt x="7088997" y="1334654"/>
                  </a:cubicBezTo>
                  <a:lnTo>
                    <a:pt x="7088997" y="1310244"/>
                  </a:lnTo>
                  <a:cubicBezTo>
                    <a:pt x="7092341" y="1310244"/>
                    <a:pt x="7092341" y="1310244"/>
                    <a:pt x="7092341" y="1240505"/>
                  </a:cubicBezTo>
                  <a:cubicBezTo>
                    <a:pt x="7092341" y="1240505"/>
                    <a:pt x="7092341" y="1240505"/>
                    <a:pt x="7094013" y="1240505"/>
                  </a:cubicBezTo>
                  <a:lnTo>
                    <a:pt x="7105715" y="1240505"/>
                  </a:lnTo>
                  <a:cubicBezTo>
                    <a:pt x="7105715" y="1240505"/>
                    <a:pt x="7105715" y="1240505"/>
                    <a:pt x="7105715" y="1242249"/>
                  </a:cubicBezTo>
                  <a:lnTo>
                    <a:pt x="7105715" y="1254453"/>
                  </a:lnTo>
                  <a:cubicBezTo>
                    <a:pt x="7112401" y="1254453"/>
                    <a:pt x="7112401" y="1254453"/>
                    <a:pt x="7112401" y="1250966"/>
                  </a:cubicBezTo>
                  <a:lnTo>
                    <a:pt x="7112401" y="1226558"/>
                  </a:lnTo>
                  <a:cubicBezTo>
                    <a:pt x="7112401" y="1226558"/>
                    <a:pt x="7112401" y="1226558"/>
                    <a:pt x="7114491" y="1225686"/>
                  </a:cubicBezTo>
                  <a:lnTo>
                    <a:pt x="7129119" y="1219584"/>
                  </a:lnTo>
                  <a:cubicBezTo>
                    <a:pt x="7129119" y="1219584"/>
                    <a:pt x="7129119" y="1219584"/>
                    <a:pt x="7130791" y="1220456"/>
                  </a:cubicBezTo>
                  <a:lnTo>
                    <a:pt x="7142493" y="1226558"/>
                  </a:lnTo>
                  <a:cubicBezTo>
                    <a:pt x="7142493" y="1226558"/>
                    <a:pt x="7142493" y="1226558"/>
                    <a:pt x="7145001" y="1226558"/>
                  </a:cubicBezTo>
                  <a:lnTo>
                    <a:pt x="7162555" y="1226558"/>
                  </a:lnTo>
                  <a:cubicBezTo>
                    <a:pt x="7162555" y="1226558"/>
                    <a:pt x="7162555" y="1226558"/>
                    <a:pt x="7162555" y="1181226"/>
                  </a:cubicBezTo>
                  <a:cubicBezTo>
                    <a:pt x="7162555" y="1181226"/>
                    <a:pt x="7162555" y="1181226"/>
                    <a:pt x="7164227" y="1181226"/>
                  </a:cubicBezTo>
                  <a:lnTo>
                    <a:pt x="7175927" y="1181226"/>
                  </a:lnTo>
                  <a:cubicBezTo>
                    <a:pt x="7175927" y="1188201"/>
                    <a:pt x="7175927" y="1188201"/>
                    <a:pt x="7178017" y="1188201"/>
                  </a:cubicBezTo>
                  <a:lnTo>
                    <a:pt x="7192647" y="1188201"/>
                  </a:lnTo>
                  <a:cubicBezTo>
                    <a:pt x="7192647" y="1181226"/>
                    <a:pt x="7192647" y="1181226"/>
                    <a:pt x="7194319" y="1181226"/>
                  </a:cubicBezTo>
                  <a:lnTo>
                    <a:pt x="7206021" y="1181226"/>
                  </a:lnTo>
                  <a:cubicBezTo>
                    <a:pt x="7206021" y="1181226"/>
                    <a:pt x="7206021" y="1181226"/>
                    <a:pt x="7206021" y="1233531"/>
                  </a:cubicBezTo>
                  <a:cubicBezTo>
                    <a:pt x="7206021" y="1233531"/>
                    <a:pt x="7206021" y="1233531"/>
                    <a:pt x="7208111" y="1235274"/>
                  </a:cubicBezTo>
                  <a:lnTo>
                    <a:pt x="7222739" y="1247480"/>
                  </a:lnTo>
                  <a:cubicBezTo>
                    <a:pt x="7219395" y="1257941"/>
                    <a:pt x="7219395" y="1257941"/>
                    <a:pt x="7256173" y="1257941"/>
                  </a:cubicBezTo>
                  <a:cubicBezTo>
                    <a:pt x="7256173" y="1257941"/>
                    <a:pt x="7256173" y="1257941"/>
                    <a:pt x="7256173" y="1255761"/>
                  </a:cubicBezTo>
                  <a:lnTo>
                    <a:pt x="7256173" y="1240505"/>
                  </a:lnTo>
                  <a:cubicBezTo>
                    <a:pt x="7256173" y="1240505"/>
                    <a:pt x="7256173" y="1240505"/>
                    <a:pt x="7299639" y="1226558"/>
                  </a:cubicBezTo>
                  <a:cubicBezTo>
                    <a:pt x="7299639" y="1226558"/>
                    <a:pt x="7299639" y="1226558"/>
                    <a:pt x="7299639" y="1224815"/>
                  </a:cubicBezTo>
                  <a:lnTo>
                    <a:pt x="7299639" y="1212609"/>
                  </a:lnTo>
                  <a:cubicBezTo>
                    <a:pt x="7299639" y="1212609"/>
                    <a:pt x="7299639" y="1212609"/>
                    <a:pt x="7300893" y="1212609"/>
                  </a:cubicBezTo>
                  <a:lnTo>
                    <a:pt x="7309669" y="1212609"/>
                  </a:lnTo>
                  <a:cubicBezTo>
                    <a:pt x="7309669" y="1212609"/>
                    <a:pt x="7309669" y="1212609"/>
                    <a:pt x="7309669" y="1211303"/>
                  </a:cubicBezTo>
                  <a:lnTo>
                    <a:pt x="7309669" y="1202148"/>
                  </a:lnTo>
                  <a:cubicBezTo>
                    <a:pt x="7309669" y="1202148"/>
                    <a:pt x="7309669" y="1202148"/>
                    <a:pt x="7313013" y="1202148"/>
                  </a:cubicBezTo>
                  <a:lnTo>
                    <a:pt x="7336417" y="1202148"/>
                  </a:lnTo>
                  <a:cubicBezTo>
                    <a:pt x="7336417" y="1202148"/>
                    <a:pt x="7336417" y="1202148"/>
                    <a:pt x="7336417" y="1203456"/>
                  </a:cubicBezTo>
                  <a:lnTo>
                    <a:pt x="7336417" y="1212609"/>
                  </a:lnTo>
                  <a:cubicBezTo>
                    <a:pt x="7336417" y="1212609"/>
                    <a:pt x="7336417" y="1212609"/>
                    <a:pt x="7338925" y="1212609"/>
                  </a:cubicBezTo>
                  <a:lnTo>
                    <a:pt x="7356479" y="1212609"/>
                  </a:lnTo>
                  <a:cubicBezTo>
                    <a:pt x="7356479" y="1212609"/>
                    <a:pt x="7356479" y="1212609"/>
                    <a:pt x="7356479" y="1215225"/>
                  </a:cubicBezTo>
                  <a:lnTo>
                    <a:pt x="7356479" y="1233531"/>
                  </a:lnTo>
                  <a:cubicBezTo>
                    <a:pt x="7356479" y="1233531"/>
                    <a:pt x="7356479" y="1233531"/>
                    <a:pt x="7393257" y="1233531"/>
                  </a:cubicBezTo>
                  <a:cubicBezTo>
                    <a:pt x="7393257" y="1233531"/>
                    <a:pt x="7393257" y="1233531"/>
                    <a:pt x="7393257" y="1231788"/>
                  </a:cubicBezTo>
                  <a:lnTo>
                    <a:pt x="7393257" y="1219584"/>
                  </a:lnTo>
                  <a:cubicBezTo>
                    <a:pt x="7393257" y="1219584"/>
                    <a:pt x="7393257" y="1219584"/>
                    <a:pt x="7395347" y="1219584"/>
                  </a:cubicBezTo>
                  <a:lnTo>
                    <a:pt x="7409975" y="1219584"/>
                  </a:lnTo>
                  <a:cubicBezTo>
                    <a:pt x="7409975" y="1219584"/>
                    <a:pt x="7409975" y="1219584"/>
                    <a:pt x="7409975" y="1217840"/>
                  </a:cubicBezTo>
                  <a:lnTo>
                    <a:pt x="7409975" y="1205636"/>
                  </a:lnTo>
                  <a:cubicBezTo>
                    <a:pt x="7409975" y="1205636"/>
                    <a:pt x="7409975" y="1205636"/>
                    <a:pt x="7412483" y="1205636"/>
                  </a:cubicBezTo>
                  <a:lnTo>
                    <a:pt x="7430035" y="1205636"/>
                  </a:lnTo>
                  <a:cubicBezTo>
                    <a:pt x="7430035" y="1205636"/>
                    <a:pt x="7430035" y="1205636"/>
                    <a:pt x="7430035" y="1207379"/>
                  </a:cubicBezTo>
                  <a:lnTo>
                    <a:pt x="7430035" y="1219584"/>
                  </a:lnTo>
                  <a:cubicBezTo>
                    <a:pt x="7436723" y="1219584"/>
                    <a:pt x="7436723" y="1219584"/>
                    <a:pt x="7436723" y="1135896"/>
                  </a:cubicBezTo>
                  <a:cubicBezTo>
                    <a:pt x="7436723" y="1135896"/>
                    <a:pt x="7436723" y="1135896"/>
                    <a:pt x="7587181" y="1135896"/>
                  </a:cubicBezTo>
                  <a:cubicBezTo>
                    <a:pt x="7587181" y="1135896"/>
                    <a:pt x="7587181" y="1135896"/>
                    <a:pt x="7587181" y="1247480"/>
                  </a:cubicBezTo>
                  <a:cubicBezTo>
                    <a:pt x="7587181" y="1247480"/>
                    <a:pt x="7587181" y="1247480"/>
                    <a:pt x="7590525" y="1247480"/>
                  </a:cubicBezTo>
                  <a:lnTo>
                    <a:pt x="7613929" y="1247480"/>
                  </a:lnTo>
                  <a:cubicBezTo>
                    <a:pt x="7613929" y="1247480"/>
                    <a:pt x="7613929" y="1247480"/>
                    <a:pt x="7613929" y="1121948"/>
                  </a:cubicBezTo>
                  <a:cubicBezTo>
                    <a:pt x="7613929" y="1121948"/>
                    <a:pt x="7613929" y="1121948"/>
                    <a:pt x="7647365" y="1104513"/>
                  </a:cubicBezTo>
                  <a:cubicBezTo>
                    <a:pt x="7647365" y="1104513"/>
                    <a:pt x="7647365" y="1104513"/>
                    <a:pt x="7690831" y="1104513"/>
                  </a:cubicBezTo>
                  <a:cubicBezTo>
                    <a:pt x="7690831" y="1104513"/>
                    <a:pt x="7690831" y="1104513"/>
                    <a:pt x="7693757" y="1101899"/>
                  </a:cubicBezTo>
                  <a:lnTo>
                    <a:pt x="7714235" y="1083591"/>
                  </a:lnTo>
                  <a:cubicBezTo>
                    <a:pt x="7714235" y="1083591"/>
                    <a:pt x="7714235" y="1083591"/>
                    <a:pt x="7771075" y="1083591"/>
                  </a:cubicBezTo>
                  <a:cubicBezTo>
                    <a:pt x="7771075" y="1083591"/>
                    <a:pt x="7771075" y="1083591"/>
                    <a:pt x="7771075" y="1086207"/>
                  </a:cubicBezTo>
                  <a:lnTo>
                    <a:pt x="7771075" y="1104513"/>
                  </a:lnTo>
                  <a:cubicBezTo>
                    <a:pt x="7771075" y="1104513"/>
                    <a:pt x="7771075" y="1104513"/>
                    <a:pt x="7827915" y="1104513"/>
                  </a:cubicBezTo>
                  <a:cubicBezTo>
                    <a:pt x="7827915" y="1104513"/>
                    <a:pt x="7827915" y="1104513"/>
                    <a:pt x="7827915" y="1240505"/>
                  </a:cubicBezTo>
                  <a:cubicBezTo>
                    <a:pt x="7827915" y="1240505"/>
                    <a:pt x="7827915" y="1240505"/>
                    <a:pt x="7830005" y="1240505"/>
                  </a:cubicBezTo>
                  <a:lnTo>
                    <a:pt x="7844633" y="1240505"/>
                  </a:lnTo>
                  <a:cubicBezTo>
                    <a:pt x="7844633" y="1240505"/>
                    <a:pt x="7844633" y="1240505"/>
                    <a:pt x="7844633" y="1439262"/>
                  </a:cubicBezTo>
                  <a:cubicBezTo>
                    <a:pt x="7844633" y="1439262"/>
                    <a:pt x="7844633" y="1439262"/>
                    <a:pt x="7847975" y="1439262"/>
                  </a:cubicBezTo>
                  <a:lnTo>
                    <a:pt x="7871381" y="1439262"/>
                  </a:lnTo>
                  <a:cubicBezTo>
                    <a:pt x="7871381" y="1439262"/>
                    <a:pt x="7871381" y="1439262"/>
                    <a:pt x="7871381" y="1310244"/>
                  </a:cubicBezTo>
                  <a:cubicBezTo>
                    <a:pt x="7871381" y="1310244"/>
                    <a:pt x="7871381" y="1310244"/>
                    <a:pt x="7872635" y="1309373"/>
                  </a:cubicBezTo>
                  <a:lnTo>
                    <a:pt x="7881411" y="1303271"/>
                  </a:lnTo>
                  <a:cubicBezTo>
                    <a:pt x="7888099" y="1303271"/>
                    <a:pt x="7888099" y="1303271"/>
                    <a:pt x="7888099" y="1305014"/>
                  </a:cubicBezTo>
                  <a:lnTo>
                    <a:pt x="7888099" y="1317219"/>
                  </a:lnTo>
                  <a:cubicBezTo>
                    <a:pt x="7888099" y="1317219"/>
                    <a:pt x="7888099" y="1317219"/>
                    <a:pt x="7891441" y="1315475"/>
                  </a:cubicBezTo>
                  <a:lnTo>
                    <a:pt x="7914847" y="1303271"/>
                  </a:lnTo>
                  <a:cubicBezTo>
                    <a:pt x="7914847" y="1303271"/>
                    <a:pt x="7914847" y="1303271"/>
                    <a:pt x="7917773" y="1303271"/>
                  </a:cubicBezTo>
                  <a:lnTo>
                    <a:pt x="7938251" y="1303271"/>
                  </a:lnTo>
                  <a:cubicBezTo>
                    <a:pt x="7938251" y="1303271"/>
                    <a:pt x="7938251" y="1303271"/>
                    <a:pt x="7938251" y="1540385"/>
                  </a:cubicBezTo>
                  <a:cubicBezTo>
                    <a:pt x="7938251" y="1540385"/>
                    <a:pt x="7938251" y="1540385"/>
                    <a:pt x="7985061" y="1547360"/>
                  </a:cubicBezTo>
                  <a:cubicBezTo>
                    <a:pt x="7985061" y="1543872"/>
                    <a:pt x="7985061" y="1540385"/>
                    <a:pt x="7985061" y="1536899"/>
                  </a:cubicBezTo>
                  <a:cubicBezTo>
                    <a:pt x="8001779" y="1536899"/>
                    <a:pt x="8018495" y="1536899"/>
                    <a:pt x="8035213" y="1536899"/>
                  </a:cubicBezTo>
                  <a:cubicBezTo>
                    <a:pt x="8035213" y="1519463"/>
                    <a:pt x="8035213" y="1505516"/>
                    <a:pt x="8035213" y="1491567"/>
                  </a:cubicBezTo>
                  <a:lnTo>
                    <a:pt x="8048587" y="1491567"/>
                  </a:lnTo>
                  <a:cubicBezTo>
                    <a:pt x="8048587" y="1470645"/>
                    <a:pt x="8048587" y="1453211"/>
                    <a:pt x="8048587" y="1432289"/>
                  </a:cubicBezTo>
                  <a:cubicBezTo>
                    <a:pt x="8051931" y="1432289"/>
                    <a:pt x="8055275" y="1432289"/>
                    <a:pt x="8058619" y="1432289"/>
                  </a:cubicBezTo>
                  <a:cubicBezTo>
                    <a:pt x="8058619" y="1411367"/>
                    <a:pt x="8058619" y="1393932"/>
                    <a:pt x="8058619" y="1373010"/>
                  </a:cubicBezTo>
                  <a:cubicBezTo>
                    <a:pt x="8065305" y="1373010"/>
                    <a:pt x="8071991" y="1373010"/>
                    <a:pt x="8082023" y="1373010"/>
                  </a:cubicBezTo>
                  <a:cubicBezTo>
                    <a:pt x="8105427" y="1366037"/>
                    <a:pt x="8132175" y="1352088"/>
                    <a:pt x="8155579" y="1341627"/>
                  </a:cubicBezTo>
                  <a:cubicBezTo>
                    <a:pt x="8158923" y="1331166"/>
                    <a:pt x="8158923" y="1320705"/>
                    <a:pt x="8158923" y="1310244"/>
                  </a:cubicBezTo>
                  <a:cubicBezTo>
                    <a:pt x="8162267" y="1320705"/>
                    <a:pt x="8162267" y="1331166"/>
                    <a:pt x="8165611" y="1341627"/>
                  </a:cubicBezTo>
                  <a:cubicBezTo>
                    <a:pt x="8192359" y="1355576"/>
                    <a:pt x="8215763" y="1369523"/>
                    <a:pt x="8242511" y="1383471"/>
                  </a:cubicBezTo>
                  <a:cubicBezTo>
                    <a:pt x="8242511" y="1379993"/>
                    <a:pt x="8242511" y="1376516"/>
                    <a:pt x="8242511" y="1376498"/>
                  </a:cubicBezTo>
                  <a:cubicBezTo>
                    <a:pt x="8249197" y="1376498"/>
                    <a:pt x="8255887" y="1376498"/>
                    <a:pt x="8262573" y="1376498"/>
                  </a:cubicBezTo>
                  <a:cubicBezTo>
                    <a:pt x="8262573" y="1393932"/>
                    <a:pt x="8262573" y="1414854"/>
                    <a:pt x="8262573" y="1432289"/>
                  </a:cubicBezTo>
                  <a:cubicBezTo>
                    <a:pt x="8265917" y="1432289"/>
                    <a:pt x="8269259" y="1432289"/>
                    <a:pt x="8272603" y="1432289"/>
                  </a:cubicBezTo>
                  <a:cubicBezTo>
                    <a:pt x="8272603" y="1453211"/>
                    <a:pt x="8272603" y="1474133"/>
                    <a:pt x="8272603" y="1498541"/>
                  </a:cubicBezTo>
                  <a:cubicBezTo>
                    <a:pt x="8275947" y="1498541"/>
                    <a:pt x="8279291" y="1498541"/>
                    <a:pt x="8282635" y="1498541"/>
                  </a:cubicBezTo>
                  <a:cubicBezTo>
                    <a:pt x="8282635" y="1509002"/>
                    <a:pt x="8282635" y="1519463"/>
                    <a:pt x="8282635" y="1529924"/>
                  </a:cubicBezTo>
                  <a:cubicBezTo>
                    <a:pt x="8289321" y="1529924"/>
                    <a:pt x="8296007" y="1529924"/>
                    <a:pt x="8302695" y="1529924"/>
                  </a:cubicBezTo>
                  <a:cubicBezTo>
                    <a:pt x="8302695" y="1547360"/>
                    <a:pt x="8302695" y="1561307"/>
                    <a:pt x="8302695" y="1578741"/>
                  </a:cubicBezTo>
                  <a:cubicBezTo>
                    <a:pt x="8346161" y="1575255"/>
                    <a:pt x="8386283" y="1571768"/>
                    <a:pt x="8429747" y="1568280"/>
                  </a:cubicBezTo>
                  <a:cubicBezTo>
                    <a:pt x="8429747" y="1550846"/>
                    <a:pt x="8429747" y="1536899"/>
                    <a:pt x="8429747" y="1519463"/>
                  </a:cubicBezTo>
                  <a:cubicBezTo>
                    <a:pt x="8453153" y="1519463"/>
                    <a:pt x="8476557" y="1519463"/>
                    <a:pt x="8496619" y="1519463"/>
                  </a:cubicBezTo>
                  <a:cubicBezTo>
                    <a:pt x="8496619" y="1509002"/>
                    <a:pt x="8496619" y="1502028"/>
                    <a:pt x="8496619" y="1491567"/>
                  </a:cubicBezTo>
                  <a:cubicBezTo>
                    <a:pt x="8543429" y="1491567"/>
                    <a:pt x="8590237" y="1491567"/>
                    <a:pt x="8637047" y="1491567"/>
                  </a:cubicBezTo>
                  <a:cubicBezTo>
                    <a:pt x="8637047" y="1498541"/>
                    <a:pt x="8637047" y="1502028"/>
                    <a:pt x="8637047" y="1509002"/>
                  </a:cubicBezTo>
                  <a:cubicBezTo>
                    <a:pt x="8667139" y="1509002"/>
                    <a:pt x="8697229" y="1509002"/>
                    <a:pt x="8727321" y="1509002"/>
                  </a:cubicBezTo>
                  <a:cubicBezTo>
                    <a:pt x="8727321" y="1512489"/>
                    <a:pt x="8727321" y="1515977"/>
                    <a:pt x="8727321" y="1519463"/>
                  </a:cubicBezTo>
                  <a:cubicBezTo>
                    <a:pt x="8734007" y="1519463"/>
                    <a:pt x="8744039" y="1519463"/>
                    <a:pt x="8754069" y="1519463"/>
                  </a:cubicBezTo>
                  <a:cubicBezTo>
                    <a:pt x="8754069" y="1522950"/>
                    <a:pt x="8754069" y="1526438"/>
                    <a:pt x="8754069" y="1529924"/>
                  </a:cubicBezTo>
                  <a:cubicBezTo>
                    <a:pt x="8760755" y="1529924"/>
                    <a:pt x="8770787" y="1529924"/>
                    <a:pt x="8777473" y="1529924"/>
                  </a:cubicBezTo>
                  <a:cubicBezTo>
                    <a:pt x="8777473" y="1519920"/>
                    <a:pt x="8777473" y="1509917"/>
                    <a:pt x="8777473" y="1499913"/>
                  </a:cubicBezTo>
                  <a:lnTo>
                    <a:pt x="8882887" y="1682495"/>
                  </a:lnTo>
                  <a:lnTo>
                    <a:pt x="0" y="1682495"/>
                  </a:lnTo>
                  <a:lnTo>
                    <a:pt x="63077" y="1573241"/>
                  </a:lnTo>
                  <a:cubicBezTo>
                    <a:pt x="82889" y="1571585"/>
                    <a:pt x="102742" y="1569932"/>
                    <a:pt x="123345" y="1568279"/>
                  </a:cubicBezTo>
                  <a:cubicBezTo>
                    <a:pt x="123345" y="1550844"/>
                    <a:pt x="123345" y="1536897"/>
                    <a:pt x="123345" y="1519461"/>
                  </a:cubicBezTo>
                  <a:cubicBezTo>
                    <a:pt x="146749" y="1519461"/>
                    <a:pt x="170153" y="1519461"/>
                    <a:pt x="190215" y="1519461"/>
                  </a:cubicBezTo>
                  <a:cubicBezTo>
                    <a:pt x="190215" y="1509000"/>
                    <a:pt x="190215" y="1502027"/>
                    <a:pt x="190215" y="1491566"/>
                  </a:cubicBezTo>
                  <a:cubicBezTo>
                    <a:pt x="237025" y="1491566"/>
                    <a:pt x="283834" y="1491566"/>
                    <a:pt x="330643" y="1491566"/>
                  </a:cubicBezTo>
                  <a:cubicBezTo>
                    <a:pt x="330643" y="1498539"/>
                    <a:pt x="330643" y="1502027"/>
                    <a:pt x="330643" y="1509000"/>
                  </a:cubicBezTo>
                  <a:cubicBezTo>
                    <a:pt x="360735" y="1509000"/>
                    <a:pt x="390826" y="1509000"/>
                    <a:pt x="420917" y="1509000"/>
                  </a:cubicBezTo>
                  <a:cubicBezTo>
                    <a:pt x="420917" y="1512488"/>
                    <a:pt x="420917" y="1515975"/>
                    <a:pt x="420917" y="1519461"/>
                  </a:cubicBezTo>
                  <a:cubicBezTo>
                    <a:pt x="427605" y="1519461"/>
                    <a:pt x="437635" y="1519461"/>
                    <a:pt x="447665" y="1519461"/>
                  </a:cubicBezTo>
                  <a:cubicBezTo>
                    <a:pt x="447665" y="1522949"/>
                    <a:pt x="447665" y="1526436"/>
                    <a:pt x="447665" y="1529922"/>
                  </a:cubicBezTo>
                  <a:cubicBezTo>
                    <a:pt x="454353" y="1529922"/>
                    <a:pt x="464383" y="1529922"/>
                    <a:pt x="471070" y="1529922"/>
                  </a:cubicBezTo>
                  <a:cubicBezTo>
                    <a:pt x="471070" y="1477619"/>
                    <a:pt x="471070" y="1425314"/>
                    <a:pt x="471070" y="1373009"/>
                  </a:cubicBezTo>
                  <a:cubicBezTo>
                    <a:pt x="494475" y="1366035"/>
                    <a:pt x="517881" y="1359062"/>
                    <a:pt x="541285" y="1352087"/>
                  </a:cubicBezTo>
                  <a:cubicBezTo>
                    <a:pt x="584751" y="1352087"/>
                    <a:pt x="628216" y="1352087"/>
                    <a:pt x="671681" y="1352087"/>
                  </a:cubicBezTo>
                  <a:cubicBezTo>
                    <a:pt x="671681" y="1268400"/>
                    <a:pt x="671681" y="1184712"/>
                    <a:pt x="671681" y="1101026"/>
                  </a:cubicBezTo>
                  <a:cubicBezTo>
                    <a:pt x="681712" y="1094051"/>
                    <a:pt x="695086" y="1090565"/>
                    <a:pt x="708460" y="1083590"/>
                  </a:cubicBezTo>
                  <a:cubicBezTo>
                    <a:pt x="761956" y="1076616"/>
                    <a:pt x="815453" y="1066155"/>
                    <a:pt x="868949" y="1055694"/>
                  </a:cubicBezTo>
                  <a:cubicBezTo>
                    <a:pt x="889011" y="1062668"/>
                    <a:pt x="905728" y="1069643"/>
                    <a:pt x="925789" y="1073129"/>
                  </a:cubicBezTo>
                  <a:cubicBezTo>
                    <a:pt x="929133" y="1076616"/>
                    <a:pt x="932476" y="1080104"/>
                    <a:pt x="935819" y="1083590"/>
                  </a:cubicBezTo>
                  <a:cubicBezTo>
                    <a:pt x="935819" y="1240503"/>
                    <a:pt x="935819" y="1397418"/>
                    <a:pt x="935819" y="1550844"/>
                  </a:cubicBezTo>
                  <a:cubicBezTo>
                    <a:pt x="942507" y="1550844"/>
                    <a:pt x="949193" y="1550844"/>
                    <a:pt x="959224" y="1550844"/>
                  </a:cubicBezTo>
                  <a:cubicBezTo>
                    <a:pt x="959224" y="1488080"/>
                    <a:pt x="959224" y="1425314"/>
                    <a:pt x="959224" y="1362548"/>
                  </a:cubicBezTo>
                  <a:cubicBezTo>
                    <a:pt x="965911" y="1362548"/>
                    <a:pt x="972598" y="1362548"/>
                    <a:pt x="979285" y="1362548"/>
                  </a:cubicBezTo>
                  <a:cubicBezTo>
                    <a:pt x="979285" y="1355574"/>
                    <a:pt x="979285" y="1352087"/>
                    <a:pt x="979285" y="1345113"/>
                  </a:cubicBezTo>
                  <a:cubicBezTo>
                    <a:pt x="985972" y="1341626"/>
                    <a:pt x="992659" y="1338140"/>
                    <a:pt x="999346" y="1334652"/>
                  </a:cubicBezTo>
                  <a:lnTo>
                    <a:pt x="1016063" y="1334652"/>
                  </a:lnTo>
                  <a:cubicBezTo>
                    <a:pt x="1016063" y="1327679"/>
                    <a:pt x="1016063" y="1324191"/>
                    <a:pt x="1016063" y="1317218"/>
                  </a:cubicBezTo>
                  <a:cubicBezTo>
                    <a:pt x="1019407" y="1313730"/>
                    <a:pt x="1026094" y="1310243"/>
                    <a:pt x="1029437" y="1306757"/>
                  </a:cubicBezTo>
                  <a:cubicBezTo>
                    <a:pt x="1039469" y="1306757"/>
                    <a:pt x="1052843" y="1306757"/>
                    <a:pt x="1062874" y="1306757"/>
                  </a:cubicBezTo>
                  <a:cubicBezTo>
                    <a:pt x="1062874" y="1324191"/>
                    <a:pt x="1062874" y="1345113"/>
                    <a:pt x="1062874" y="1362548"/>
                  </a:cubicBezTo>
                  <a:cubicBezTo>
                    <a:pt x="1086279" y="1362548"/>
                    <a:pt x="1109683" y="1362548"/>
                    <a:pt x="1133087" y="1362548"/>
                  </a:cubicBezTo>
                  <a:cubicBezTo>
                    <a:pt x="1133087" y="1428801"/>
                    <a:pt x="1133087" y="1491566"/>
                    <a:pt x="1133087" y="1557819"/>
                  </a:cubicBezTo>
                  <a:cubicBezTo>
                    <a:pt x="1143118" y="1557819"/>
                    <a:pt x="1153149" y="1557819"/>
                    <a:pt x="1159835" y="1557819"/>
                  </a:cubicBezTo>
                  <a:cubicBezTo>
                    <a:pt x="1169866" y="1554332"/>
                    <a:pt x="1176553" y="1550844"/>
                    <a:pt x="1186583" y="1547358"/>
                  </a:cubicBezTo>
                  <a:cubicBezTo>
                    <a:pt x="1186583" y="1540383"/>
                    <a:pt x="1186583" y="1536897"/>
                    <a:pt x="1186583" y="1533410"/>
                  </a:cubicBezTo>
                  <a:cubicBezTo>
                    <a:pt x="1183240" y="1533410"/>
                    <a:pt x="1179897" y="1529922"/>
                    <a:pt x="1176553" y="1529922"/>
                  </a:cubicBezTo>
                  <a:cubicBezTo>
                    <a:pt x="1176553" y="1526436"/>
                    <a:pt x="1176553" y="1522949"/>
                    <a:pt x="1176553" y="1519461"/>
                  </a:cubicBezTo>
                  <a:cubicBezTo>
                    <a:pt x="1179897" y="1515975"/>
                    <a:pt x="1183240" y="1515975"/>
                    <a:pt x="1186583" y="1512488"/>
                  </a:cubicBezTo>
                  <a:cubicBezTo>
                    <a:pt x="1186583" y="1488080"/>
                    <a:pt x="1186583" y="1460183"/>
                    <a:pt x="1186583" y="1435775"/>
                  </a:cubicBezTo>
                  <a:cubicBezTo>
                    <a:pt x="1183240" y="1435775"/>
                    <a:pt x="1179897" y="1432287"/>
                    <a:pt x="1176553" y="1432287"/>
                  </a:cubicBezTo>
                  <a:cubicBezTo>
                    <a:pt x="1176553" y="1428801"/>
                    <a:pt x="1176553" y="1425314"/>
                    <a:pt x="1176553" y="1421826"/>
                  </a:cubicBezTo>
                  <a:cubicBezTo>
                    <a:pt x="1179897" y="1418340"/>
                    <a:pt x="1183240" y="1418340"/>
                    <a:pt x="1186583" y="1414853"/>
                  </a:cubicBezTo>
                  <a:lnTo>
                    <a:pt x="1193271" y="1407879"/>
                  </a:lnTo>
                  <a:lnTo>
                    <a:pt x="1193271" y="1393931"/>
                  </a:lnTo>
                  <a:cubicBezTo>
                    <a:pt x="1189927" y="1393931"/>
                    <a:pt x="1189927" y="1393931"/>
                    <a:pt x="1186583" y="1393931"/>
                  </a:cubicBezTo>
                  <a:cubicBezTo>
                    <a:pt x="1186583" y="1390443"/>
                    <a:pt x="1186583" y="1386957"/>
                    <a:pt x="1186583" y="1383470"/>
                  </a:cubicBezTo>
                  <a:cubicBezTo>
                    <a:pt x="1189927" y="1383470"/>
                    <a:pt x="1193271" y="1379982"/>
                    <a:pt x="1196614" y="1376496"/>
                  </a:cubicBezTo>
                  <a:cubicBezTo>
                    <a:pt x="1199957" y="1334652"/>
                    <a:pt x="1209988" y="1299783"/>
                    <a:pt x="1250110" y="1278861"/>
                  </a:cubicBezTo>
                  <a:cubicBezTo>
                    <a:pt x="1246767" y="1278861"/>
                    <a:pt x="1246767" y="1275374"/>
                    <a:pt x="1243423" y="1275374"/>
                  </a:cubicBezTo>
                  <a:cubicBezTo>
                    <a:pt x="1243423" y="1271886"/>
                    <a:pt x="1243423" y="1268400"/>
                    <a:pt x="1243423" y="1264913"/>
                  </a:cubicBezTo>
                  <a:cubicBezTo>
                    <a:pt x="1246767" y="1264913"/>
                    <a:pt x="1250110" y="1261425"/>
                    <a:pt x="1253453" y="1261425"/>
                  </a:cubicBezTo>
                  <a:cubicBezTo>
                    <a:pt x="1253453" y="1254452"/>
                    <a:pt x="1253453" y="1250964"/>
                    <a:pt x="1253453" y="1247478"/>
                  </a:cubicBezTo>
                  <a:cubicBezTo>
                    <a:pt x="1256797" y="1247478"/>
                    <a:pt x="1256797" y="1247478"/>
                    <a:pt x="1260141" y="1247478"/>
                  </a:cubicBezTo>
                  <a:cubicBezTo>
                    <a:pt x="1260141" y="1237017"/>
                    <a:pt x="1260141" y="1226556"/>
                    <a:pt x="1260141" y="1216095"/>
                  </a:cubicBezTo>
                  <a:cubicBezTo>
                    <a:pt x="1256797" y="1216095"/>
                    <a:pt x="1256797" y="1216095"/>
                    <a:pt x="1253453" y="1216095"/>
                  </a:cubicBezTo>
                  <a:cubicBezTo>
                    <a:pt x="1253453" y="1212608"/>
                    <a:pt x="1253453" y="1212608"/>
                    <a:pt x="1253453" y="1209122"/>
                  </a:cubicBezTo>
                  <a:lnTo>
                    <a:pt x="1260141" y="1205634"/>
                  </a:lnTo>
                  <a:cubicBezTo>
                    <a:pt x="1266827" y="1198661"/>
                    <a:pt x="1270171" y="1191686"/>
                    <a:pt x="1276858" y="1181225"/>
                  </a:cubicBezTo>
                  <a:cubicBezTo>
                    <a:pt x="1280201" y="1174251"/>
                    <a:pt x="1280201" y="1170765"/>
                    <a:pt x="1280201" y="1167278"/>
                  </a:cubicBezTo>
                  <a:cubicBezTo>
                    <a:pt x="1273515" y="1156817"/>
                    <a:pt x="1273515" y="1139382"/>
                    <a:pt x="1280201" y="1128921"/>
                  </a:cubicBezTo>
                  <a:cubicBezTo>
                    <a:pt x="1280203" y="1128917"/>
                    <a:pt x="1280225" y="1128848"/>
                    <a:pt x="1280620" y="1127613"/>
                  </a:cubicBezTo>
                  <a:lnTo>
                    <a:pt x="1283545" y="1118460"/>
                  </a:lnTo>
                  <a:cubicBezTo>
                    <a:pt x="1283547" y="1118465"/>
                    <a:pt x="1283569" y="1118534"/>
                    <a:pt x="1283963" y="1119768"/>
                  </a:cubicBezTo>
                  <a:lnTo>
                    <a:pt x="1286889" y="1128921"/>
                  </a:lnTo>
                  <a:cubicBezTo>
                    <a:pt x="1293575" y="1139382"/>
                    <a:pt x="1296919" y="1156817"/>
                    <a:pt x="1290232" y="1167278"/>
                  </a:cubicBezTo>
                  <a:cubicBezTo>
                    <a:pt x="1290232" y="1170765"/>
                    <a:pt x="1290232" y="1174251"/>
                    <a:pt x="1290232" y="1177739"/>
                  </a:cubicBezTo>
                  <a:cubicBezTo>
                    <a:pt x="1296919" y="1188200"/>
                    <a:pt x="1303606" y="1198661"/>
                    <a:pt x="1306951" y="1205634"/>
                  </a:cubicBezTo>
                  <a:cubicBezTo>
                    <a:pt x="1310295" y="1205634"/>
                    <a:pt x="1310295" y="1209122"/>
                    <a:pt x="1313638" y="1209122"/>
                  </a:cubicBezTo>
                  <a:cubicBezTo>
                    <a:pt x="1313638" y="1212608"/>
                    <a:pt x="1313638" y="1212608"/>
                    <a:pt x="1313638" y="1216095"/>
                  </a:cubicBezTo>
                  <a:cubicBezTo>
                    <a:pt x="1310295" y="1226556"/>
                    <a:pt x="1310295" y="1237017"/>
                    <a:pt x="1310295" y="1247478"/>
                  </a:cubicBezTo>
                  <a:cubicBezTo>
                    <a:pt x="1316981" y="1250964"/>
                    <a:pt x="1316981" y="1254452"/>
                    <a:pt x="1316981" y="1261425"/>
                  </a:cubicBezTo>
                  <a:lnTo>
                    <a:pt x="1323669" y="1264913"/>
                  </a:lnTo>
                  <a:cubicBezTo>
                    <a:pt x="1323669" y="1268400"/>
                    <a:pt x="1323669" y="1271886"/>
                    <a:pt x="1323669" y="1275374"/>
                  </a:cubicBezTo>
                  <a:cubicBezTo>
                    <a:pt x="1320325" y="1278861"/>
                    <a:pt x="1320325" y="1278861"/>
                    <a:pt x="1316981" y="1278861"/>
                  </a:cubicBezTo>
                  <a:cubicBezTo>
                    <a:pt x="1337042" y="1289322"/>
                    <a:pt x="1348745" y="1303270"/>
                    <a:pt x="1356268" y="1319833"/>
                  </a:cubicBezTo>
                  <a:lnTo>
                    <a:pt x="1369603" y="1373009"/>
                  </a:lnTo>
                  <a:lnTo>
                    <a:pt x="1417287" y="1373009"/>
                  </a:lnTo>
                  <a:lnTo>
                    <a:pt x="1417287" y="1329494"/>
                  </a:lnTo>
                  <a:lnTo>
                    <a:pt x="1409211" y="1329494"/>
                  </a:lnTo>
                  <a:cubicBezTo>
                    <a:pt x="1409211" y="1329459"/>
                    <a:pt x="1409211" y="1326621"/>
                    <a:pt x="1409211" y="1086294"/>
                  </a:cubicBezTo>
                  <a:cubicBezTo>
                    <a:pt x="1409228" y="1086294"/>
                    <a:pt x="1409934" y="1086294"/>
                    <a:pt x="1439612" y="1086294"/>
                  </a:cubicBezTo>
                  <a:cubicBezTo>
                    <a:pt x="1439618" y="1086285"/>
                    <a:pt x="1439673" y="1086162"/>
                    <a:pt x="1440372" y="1084673"/>
                  </a:cubicBezTo>
                  <a:lnTo>
                    <a:pt x="1445691" y="1073324"/>
                  </a:lnTo>
                  <a:cubicBezTo>
                    <a:pt x="1445705" y="1073325"/>
                    <a:pt x="1445874" y="1073352"/>
                    <a:pt x="1448352" y="1073729"/>
                  </a:cubicBezTo>
                  <a:lnTo>
                    <a:pt x="1466972" y="1076565"/>
                  </a:lnTo>
                  <a:cubicBezTo>
                    <a:pt x="1466976" y="1076580"/>
                    <a:pt x="1467033" y="1076732"/>
                    <a:pt x="1467732" y="1078593"/>
                  </a:cubicBezTo>
                  <a:lnTo>
                    <a:pt x="1473051" y="1092779"/>
                  </a:lnTo>
                  <a:cubicBezTo>
                    <a:pt x="1473072" y="1092780"/>
                    <a:pt x="1473966" y="1092855"/>
                    <a:pt x="1512572" y="1096022"/>
                  </a:cubicBezTo>
                  <a:cubicBezTo>
                    <a:pt x="1512572" y="1095992"/>
                    <a:pt x="1512572" y="1093697"/>
                    <a:pt x="1512572" y="911190"/>
                  </a:cubicBezTo>
                  <a:cubicBezTo>
                    <a:pt x="1512585" y="911190"/>
                    <a:pt x="1512764" y="911190"/>
                    <a:pt x="1515612" y="911190"/>
                  </a:cubicBezTo>
                  <a:lnTo>
                    <a:pt x="1536893" y="911190"/>
                  </a:lnTo>
                  <a:cubicBezTo>
                    <a:pt x="1536893" y="911157"/>
                    <a:pt x="1536893" y="908586"/>
                    <a:pt x="1536893" y="706902"/>
                  </a:cubicBezTo>
                  <a:cubicBezTo>
                    <a:pt x="1536905" y="706902"/>
                    <a:pt x="1537067" y="706902"/>
                    <a:pt x="1539552" y="706902"/>
                  </a:cubicBezTo>
                  <a:lnTo>
                    <a:pt x="1558173" y="706902"/>
                  </a:lnTo>
                  <a:cubicBezTo>
                    <a:pt x="1558173" y="706877"/>
                    <a:pt x="1558173" y="704768"/>
                    <a:pt x="1558173" y="535041"/>
                  </a:cubicBezTo>
                  <a:cubicBezTo>
                    <a:pt x="1564253" y="531798"/>
                    <a:pt x="1564253" y="531798"/>
                    <a:pt x="1564253" y="492885"/>
                  </a:cubicBezTo>
                  <a:cubicBezTo>
                    <a:pt x="1564263" y="492885"/>
                    <a:pt x="1564443" y="492885"/>
                    <a:pt x="1567293" y="492885"/>
                  </a:cubicBezTo>
                  <a:lnTo>
                    <a:pt x="1588574" y="492885"/>
                  </a:lnTo>
                  <a:cubicBezTo>
                    <a:pt x="1588590" y="492851"/>
                    <a:pt x="1589499" y="490800"/>
                    <a:pt x="1643294" y="369665"/>
                  </a:cubicBezTo>
                  <a:cubicBezTo>
                    <a:pt x="1643294" y="369644"/>
                    <a:pt x="1643345" y="366717"/>
                    <a:pt x="164937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ko-KR" altLang="en-US" sz="2700"/>
            </a:p>
          </p:txBody>
        </p:sp>
        <p:sp>
          <p:nvSpPr>
            <p:cNvPr id="14" name="Freeform: Shape 13">
              <a:extLst>
                <a:ext uri="{FF2B5EF4-FFF2-40B4-BE49-F238E27FC236}">
                  <a16:creationId xmlns:a16="http://schemas.microsoft.com/office/drawing/2014/main" id="{AA9A816D-A1A4-486F-B7D6-A7582904D10B}"/>
                </a:ext>
              </a:extLst>
            </p:cNvPr>
            <p:cNvSpPr>
              <a:spLocks/>
            </p:cNvSpPr>
            <p:nvPr userDrawn="1"/>
          </p:nvSpPr>
          <p:spPr bwMode="auto">
            <a:xfrm>
              <a:off x="5164150" y="5758625"/>
              <a:ext cx="1609462" cy="1121663"/>
            </a:xfrm>
            <a:custGeom>
              <a:avLst/>
              <a:gdLst>
                <a:gd name="connsiteX0" fmla="*/ 1129941 w 1609462"/>
                <a:gd name="connsiteY0" fmla="*/ 0 h 1121663"/>
                <a:gd name="connsiteX1" fmla="*/ 1132023 w 1609462"/>
                <a:gd name="connsiteY1" fmla="*/ 246444 h 1121663"/>
                <a:gd name="connsiteX2" fmla="*/ 1171593 w 1609462"/>
                <a:gd name="connsiteY2" fmla="*/ 326429 h 1121663"/>
                <a:gd name="connsiteX3" fmla="*/ 1173676 w 1609462"/>
                <a:gd name="connsiteY3" fmla="*/ 326429 h 1121663"/>
                <a:gd name="connsiteX4" fmla="*/ 1188254 w 1609462"/>
                <a:gd name="connsiteY4" fmla="*/ 326429 h 1121663"/>
                <a:gd name="connsiteX5" fmla="*/ 1188254 w 1609462"/>
                <a:gd name="connsiteY5" fmla="*/ 350208 h 1121663"/>
                <a:gd name="connsiteX6" fmla="*/ 1188776 w 1609462"/>
                <a:gd name="connsiteY6" fmla="*/ 351019 h 1121663"/>
                <a:gd name="connsiteX7" fmla="*/ 1192420 w 1609462"/>
                <a:gd name="connsiteY7" fmla="*/ 356694 h 1121663"/>
                <a:gd name="connsiteX8" fmla="*/ 1192420 w 1609462"/>
                <a:gd name="connsiteY8" fmla="*/ 471268 h 1121663"/>
                <a:gd name="connsiteX9" fmla="*/ 1194762 w 1609462"/>
                <a:gd name="connsiteY9" fmla="*/ 471268 h 1121663"/>
                <a:gd name="connsiteX10" fmla="*/ 1211164 w 1609462"/>
                <a:gd name="connsiteY10" fmla="*/ 471268 h 1121663"/>
                <a:gd name="connsiteX11" fmla="*/ 1211164 w 1609462"/>
                <a:gd name="connsiteY11" fmla="*/ 611783 h 1121663"/>
                <a:gd name="connsiteX12" fmla="*/ 1212726 w 1609462"/>
                <a:gd name="connsiteY12" fmla="*/ 611513 h 1121663"/>
                <a:gd name="connsiteX13" fmla="*/ 1223660 w 1609462"/>
                <a:gd name="connsiteY13" fmla="*/ 609622 h 1121663"/>
                <a:gd name="connsiteX14" fmla="*/ 1221577 w 1609462"/>
                <a:gd name="connsiteY14" fmla="*/ 698254 h 1121663"/>
                <a:gd name="connsiteX15" fmla="*/ 1223139 w 1609462"/>
                <a:gd name="connsiteY15" fmla="*/ 698525 h 1121663"/>
                <a:gd name="connsiteX16" fmla="*/ 1234073 w 1609462"/>
                <a:gd name="connsiteY16" fmla="*/ 700416 h 1121663"/>
                <a:gd name="connsiteX17" fmla="*/ 1234332 w 1609462"/>
                <a:gd name="connsiteY17" fmla="*/ 701227 h 1121663"/>
                <a:gd name="connsiteX18" fmla="*/ 1236155 w 1609462"/>
                <a:gd name="connsiteY18" fmla="*/ 706902 h 1121663"/>
                <a:gd name="connsiteX19" fmla="*/ 1236936 w 1609462"/>
                <a:gd name="connsiteY19" fmla="*/ 704470 h 1121663"/>
                <a:gd name="connsiteX20" fmla="*/ 1242403 w 1609462"/>
                <a:gd name="connsiteY20" fmla="*/ 687446 h 1121663"/>
                <a:gd name="connsiteX21" fmla="*/ 1244225 w 1609462"/>
                <a:gd name="connsiteY21" fmla="*/ 687446 h 1121663"/>
                <a:gd name="connsiteX22" fmla="*/ 1256982 w 1609462"/>
                <a:gd name="connsiteY22" fmla="*/ 687446 h 1121663"/>
                <a:gd name="connsiteX23" fmla="*/ 1256982 w 1609462"/>
                <a:gd name="connsiteY23" fmla="*/ 719872 h 1121663"/>
                <a:gd name="connsiteX24" fmla="*/ 1258023 w 1609462"/>
                <a:gd name="connsiteY24" fmla="*/ 720413 h 1121663"/>
                <a:gd name="connsiteX25" fmla="*/ 1265313 w 1609462"/>
                <a:gd name="connsiteY25" fmla="*/ 724196 h 1121663"/>
                <a:gd name="connsiteX26" fmla="*/ 1265313 w 1609462"/>
                <a:gd name="connsiteY26" fmla="*/ 725547 h 1121663"/>
                <a:gd name="connsiteX27" fmla="*/ 1265313 w 1609462"/>
                <a:gd name="connsiteY27" fmla="*/ 735005 h 1121663"/>
                <a:gd name="connsiteX28" fmla="*/ 1311131 w 1609462"/>
                <a:gd name="connsiteY28" fmla="*/ 735005 h 1121663"/>
                <a:gd name="connsiteX29" fmla="*/ 1311131 w 1609462"/>
                <a:gd name="connsiteY29" fmla="*/ 736086 h 1121663"/>
                <a:gd name="connsiteX30" fmla="*/ 1311131 w 1609462"/>
                <a:gd name="connsiteY30" fmla="*/ 743652 h 1121663"/>
                <a:gd name="connsiteX31" fmla="*/ 1313213 w 1609462"/>
                <a:gd name="connsiteY31" fmla="*/ 743652 h 1121663"/>
                <a:gd name="connsiteX32" fmla="*/ 1327791 w 1609462"/>
                <a:gd name="connsiteY32" fmla="*/ 743652 h 1121663"/>
                <a:gd name="connsiteX33" fmla="*/ 1327791 w 1609462"/>
                <a:gd name="connsiteY33" fmla="*/ 713387 h 1121663"/>
                <a:gd name="connsiteX34" fmla="*/ 1373609 w 1609462"/>
                <a:gd name="connsiteY34" fmla="*/ 713387 h 1121663"/>
                <a:gd name="connsiteX35" fmla="*/ 1373609 w 1609462"/>
                <a:gd name="connsiteY35" fmla="*/ 712036 h 1121663"/>
                <a:gd name="connsiteX36" fmla="*/ 1373609 w 1609462"/>
                <a:gd name="connsiteY36" fmla="*/ 702578 h 1121663"/>
                <a:gd name="connsiteX37" fmla="*/ 1374651 w 1609462"/>
                <a:gd name="connsiteY37" fmla="*/ 702578 h 1121663"/>
                <a:gd name="connsiteX38" fmla="*/ 1381940 w 1609462"/>
                <a:gd name="connsiteY38" fmla="*/ 702578 h 1121663"/>
                <a:gd name="connsiteX39" fmla="*/ 1381940 w 1609462"/>
                <a:gd name="connsiteY39" fmla="*/ 700687 h 1121663"/>
                <a:gd name="connsiteX40" fmla="*/ 1381940 w 1609462"/>
                <a:gd name="connsiteY40" fmla="*/ 687446 h 1121663"/>
                <a:gd name="connsiteX41" fmla="*/ 1382721 w 1609462"/>
                <a:gd name="connsiteY41" fmla="*/ 687446 h 1121663"/>
                <a:gd name="connsiteX42" fmla="*/ 1388188 w 1609462"/>
                <a:gd name="connsiteY42" fmla="*/ 687446 h 1121663"/>
                <a:gd name="connsiteX43" fmla="*/ 1388188 w 1609462"/>
                <a:gd name="connsiteY43" fmla="*/ 686365 h 1121663"/>
                <a:gd name="connsiteX44" fmla="*/ 1388188 w 1609462"/>
                <a:gd name="connsiteY44" fmla="*/ 678798 h 1121663"/>
                <a:gd name="connsiteX45" fmla="*/ 1390271 w 1609462"/>
                <a:gd name="connsiteY45" fmla="*/ 678798 h 1121663"/>
                <a:gd name="connsiteX46" fmla="*/ 1404849 w 1609462"/>
                <a:gd name="connsiteY46" fmla="*/ 678798 h 1121663"/>
                <a:gd name="connsiteX47" fmla="*/ 1404849 w 1609462"/>
                <a:gd name="connsiteY47" fmla="*/ 679879 h 1121663"/>
                <a:gd name="connsiteX48" fmla="*/ 1404849 w 1609462"/>
                <a:gd name="connsiteY48" fmla="*/ 687446 h 1121663"/>
                <a:gd name="connsiteX49" fmla="*/ 1427758 w 1609462"/>
                <a:gd name="connsiteY49" fmla="*/ 687446 h 1121663"/>
                <a:gd name="connsiteX50" fmla="*/ 1427758 w 1609462"/>
                <a:gd name="connsiteY50" fmla="*/ 685554 h 1121663"/>
                <a:gd name="connsiteX51" fmla="*/ 1427758 w 1609462"/>
                <a:gd name="connsiteY51" fmla="*/ 672313 h 1121663"/>
                <a:gd name="connsiteX52" fmla="*/ 1429581 w 1609462"/>
                <a:gd name="connsiteY52" fmla="*/ 672313 h 1121663"/>
                <a:gd name="connsiteX53" fmla="*/ 1442337 w 1609462"/>
                <a:gd name="connsiteY53" fmla="*/ 672313 h 1121663"/>
                <a:gd name="connsiteX54" fmla="*/ 1442337 w 1609462"/>
                <a:gd name="connsiteY54" fmla="*/ 696093 h 1121663"/>
                <a:gd name="connsiteX55" fmla="*/ 1443379 w 1609462"/>
                <a:gd name="connsiteY55" fmla="*/ 696093 h 1121663"/>
                <a:gd name="connsiteX56" fmla="*/ 1450668 w 1609462"/>
                <a:gd name="connsiteY56" fmla="*/ 696093 h 1121663"/>
                <a:gd name="connsiteX57" fmla="*/ 1450668 w 1609462"/>
                <a:gd name="connsiteY57" fmla="*/ 695012 h 1121663"/>
                <a:gd name="connsiteX58" fmla="*/ 1450668 w 1609462"/>
                <a:gd name="connsiteY58" fmla="*/ 687446 h 1121663"/>
                <a:gd name="connsiteX59" fmla="*/ 1452489 w 1609462"/>
                <a:gd name="connsiteY59" fmla="*/ 687446 h 1121663"/>
                <a:gd name="connsiteX60" fmla="*/ 1465246 w 1609462"/>
                <a:gd name="connsiteY60" fmla="*/ 687446 h 1121663"/>
                <a:gd name="connsiteX61" fmla="*/ 1465246 w 1609462"/>
                <a:gd name="connsiteY61" fmla="*/ 713387 h 1121663"/>
                <a:gd name="connsiteX62" fmla="*/ 1467329 w 1609462"/>
                <a:gd name="connsiteY62" fmla="*/ 713387 h 1121663"/>
                <a:gd name="connsiteX63" fmla="*/ 1481907 w 1609462"/>
                <a:gd name="connsiteY63" fmla="*/ 713387 h 1121663"/>
                <a:gd name="connsiteX64" fmla="*/ 1481907 w 1609462"/>
                <a:gd name="connsiteY64" fmla="*/ 715008 h 1121663"/>
                <a:gd name="connsiteX65" fmla="*/ 1481907 w 1609462"/>
                <a:gd name="connsiteY65" fmla="*/ 726358 h 1121663"/>
                <a:gd name="connsiteX66" fmla="*/ 1482688 w 1609462"/>
                <a:gd name="connsiteY66" fmla="*/ 726358 h 1121663"/>
                <a:gd name="connsiteX67" fmla="*/ 1488156 w 1609462"/>
                <a:gd name="connsiteY67" fmla="*/ 726358 h 1121663"/>
                <a:gd name="connsiteX68" fmla="*/ 1488156 w 1609462"/>
                <a:gd name="connsiteY68" fmla="*/ 725547 h 1121663"/>
                <a:gd name="connsiteX69" fmla="*/ 1488156 w 1609462"/>
                <a:gd name="connsiteY69" fmla="*/ 719872 h 1121663"/>
                <a:gd name="connsiteX70" fmla="*/ 1519395 w 1609462"/>
                <a:gd name="connsiteY70" fmla="*/ 719872 h 1121663"/>
                <a:gd name="connsiteX71" fmla="*/ 1519395 w 1609462"/>
                <a:gd name="connsiteY71" fmla="*/ 743652 h 1121663"/>
                <a:gd name="connsiteX72" fmla="*/ 1520436 w 1609462"/>
                <a:gd name="connsiteY72" fmla="*/ 743652 h 1121663"/>
                <a:gd name="connsiteX73" fmla="*/ 1527726 w 1609462"/>
                <a:gd name="connsiteY73" fmla="*/ 743652 h 1121663"/>
                <a:gd name="connsiteX74" fmla="*/ 1527726 w 1609462"/>
                <a:gd name="connsiteY74" fmla="*/ 744733 h 1121663"/>
                <a:gd name="connsiteX75" fmla="*/ 1527726 w 1609462"/>
                <a:gd name="connsiteY75" fmla="*/ 752299 h 1121663"/>
                <a:gd name="connsiteX76" fmla="*/ 1528507 w 1609462"/>
                <a:gd name="connsiteY76" fmla="*/ 752299 h 1121663"/>
                <a:gd name="connsiteX77" fmla="*/ 1533974 w 1609462"/>
                <a:gd name="connsiteY77" fmla="*/ 752299 h 1121663"/>
                <a:gd name="connsiteX78" fmla="*/ 1533974 w 1609462"/>
                <a:gd name="connsiteY78" fmla="*/ 750137 h 1121663"/>
                <a:gd name="connsiteX79" fmla="*/ 1533974 w 1609462"/>
                <a:gd name="connsiteY79" fmla="*/ 735005 h 1121663"/>
                <a:gd name="connsiteX80" fmla="*/ 1535015 w 1609462"/>
                <a:gd name="connsiteY80" fmla="*/ 735005 h 1121663"/>
                <a:gd name="connsiteX81" fmla="*/ 1542304 w 1609462"/>
                <a:gd name="connsiteY81" fmla="*/ 735005 h 1121663"/>
                <a:gd name="connsiteX82" fmla="*/ 1542304 w 1609462"/>
                <a:gd name="connsiteY82" fmla="*/ 736086 h 1121663"/>
                <a:gd name="connsiteX83" fmla="*/ 1542304 w 1609462"/>
                <a:gd name="connsiteY83" fmla="*/ 743652 h 1121663"/>
                <a:gd name="connsiteX84" fmla="*/ 1547771 w 1609462"/>
                <a:gd name="connsiteY84" fmla="*/ 741659 h 1121663"/>
                <a:gd name="connsiteX85" fmla="*/ 1548552 w 1609462"/>
                <a:gd name="connsiteY85" fmla="*/ 740679 h 1121663"/>
                <a:gd name="connsiteX86" fmla="*/ 1548552 w 1609462"/>
                <a:gd name="connsiteY86" fmla="*/ 735005 h 1121663"/>
                <a:gd name="connsiteX87" fmla="*/ 1588123 w 1609462"/>
                <a:gd name="connsiteY87" fmla="*/ 735005 h 1121663"/>
                <a:gd name="connsiteX88" fmla="*/ 1588123 w 1609462"/>
                <a:gd name="connsiteY88" fmla="*/ 758784 h 1121663"/>
                <a:gd name="connsiteX89" fmla="*/ 1590205 w 1609462"/>
                <a:gd name="connsiteY89" fmla="*/ 758784 h 1121663"/>
                <a:gd name="connsiteX90" fmla="*/ 1604783 w 1609462"/>
                <a:gd name="connsiteY90" fmla="*/ 758784 h 1121663"/>
                <a:gd name="connsiteX91" fmla="*/ 1604783 w 1609462"/>
                <a:gd name="connsiteY91" fmla="*/ 759865 h 1121663"/>
                <a:gd name="connsiteX92" fmla="*/ 1604783 w 1609462"/>
                <a:gd name="connsiteY92" fmla="*/ 767431 h 1121663"/>
                <a:gd name="connsiteX93" fmla="*/ 1606606 w 1609462"/>
                <a:gd name="connsiteY93" fmla="*/ 767431 h 1121663"/>
                <a:gd name="connsiteX94" fmla="*/ 1609462 w 1609462"/>
                <a:gd name="connsiteY94" fmla="*/ 767431 h 1121663"/>
                <a:gd name="connsiteX95" fmla="*/ 1609462 w 1609462"/>
                <a:gd name="connsiteY95" fmla="*/ 1121663 h 1121663"/>
                <a:gd name="connsiteX96" fmla="*/ 0 w 1609462"/>
                <a:gd name="connsiteY96" fmla="*/ 1121663 h 1121663"/>
                <a:gd name="connsiteX97" fmla="*/ 43213 w 1609462"/>
                <a:gd name="connsiteY97" fmla="*/ 1048827 h 1121663"/>
                <a:gd name="connsiteX98" fmla="*/ 84500 w 1609462"/>
                <a:gd name="connsiteY98" fmla="*/ 1045519 h 1121663"/>
                <a:gd name="connsiteX99" fmla="*/ 84500 w 1609462"/>
                <a:gd name="connsiteY99" fmla="*/ 1012974 h 1121663"/>
                <a:gd name="connsiteX100" fmla="*/ 130311 w 1609462"/>
                <a:gd name="connsiteY100" fmla="*/ 1012974 h 1121663"/>
                <a:gd name="connsiteX101" fmla="*/ 130311 w 1609462"/>
                <a:gd name="connsiteY101" fmla="*/ 994377 h 1121663"/>
                <a:gd name="connsiteX102" fmla="*/ 226515 w 1609462"/>
                <a:gd name="connsiteY102" fmla="*/ 994377 h 1121663"/>
                <a:gd name="connsiteX103" fmla="*/ 226515 w 1609462"/>
                <a:gd name="connsiteY103" fmla="*/ 1006000 h 1121663"/>
                <a:gd name="connsiteX104" fmla="*/ 288359 w 1609462"/>
                <a:gd name="connsiteY104" fmla="*/ 1006000 h 1121663"/>
                <a:gd name="connsiteX105" fmla="*/ 288359 w 1609462"/>
                <a:gd name="connsiteY105" fmla="*/ 1012974 h 1121663"/>
                <a:gd name="connsiteX106" fmla="*/ 306683 w 1609462"/>
                <a:gd name="connsiteY106" fmla="*/ 1012974 h 1121663"/>
                <a:gd name="connsiteX107" fmla="*/ 306683 w 1609462"/>
                <a:gd name="connsiteY107" fmla="*/ 1019948 h 1121663"/>
                <a:gd name="connsiteX108" fmla="*/ 322717 w 1609462"/>
                <a:gd name="connsiteY108" fmla="*/ 1019948 h 1121663"/>
                <a:gd name="connsiteX109" fmla="*/ 322717 w 1609462"/>
                <a:gd name="connsiteY109" fmla="*/ 915339 h 1121663"/>
                <a:gd name="connsiteX110" fmla="*/ 370819 w 1609462"/>
                <a:gd name="connsiteY110" fmla="*/ 901391 h 1121663"/>
                <a:gd name="connsiteX111" fmla="*/ 460150 w 1609462"/>
                <a:gd name="connsiteY111" fmla="*/ 901391 h 1121663"/>
                <a:gd name="connsiteX112" fmla="*/ 460150 w 1609462"/>
                <a:gd name="connsiteY112" fmla="*/ 734017 h 1121663"/>
                <a:gd name="connsiteX113" fmla="*/ 485346 w 1609462"/>
                <a:gd name="connsiteY113" fmla="*/ 722393 h 1121663"/>
                <a:gd name="connsiteX114" fmla="*/ 595293 w 1609462"/>
                <a:gd name="connsiteY114" fmla="*/ 703796 h 1121663"/>
                <a:gd name="connsiteX115" fmla="*/ 634232 w 1609462"/>
                <a:gd name="connsiteY115" fmla="*/ 715419 h 1121663"/>
                <a:gd name="connsiteX116" fmla="*/ 641104 w 1609462"/>
                <a:gd name="connsiteY116" fmla="*/ 722393 h 1121663"/>
                <a:gd name="connsiteX117" fmla="*/ 641104 w 1609462"/>
                <a:gd name="connsiteY117" fmla="*/ 1033896 h 1121663"/>
                <a:gd name="connsiteX118" fmla="*/ 657138 w 1609462"/>
                <a:gd name="connsiteY118" fmla="*/ 1033896 h 1121663"/>
                <a:gd name="connsiteX119" fmla="*/ 657138 w 1609462"/>
                <a:gd name="connsiteY119" fmla="*/ 908365 h 1121663"/>
                <a:gd name="connsiteX120" fmla="*/ 670881 w 1609462"/>
                <a:gd name="connsiteY120" fmla="*/ 908365 h 1121663"/>
                <a:gd name="connsiteX121" fmla="*/ 670881 w 1609462"/>
                <a:gd name="connsiteY121" fmla="*/ 896742 h 1121663"/>
                <a:gd name="connsiteX122" fmla="*/ 684624 w 1609462"/>
                <a:gd name="connsiteY122" fmla="*/ 889768 h 1121663"/>
                <a:gd name="connsiteX123" fmla="*/ 696077 w 1609462"/>
                <a:gd name="connsiteY123" fmla="*/ 889768 h 1121663"/>
                <a:gd name="connsiteX124" fmla="*/ 696077 w 1609462"/>
                <a:gd name="connsiteY124" fmla="*/ 878145 h 1121663"/>
                <a:gd name="connsiteX125" fmla="*/ 705239 w 1609462"/>
                <a:gd name="connsiteY125" fmla="*/ 871171 h 1121663"/>
                <a:gd name="connsiteX126" fmla="*/ 728146 w 1609462"/>
                <a:gd name="connsiteY126" fmla="*/ 871171 h 1121663"/>
                <a:gd name="connsiteX127" fmla="*/ 728146 w 1609462"/>
                <a:gd name="connsiteY127" fmla="*/ 908365 h 1121663"/>
                <a:gd name="connsiteX128" fmla="*/ 776247 w 1609462"/>
                <a:gd name="connsiteY128" fmla="*/ 908365 h 1121663"/>
                <a:gd name="connsiteX129" fmla="*/ 776247 w 1609462"/>
                <a:gd name="connsiteY129" fmla="*/ 1038546 h 1121663"/>
                <a:gd name="connsiteX130" fmla="*/ 794571 w 1609462"/>
                <a:gd name="connsiteY130" fmla="*/ 1038546 h 1121663"/>
                <a:gd name="connsiteX131" fmla="*/ 812895 w 1609462"/>
                <a:gd name="connsiteY131" fmla="*/ 1031572 h 1121663"/>
                <a:gd name="connsiteX132" fmla="*/ 812895 w 1609462"/>
                <a:gd name="connsiteY132" fmla="*/ 1022273 h 1121663"/>
                <a:gd name="connsiteX133" fmla="*/ 806024 w 1609462"/>
                <a:gd name="connsiteY133" fmla="*/ 1019948 h 1121663"/>
                <a:gd name="connsiteX134" fmla="*/ 806024 w 1609462"/>
                <a:gd name="connsiteY134" fmla="*/ 1012974 h 1121663"/>
                <a:gd name="connsiteX135" fmla="*/ 812895 w 1609462"/>
                <a:gd name="connsiteY135" fmla="*/ 1008325 h 1121663"/>
                <a:gd name="connsiteX136" fmla="*/ 812895 w 1609462"/>
                <a:gd name="connsiteY136" fmla="*/ 957183 h 1121663"/>
                <a:gd name="connsiteX137" fmla="*/ 806024 w 1609462"/>
                <a:gd name="connsiteY137" fmla="*/ 954858 h 1121663"/>
                <a:gd name="connsiteX138" fmla="*/ 806024 w 1609462"/>
                <a:gd name="connsiteY138" fmla="*/ 947884 h 1121663"/>
                <a:gd name="connsiteX139" fmla="*/ 812895 w 1609462"/>
                <a:gd name="connsiteY139" fmla="*/ 943235 h 1121663"/>
                <a:gd name="connsiteX140" fmla="*/ 817477 w 1609462"/>
                <a:gd name="connsiteY140" fmla="*/ 938586 h 1121663"/>
                <a:gd name="connsiteX141" fmla="*/ 817477 w 1609462"/>
                <a:gd name="connsiteY141" fmla="*/ 929287 h 1121663"/>
                <a:gd name="connsiteX142" fmla="*/ 812895 w 1609462"/>
                <a:gd name="connsiteY142" fmla="*/ 929287 h 1121663"/>
                <a:gd name="connsiteX143" fmla="*/ 812895 w 1609462"/>
                <a:gd name="connsiteY143" fmla="*/ 922313 h 1121663"/>
                <a:gd name="connsiteX144" fmla="*/ 819767 w 1609462"/>
                <a:gd name="connsiteY144" fmla="*/ 917664 h 1121663"/>
                <a:gd name="connsiteX145" fmla="*/ 856416 w 1609462"/>
                <a:gd name="connsiteY145" fmla="*/ 852574 h 1121663"/>
                <a:gd name="connsiteX146" fmla="*/ 851835 w 1609462"/>
                <a:gd name="connsiteY146" fmla="*/ 850249 h 1121663"/>
                <a:gd name="connsiteX147" fmla="*/ 851835 w 1609462"/>
                <a:gd name="connsiteY147" fmla="*/ 843275 h 1121663"/>
                <a:gd name="connsiteX148" fmla="*/ 858706 w 1609462"/>
                <a:gd name="connsiteY148" fmla="*/ 840950 h 1121663"/>
                <a:gd name="connsiteX149" fmla="*/ 858706 w 1609462"/>
                <a:gd name="connsiteY149" fmla="*/ 831652 h 1121663"/>
                <a:gd name="connsiteX150" fmla="*/ 863288 w 1609462"/>
                <a:gd name="connsiteY150" fmla="*/ 831652 h 1121663"/>
                <a:gd name="connsiteX151" fmla="*/ 863288 w 1609462"/>
                <a:gd name="connsiteY151" fmla="*/ 810730 h 1121663"/>
                <a:gd name="connsiteX152" fmla="*/ 858706 w 1609462"/>
                <a:gd name="connsiteY152" fmla="*/ 810730 h 1121663"/>
                <a:gd name="connsiteX153" fmla="*/ 858706 w 1609462"/>
                <a:gd name="connsiteY153" fmla="*/ 806081 h 1121663"/>
                <a:gd name="connsiteX154" fmla="*/ 863288 w 1609462"/>
                <a:gd name="connsiteY154" fmla="*/ 803756 h 1121663"/>
                <a:gd name="connsiteX155" fmla="*/ 874740 w 1609462"/>
                <a:gd name="connsiteY155" fmla="*/ 787483 h 1121663"/>
                <a:gd name="connsiteX156" fmla="*/ 877030 w 1609462"/>
                <a:gd name="connsiteY156" fmla="*/ 778185 h 1121663"/>
                <a:gd name="connsiteX157" fmla="*/ 877030 w 1609462"/>
                <a:gd name="connsiteY157" fmla="*/ 752614 h 1121663"/>
                <a:gd name="connsiteX158" fmla="*/ 877317 w 1609462"/>
                <a:gd name="connsiteY158" fmla="*/ 751742 h 1121663"/>
                <a:gd name="connsiteX159" fmla="*/ 879321 w 1609462"/>
                <a:gd name="connsiteY159" fmla="*/ 745640 h 1121663"/>
                <a:gd name="connsiteX160" fmla="*/ 879607 w 1609462"/>
                <a:gd name="connsiteY160" fmla="*/ 746512 h 1121663"/>
                <a:gd name="connsiteX161" fmla="*/ 881612 w 1609462"/>
                <a:gd name="connsiteY161" fmla="*/ 752614 h 1121663"/>
                <a:gd name="connsiteX162" fmla="*/ 883902 w 1609462"/>
                <a:gd name="connsiteY162" fmla="*/ 778185 h 1121663"/>
                <a:gd name="connsiteX163" fmla="*/ 883902 w 1609462"/>
                <a:gd name="connsiteY163" fmla="*/ 785159 h 1121663"/>
                <a:gd name="connsiteX164" fmla="*/ 895356 w 1609462"/>
                <a:gd name="connsiteY164" fmla="*/ 803756 h 1121663"/>
                <a:gd name="connsiteX165" fmla="*/ 899937 w 1609462"/>
                <a:gd name="connsiteY165" fmla="*/ 806081 h 1121663"/>
                <a:gd name="connsiteX166" fmla="*/ 899937 w 1609462"/>
                <a:gd name="connsiteY166" fmla="*/ 810730 h 1121663"/>
                <a:gd name="connsiteX167" fmla="*/ 897647 w 1609462"/>
                <a:gd name="connsiteY167" fmla="*/ 831652 h 1121663"/>
                <a:gd name="connsiteX168" fmla="*/ 902227 w 1609462"/>
                <a:gd name="connsiteY168" fmla="*/ 840950 h 1121663"/>
                <a:gd name="connsiteX169" fmla="*/ 906809 w 1609462"/>
                <a:gd name="connsiteY169" fmla="*/ 843275 h 1121663"/>
                <a:gd name="connsiteX170" fmla="*/ 906809 w 1609462"/>
                <a:gd name="connsiteY170" fmla="*/ 850249 h 1121663"/>
                <a:gd name="connsiteX171" fmla="*/ 902227 w 1609462"/>
                <a:gd name="connsiteY171" fmla="*/ 852574 h 1121663"/>
                <a:gd name="connsiteX172" fmla="*/ 929142 w 1609462"/>
                <a:gd name="connsiteY172" fmla="*/ 879889 h 1121663"/>
                <a:gd name="connsiteX173" fmla="*/ 938277 w 1609462"/>
                <a:gd name="connsiteY173" fmla="*/ 915339 h 1121663"/>
                <a:gd name="connsiteX174" fmla="*/ 970944 w 1609462"/>
                <a:gd name="connsiteY174" fmla="*/ 915339 h 1121663"/>
                <a:gd name="connsiteX175" fmla="*/ 970944 w 1609462"/>
                <a:gd name="connsiteY175" fmla="*/ 886329 h 1121663"/>
                <a:gd name="connsiteX176" fmla="*/ 965411 w 1609462"/>
                <a:gd name="connsiteY176" fmla="*/ 886329 h 1121663"/>
                <a:gd name="connsiteX177" fmla="*/ 965411 w 1609462"/>
                <a:gd name="connsiteY177" fmla="*/ 724196 h 1121663"/>
                <a:gd name="connsiteX178" fmla="*/ 986238 w 1609462"/>
                <a:gd name="connsiteY178" fmla="*/ 724196 h 1121663"/>
                <a:gd name="connsiteX179" fmla="*/ 986759 w 1609462"/>
                <a:gd name="connsiteY179" fmla="*/ 723115 h 1121663"/>
                <a:gd name="connsiteX180" fmla="*/ 990403 w 1609462"/>
                <a:gd name="connsiteY180" fmla="*/ 715549 h 1121663"/>
                <a:gd name="connsiteX181" fmla="*/ 992226 w 1609462"/>
                <a:gd name="connsiteY181" fmla="*/ 715819 h 1121663"/>
                <a:gd name="connsiteX182" fmla="*/ 1004982 w 1609462"/>
                <a:gd name="connsiteY182" fmla="*/ 717710 h 1121663"/>
                <a:gd name="connsiteX183" fmla="*/ 1005502 w 1609462"/>
                <a:gd name="connsiteY183" fmla="*/ 719062 h 1121663"/>
                <a:gd name="connsiteX184" fmla="*/ 1009146 w 1609462"/>
                <a:gd name="connsiteY184" fmla="*/ 728519 h 1121663"/>
                <a:gd name="connsiteX185" fmla="*/ 1036221 w 1609462"/>
                <a:gd name="connsiteY185" fmla="*/ 730681 h 1121663"/>
                <a:gd name="connsiteX186" fmla="*/ 1036221 w 1609462"/>
                <a:gd name="connsiteY186" fmla="*/ 607460 h 1121663"/>
                <a:gd name="connsiteX187" fmla="*/ 1038304 w 1609462"/>
                <a:gd name="connsiteY187" fmla="*/ 607460 h 1121663"/>
                <a:gd name="connsiteX188" fmla="*/ 1052883 w 1609462"/>
                <a:gd name="connsiteY188" fmla="*/ 607460 h 1121663"/>
                <a:gd name="connsiteX189" fmla="*/ 1052883 w 1609462"/>
                <a:gd name="connsiteY189" fmla="*/ 471268 h 1121663"/>
                <a:gd name="connsiteX190" fmla="*/ 1054704 w 1609462"/>
                <a:gd name="connsiteY190" fmla="*/ 471268 h 1121663"/>
                <a:gd name="connsiteX191" fmla="*/ 1067461 w 1609462"/>
                <a:gd name="connsiteY191" fmla="*/ 471268 h 1121663"/>
                <a:gd name="connsiteX192" fmla="*/ 1067461 w 1609462"/>
                <a:gd name="connsiteY192" fmla="*/ 356694 h 1121663"/>
                <a:gd name="connsiteX193" fmla="*/ 1071626 w 1609462"/>
                <a:gd name="connsiteY193" fmla="*/ 328590 h 1121663"/>
                <a:gd name="connsiteX194" fmla="*/ 1073709 w 1609462"/>
                <a:gd name="connsiteY194" fmla="*/ 328590 h 1121663"/>
                <a:gd name="connsiteX195" fmla="*/ 1088288 w 1609462"/>
                <a:gd name="connsiteY195" fmla="*/ 328590 h 1121663"/>
                <a:gd name="connsiteX196" fmla="*/ 1125775 w 1609462"/>
                <a:gd name="connsiteY196" fmla="*/ 246444 h 1121663"/>
                <a:gd name="connsiteX197" fmla="*/ 1129941 w 1609462"/>
                <a:gd name="connsiteY197" fmla="*/ 0 h 1121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Lst>
              <a:rect l="l" t="t" r="r" b="b"/>
              <a:pathLst>
                <a:path w="1609462" h="1121663">
                  <a:moveTo>
                    <a:pt x="1129941" y="0"/>
                  </a:moveTo>
                  <a:cubicBezTo>
                    <a:pt x="1129941" y="18"/>
                    <a:pt x="1129957" y="2040"/>
                    <a:pt x="1132023" y="246444"/>
                  </a:cubicBezTo>
                  <a:cubicBezTo>
                    <a:pt x="1132035" y="246468"/>
                    <a:pt x="1132698" y="247808"/>
                    <a:pt x="1171593" y="326429"/>
                  </a:cubicBezTo>
                  <a:cubicBezTo>
                    <a:pt x="1171601" y="326429"/>
                    <a:pt x="1171715" y="326429"/>
                    <a:pt x="1173676" y="326429"/>
                  </a:cubicBezTo>
                  <a:lnTo>
                    <a:pt x="1188254" y="326429"/>
                  </a:lnTo>
                  <a:cubicBezTo>
                    <a:pt x="1188254" y="326443"/>
                    <a:pt x="1188254" y="327005"/>
                    <a:pt x="1188254" y="350208"/>
                  </a:cubicBezTo>
                  <a:cubicBezTo>
                    <a:pt x="1188256" y="350214"/>
                    <a:pt x="1188295" y="350272"/>
                    <a:pt x="1188776" y="351019"/>
                  </a:cubicBezTo>
                  <a:lnTo>
                    <a:pt x="1192420" y="356694"/>
                  </a:lnTo>
                  <a:cubicBezTo>
                    <a:pt x="1192420" y="356714"/>
                    <a:pt x="1192420" y="358229"/>
                    <a:pt x="1192420" y="471268"/>
                  </a:cubicBezTo>
                  <a:cubicBezTo>
                    <a:pt x="1192428" y="471268"/>
                    <a:pt x="1192572" y="471268"/>
                    <a:pt x="1194762" y="471268"/>
                  </a:cubicBezTo>
                  <a:lnTo>
                    <a:pt x="1211164" y="471268"/>
                  </a:lnTo>
                  <a:cubicBezTo>
                    <a:pt x="1211164" y="471288"/>
                    <a:pt x="1211164" y="472923"/>
                    <a:pt x="1211164" y="611783"/>
                  </a:cubicBezTo>
                  <a:cubicBezTo>
                    <a:pt x="1211174" y="611782"/>
                    <a:pt x="1211289" y="611761"/>
                    <a:pt x="1212726" y="611513"/>
                  </a:cubicBezTo>
                  <a:lnTo>
                    <a:pt x="1223660" y="609622"/>
                  </a:lnTo>
                  <a:cubicBezTo>
                    <a:pt x="1223660" y="609644"/>
                    <a:pt x="1223629" y="610978"/>
                    <a:pt x="1221577" y="698254"/>
                  </a:cubicBezTo>
                  <a:cubicBezTo>
                    <a:pt x="1221587" y="698256"/>
                    <a:pt x="1221701" y="698276"/>
                    <a:pt x="1223139" y="698525"/>
                  </a:cubicBezTo>
                  <a:lnTo>
                    <a:pt x="1234073" y="700416"/>
                  </a:lnTo>
                  <a:cubicBezTo>
                    <a:pt x="1234075" y="700423"/>
                    <a:pt x="1234095" y="700487"/>
                    <a:pt x="1234332" y="701227"/>
                  </a:cubicBezTo>
                  <a:lnTo>
                    <a:pt x="1236155" y="706902"/>
                  </a:lnTo>
                  <a:cubicBezTo>
                    <a:pt x="1236157" y="706893"/>
                    <a:pt x="1236204" y="706750"/>
                    <a:pt x="1236936" y="704470"/>
                  </a:cubicBezTo>
                  <a:lnTo>
                    <a:pt x="1242403" y="687446"/>
                  </a:lnTo>
                  <a:cubicBezTo>
                    <a:pt x="1242411" y="687446"/>
                    <a:pt x="1242513" y="687446"/>
                    <a:pt x="1244225" y="687446"/>
                  </a:cubicBezTo>
                  <a:lnTo>
                    <a:pt x="1256982" y="687446"/>
                  </a:lnTo>
                  <a:cubicBezTo>
                    <a:pt x="1256982" y="687463"/>
                    <a:pt x="1256982" y="688156"/>
                    <a:pt x="1256982" y="719872"/>
                  </a:cubicBezTo>
                  <a:cubicBezTo>
                    <a:pt x="1256988" y="719877"/>
                    <a:pt x="1257067" y="719917"/>
                    <a:pt x="1258023" y="720413"/>
                  </a:cubicBezTo>
                  <a:lnTo>
                    <a:pt x="1265313" y="724196"/>
                  </a:lnTo>
                  <a:cubicBezTo>
                    <a:pt x="1265313" y="724205"/>
                    <a:pt x="1265313" y="724306"/>
                    <a:pt x="1265313" y="725547"/>
                  </a:cubicBezTo>
                  <a:lnTo>
                    <a:pt x="1265313" y="735005"/>
                  </a:lnTo>
                  <a:cubicBezTo>
                    <a:pt x="1265333" y="735005"/>
                    <a:pt x="1266266" y="735005"/>
                    <a:pt x="1311131" y="735005"/>
                  </a:cubicBezTo>
                  <a:cubicBezTo>
                    <a:pt x="1311131" y="735013"/>
                    <a:pt x="1311131" y="735096"/>
                    <a:pt x="1311131" y="736086"/>
                  </a:cubicBezTo>
                  <a:lnTo>
                    <a:pt x="1311131" y="743652"/>
                  </a:lnTo>
                  <a:cubicBezTo>
                    <a:pt x="1311140" y="743652"/>
                    <a:pt x="1311264" y="743652"/>
                    <a:pt x="1313213" y="743652"/>
                  </a:cubicBezTo>
                  <a:lnTo>
                    <a:pt x="1327791" y="743652"/>
                  </a:lnTo>
                  <a:cubicBezTo>
                    <a:pt x="1327791" y="743634"/>
                    <a:pt x="1327791" y="742905"/>
                    <a:pt x="1327791" y="713387"/>
                  </a:cubicBezTo>
                  <a:cubicBezTo>
                    <a:pt x="1327813" y="713387"/>
                    <a:pt x="1328769" y="713387"/>
                    <a:pt x="1373609" y="713387"/>
                  </a:cubicBezTo>
                  <a:cubicBezTo>
                    <a:pt x="1373609" y="713379"/>
                    <a:pt x="1373609" y="713282"/>
                    <a:pt x="1373609" y="712036"/>
                  </a:cubicBezTo>
                  <a:lnTo>
                    <a:pt x="1373609" y="702578"/>
                  </a:lnTo>
                  <a:cubicBezTo>
                    <a:pt x="1373616" y="702578"/>
                    <a:pt x="1373692" y="702578"/>
                    <a:pt x="1374651" y="702578"/>
                  </a:cubicBezTo>
                  <a:lnTo>
                    <a:pt x="1381940" y="702578"/>
                  </a:lnTo>
                  <a:cubicBezTo>
                    <a:pt x="1381940" y="702571"/>
                    <a:pt x="1381940" y="702458"/>
                    <a:pt x="1381940" y="700687"/>
                  </a:cubicBezTo>
                  <a:lnTo>
                    <a:pt x="1381940" y="687446"/>
                  </a:lnTo>
                  <a:cubicBezTo>
                    <a:pt x="1381950" y="687446"/>
                    <a:pt x="1382024" y="687446"/>
                    <a:pt x="1382721" y="687446"/>
                  </a:cubicBezTo>
                  <a:lnTo>
                    <a:pt x="1388188" y="687446"/>
                  </a:lnTo>
                  <a:cubicBezTo>
                    <a:pt x="1388188" y="687439"/>
                    <a:pt x="1388188" y="687354"/>
                    <a:pt x="1388188" y="686365"/>
                  </a:cubicBezTo>
                  <a:lnTo>
                    <a:pt x="1388188" y="678798"/>
                  </a:lnTo>
                  <a:cubicBezTo>
                    <a:pt x="1388196" y="678798"/>
                    <a:pt x="1388323" y="678798"/>
                    <a:pt x="1390271" y="678798"/>
                  </a:cubicBezTo>
                  <a:lnTo>
                    <a:pt x="1404849" y="678798"/>
                  </a:lnTo>
                  <a:cubicBezTo>
                    <a:pt x="1404849" y="678805"/>
                    <a:pt x="1404849" y="678882"/>
                    <a:pt x="1404849" y="679879"/>
                  </a:cubicBezTo>
                  <a:lnTo>
                    <a:pt x="1404849" y="687446"/>
                  </a:lnTo>
                  <a:cubicBezTo>
                    <a:pt x="1404861" y="687446"/>
                    <a:pt x="1405376" y="687446"/>
                    <a:pt x="1427758" y="687446"/>
                  </a:cubicBezTo>
                  <a:cubicBezTo>
                    <a:pt x="1427758" y="687438"/>
                    <a:pt x="1427758" y="687324"/>
                    <a:pt x="1427758" y="685554"/>
                  </a:cubicBezTo>
                  <a:lnTo>
                    <a:pt x="1427758" y="672313"/>
                  </a:lnTo>
                  <a:cubicBezTo>
                    <a:pt x="1427764" y="672313"/>
                    <a:pt x="1427864" y="672313"/>
                    <a:pt x="1429581" y="672313"/>
                  </a:cubicBezTo>
                  <a:lnTo>
                    <a:pt x="1442337" y="672313"/>
                  </a:lnTo>
                  <a:cubicBezTo>
                    <a:pt x="1442337" y="672325"/>
                    <a:pt x="1442337" y="672839"/>
                    <a:pt x="1442337" y="696093"/>
                  </a:cubicBezTo>
                  <a:cubicBezTo>
                    <a:pt x="1442344" y="696093"/>
                    <a:pt x="1442426" y="696093"/>
                    <a:pt x="1443379" y="696093"/>
                  </a:cubicBezTo>
                  <a:lnTo>
                    <a:pt x="1450668" y="696093"/>
                  </a:lnTo>
                  <a:cubicBezTo>
                    <a:pt x="1450668" y="696087"/>
                    <a:pt x="1450668" y="696006"/>
                    <a:pt x="1450668" y="695012"/>
                  </a:cubicBezTo>
                  <a:lnTo>
                    <a:pt x="1450668" y="687446"/>
                  </a:lnTo>
                  <a:cubicBezTo>
                    <a:pt x="1450677" y="687446"/>
                    <a:pt x="1450798" y="687446"/>
                    <a:pt x="1452489" y="687446"/>
                  </a:cubicBezTo>
                  <a:lnTo>
                    <a:pt x="1465246" y="687446"/>
                  </a:lnTo>
                  <a:cubicBezTo>
                    <a:pt x="1465246" y="687459"/>
                    <a:pt x="1465246" y="688018"/>
                    <a:pt x="1465246" y="713387"/>
                  </a:cubicBezTo>
                  <a:cubicBezTo>
                    <a:pt x="1465254" y="713387"/>
                    <a:pt x="1465376" y="713387"/>
                    <a:pt x="1467329" y="713387"/>
                  </a:cubicBezTo>
                  <a:lnTo>
                    <a:pt x="1481907" y="713387"/>
                  </a:lnTo>
                  <a:cubicBezTo>
                    <a:pt x="1481907" y="713398"/>
                    <a:pt x="1481907" y="713513"/>
                    <a:pt x="1481907" y="715008"/>
                  </a:cubicBezTo>
                  <a:lnTo>
                    <a:pt x="1481907" y="726358"/>
                  </a:lnTo>
                  <a:cubicBezTo>
                    <a:pt x="1481915" y="726358"/>
                    <a:pt x="1481988" y="726358"/>
                    <a:pt x="1482688" y="726358"/>
                  </a:cubicBezTo>
                  <a:lnTo>
                    <a:pt x="1488156" y="726358"/>
                  </a:lnTo>
                  <a:cubicBezTo>
                    <a:pt x="1488156" y="726350"/>
                    <a:pt x="1488156" y="726274"/>
                    <a:pt x="1488156" y="725547"/>
                  </a:cubicBezTo>
                  <a:lnTo>
                    <a:pt x="1488156" y="719872"/>
                  </a:lnTo>
                  <a:cubicBezTo>
                    <a:pt x="1488173" y="719872"/>
                    <a:pt x="1488912" y="719872"/>
                    <a:pt x="1519395" y="719872"/>
                  </a:cubicBezTo>
                  <a:cubicBezTo>
                    <a:pt x="1519395" y="719886"/>
                    <a:pt x="1519395" y="720449"/>
                    <a:pt x="1519395" y="743652"/>
                  </a:cubicBezTo>
                  <a:cubicBezTo>
                    <a:pt x="1519402" y="743652"/>
                    <a:pt x="1519483" y="743652"/>
                    <a:pt x="1520436" y="743652"/>
                  </a:cubicBezTo>
                  <a:lnTo>
                    <a:pt x="1527726" y="743652"/>
                  </a:lnTo>
                  <a:cubicBezTo>
                    <a:pt x="1527726" y="743659"/>
                    <a:pt x="1527726" y="743732"/>
                    <a:pt x="1527726" y="744733"/>
                  </a:cubicBezTo>
                  <a:lnTo>
                    <a:pt x="1527726" y="752299"/>
                  </a:lnTo>
                  <a:cubicBezTo>
                    <a:pt x="1527735" y="752299"/>
                    <a:pt x="1527810" y="752299"/>
                    <a:pt x="1528507" y="752299"/>
                  </a:cubicBezTo>
                  <a:lnTo>
                    <a:pt x="1533974" y="752299"/>
                  </a:lnTo>
                  <a:cubicBezTo>
                    <a:pt x="1533974" y="752292"/>
                    <a:pt x="1533974" y="752172"/>
                    <a:pt x="1533974" y="750137"/>
                  </a:cubicBezTo>
                  <a:lnTo>
                    <a:pt x="1533974" y="735005"/>
                  </a:lnTo>
                  <a:cubicBezTo>
                    <a:pt x="1533981" y="735005"/>
                    <a:pt x="1534061" y="735005"/>
                    <a:pt x="1535015" y="735005"/>
                  </a:cubicBezTo>
                  <a:lnTo>
                    <a:pt x="1542304" y="735005"/>
                  </a:lnTo>
                  <a:cubicBezTo>
                    <a:pt x="1542304" y="735013"/>
                    <a:pt x="1542304" y="735096"/>
                    <a:pt x="1542304" y="736086"/>
                  </a:cubicBezTo>
                  <a:lnTo>
                    <a:pt x="1542304" y="743652"/>
                  </a:lnTo>
                  <a:lnTo>
                    <a:pt x="1547771" y="741659"/>
                  </a:lnTo>
                  <a:cubicBezTo>
                    <a:pt x="1548552" y="741287"/>
                    <a:pt x="1548552" y="741085"/>
                    <a:pt x="1548552" y="740679"/>
                  </a:cubicBezTo>
                  <a:lnTo>
                    <a:pt x="1548552" y="735005"/>
                  </a:lnTo>
                  <a:cubicBezTo>
                    <a:pt x="1548570" y="735005"/>
                    <a:pt x="1549393" y="735005"/>
                    <a:pt x="1588123" y="735005"/>
                  </a:cubicBezTo>
                  <a:cubicBezTo>
                    <a:pt x="1588123" y="735019"/>
                    <a:pt x="1588123" y="735566"/>
                    <a:pt x="1588123" y="758784"/>
                  </a:cubicBezTo>
                  <a:cubicBezTo>
                    <a:pt x="1588131" y="758784"/>
                    <a:pt x="1588252" y="758784"/>
                    <a:pt x="1590205" y="758784"/>
                  </a:cubicBezTo>
                  <a:lnTo>
                    <a:pt x="1604783" y="758784"/>
                  </a:lnTo>
                  <a:cubicBezTo>
                    <a:pt x="1604783" y="758792"/>
                    <a:pt x="1604783" y="758874"/>
                    <a:pt x="1604783" y="759865"/>
                  </a:cubicBezTo>
                  <a:lnTo>
                    <a:pt x="1604783" y="767431"/>
                  </a:lnTo>
                  <a:cubicBezTo>
                    <a:pt x="1604793" y="767431"/>
                    <a:pt x="1604919" y="767431"/>
                    <a:pt x="1606606" y="767431"/>
                  </a:cubicBezTo>
                  <a:lnTo>
                    <a:pt x="1609462" y="767431"/>
                  </a:lnTo>
                  <a:lnTo>
                    <a:pt x="1609462" y="1121663"/>
                  </a:lnTo>
                  <a:lnTo>
                    <a:pt x="0" y="1121663"/>
                  </a:lnTo>
                  <a:lnTo>
                    <a:pt x="43213" y="1048827"/>
                  </a:lnTo>
                  <a:cubicBezTo>
                    <a:pt x="56785" y="1047723"/>
                    <a:pt x="70386" y="1046621"/>
                    <a:pt x="84500" y="1045519"/>
                  </a:cubicBezTo>
                  <a:cubicBezTo>
                    <a:pt x="84500" y="1033896"/>
                    <a:pt x="84500" y="1024598"/>
                    <a:pt x="84500" y="1012974"/>
                  </a:cubicBezTo>
                  <a:cubicBezTo>
                    <a:pt x="100534" y="1012974"/>
                    <a:pt x="116567" y="1012974"/>
                    <a:pt x="130311" y="1012974"/>
                  </a:cubicBezTo>
                  <a:cubicBezTo>
                    <a:pt x="130311" y="1006000"/>
                    <a:pt x="130311" y="1001351"/>
                    <a:pt x="130311" y="994377"/>
                  </a:cubicBezTo>
                  <a:cubicBezTo>
                    <a:pt x="162379" y="994377"/>
                    <a:pt x="194447" y="994377"/>
                    <a:pt x="226515" y="994377"/>
                  </a:cubicBezTo>
                  <a:cubicBezTo>
                    <a:pt x="226515" y="999026"/>
                    <a:pt x="226515" y="1001351"/>
                    <a:pt x="226515" y="1006000"/>
                  </a:cubicBezTo>
                  <a:cubicBezTo>
                    <a:pt x="247130" y="1006000"/>
                    <a:pt x="267744" y="1006000"/>
                    <a:pt x="288359" y="1006000"/>
                  </a:cubicBezTo>
                  <a:cubicBezTo>
                    <a:pt x="288359" y="1008325"/>
                    <a:pt x="288359" y="1010650"/>
                    <a:pt x="288359" y="1012974"/>
                  </a:cubicBezTo>
                  <a:cubicBezTo>
                    <a:pt x="292940" y="1012974"/>
                    <a:pt x="299812" y="1012974"/>
                    <a:pt x="306683" y="1012974"/>
                  </a:cubicBezTo>
                  <a:cubicBezTo>
                    <a:pt x="306683" y="1015299"/>
                    <a:pt x="306683" y="1017624"/>
                    <a:pt x="306683" y="1019948"/>
                  </a:cubicBezTo>
                  <a:cubicBezTo>
                    <a:pt x="311265" y="1019948"/>
                    <a:pt x="318136" y="1019948"/>
                    <a:pt x="322717" y="1019948"/>
                  </a:cubicBezTo>
                  <a:cubicBezTo>
                    <a:pt x="322717" y="985079"/>
                    <a:pt x="322717" y="950209"/>
                    <a:pt x="322717" y="915339"/>
                  </a:cubicBezTo>
                  <a:cubicBezTo>
                    <a:pt x="338751" y="910690"/>
                    <a:pt x="354786" y="906041"/>
                    <a:pt x="370819" y="901391"/>
                  </a:cubicBezTo>
                  <a:cubicBezTo>
                    <a:pt x="400597" y="901391"/>
                    <a:pt x="430373" y="901391"/>
                    <a:pt x="460150" y="901391"/>
                  </a:cubicBezTo>
                  <a:cubicBezTo>
                    <a:pt x="460150" y="845600"/>
                    <a:pt x="460150" y="789808"/>
                    <a:pt x="460150" y="734017"/>
                  </a:cubicBezTo>
                  <a:cubicBezTo>
                    <a:pt x="467022" y="729367"/>
                    <a:pt x="476184" y="727043"/>
                    <a:pt x="485346" y="722393"/>
                  </a:cubicBezTo>
                  <a:cubicBezTo>
                    <a:pt x="521995" y="717744"/>
                    <a:pt x="558644" y="710770"/>
                    <a:pt x="595293" y="703796"/>
                  </a:cubicBezTo>
                  <a:cubicBezTo>
                    <a:pt x="609037" y="708445"/>
                    <a:pt x="620489" y="713095"/>
                    <a:pt x="634232" y="715419"/>
                  </a:cubicBezTo>
                  <a:cubicBezTo>
                    <a:pt x="636523" y="717744"/>
                    <a:pt x="638814" y="720069"/>
                    <a:pt x="641104" y="722393"/>
                  </a:cubicBezTo>
                  <a:cubicBezTo>
                    <a:pt x="641104" y="827002"/>
                    <a:pt x="641104" y="931612"/>
                    <a:pt x="641104" y="1033896"/>
                  </a:cubicBezTo>
                  <a:cubicBezTo>
                    <a:pt x="645685" y="1033896"/>
                    <a:pt x="650266" y="1033896"/>
                    <a:pt x="657138" y="1033896"/>
                  </a:cubicBezTo>
                  <a:cubicBezTo>
                    <a:pt x="657138" y="992053"/>
                    <a:pt x="657138" y="950209"/>
                    <a:pt x="657138" y="908365"/>
                  </a:cubicBezTo>
                  <a:cubicBezTo>
                    <a:pt x="661719" y="908365"/>
                    <a:pt x="666300" y="908365"/>
                    <a:pt x="670881" y="908365"/>
                  </a:cubicBezTo>
                  <a:cubicBezTo>
                    <a:pt x="670881" y="903716"/>
                    <a:pt x="670881" y="901391"/>
                    <a:pt x="670881" y="896742"/>
                  </a:cubicBezTo>
                  <a:cubicBezTo>
                    <a:pt x="675462" y="894417"/>
                    <a:pt x="680043" y="892093"/>
                    <a:pt x="684624" y="889768"/>
                  </a:cubicBezTo>
                  <a:lnTo>
                    <a:pt x="696077" y="889768"/>
                  </a:lnTo>
                  <a:cubicBezTo>
                    <a:pt x="696077" y="885119"/>
                    <a:pt x="696077" y="882794"/>
                    <a:pt x="696077" y="878145"/>
                  </a:cubicBezTo>
                  <a:cubicBezTo>
                    <a:pt x="698368" y="875820"/>
                    <a:pt x="702949" y="873495"/>
                    <a:pt x="705239" y="871171"/>
                  </a:cubicBezTo>
                  <a:cubicBezTo>
                    <a:pt x="712111" y="871171"/>
                    <a:pt x="721274" y="871171"/>
                    <a:pt x="728146" y="871171"/>
                  </a:cubicBezTo>
                  <a:cubicBezTo>
                    <a:pt x="728146" y="882794"/>
                    <a:pt x="728146" y="896742"/>
                    <a:pt x="728146" y="908365"/>
                  </a:cubicBezTo>
                  <a:cubicBezTo>
                    <a:pt x="744180" y="908365"/>
                    <a:pt x="760213" y="908365"/>
                    <a:pt x="776247" y="908365"/>
                  </a:cubicBezTo>
                  <a:cubicBezTo>
                    <a:pt x="776247" y="952534"/>
                    <a:pt x="776247" y="994377"/>
                    <a:pt x="776247" y="1038546"/>
                  </a:cubicBezTo>
                  <a:cubicBezTo>
                    <a:pt x="783118" y="1038546"/>
                    <a:pt x="789990" y="1038546"/>
                    <a:pt x="794571" y="1038546"/>
                  </a:cubicBezTo>
                  <a:cubicBezTo>
                    <a:pt x="801443" y="1036221"/>
                    <a:pt x="806024" y="1033896"/>
                    <a:pt x="812895" y="1031572"/>
                  </a:cubicBezTo>
                  <a:cubicBezTo>
                    <a:pt x="812895" y="1026922"/>
                    <a:pt x="812895" y="1024598"/>
                    <a:pt x="812895" y="1022273"/>
                  </a:cubicBezTo>
                  <a:cubicBezTo>
                    <a:pt x="810605" y="1022273"/>
                    <a:pt x="808315" y="1019948"/>
                    <a:pt x="806024" y="1019948"/>
                  </a:cubicBezTo>
                  <a:cubicBezTo>
                    <a:pt x="806024" y="1017624"/>
                    <a:pt x="806024" y="1015299"/>
                    <a:pt x="806024" y="1012974"/>
                  </a:cubicBezTo>
                  <a:cubicBezTo>
                    <a:pt x="808315" y="1010650"/>
                    <a:pt x="810605" y="1010650"/>
                    <a:pt x="812895" y="1008325"/>
                  </a:cubicBezTo>
                  <a:cubicBezTo>
                    <a:pt x="812895" y="992053"/>
                    <a:pt x="812895" y="973455"/>
                    <a:pt x="812895" y="957183"/>
                  </a:cubicBezTo>
                  <a:cubicBezTo>
                    <a:pt x="810605" y="957183"/>
                    <a:pt x="808315" y="954858"/>
                    <a:pt x="806024" y="954858"/>
                  </a:cubicBezTo>
                  <a:cubicBezTo>
                    <a:pt x="806024" y="952534"/>
                    <a:pt x="806024" y="950209"/>
                    <a:pt x="806024" y="947884"/>
                  </a:cubicBezTo>
                  <a:cubicBezTo>
                    <a:pt x="808315" y="945560"/>
                    <a:pt x="810605" y="945560"/>
                    <a:pt x="812895" y="943235"/>
                  </a:cubicBezTo>
                  <a:lnTo>
                    <a:pt x="817477" y="938586"/>
                  </a:lnTo>
                  <a:lnTo>
                    <a:pt x="817477" y="929287"/>
                  </a:lnTo>
                  <a:cubicBezTo>
                    <a:pt x="815186" y="929287"/>
                    <a:pt x="815186" y="929287"/>
                    <a:pt x="812895" y="929287"/>
                  </a:cubicBezTo>
                  <a:cubicBezTo>
                    <a:pt x="812895" y="926962"/>
                    <a:pt x="812895" y="924638"/>
                    <a:pt x="812895" y="922313"/>
                  </a:cubicBezTo>
                  <a:cubicBezTo>
                    <a:pt x="815186" y="922313"/>
                    <a:pt x="817477" y="919988"/>
                    <a:pt x="819767" y="917664"/>
                  </a:cubicBezTo>
                  <a:cubicBezTo>
                    <a:pt x="822057" y="889768"/>
                    <a:pt x="828929" y="866522"/>
                    <a:pt x="856416" y="852574"/>
                  </a:cubicBezTo>
                  <a:cubicBezTo>
                    <a:pt x="854125" y="852574"/>
                    <a:pt x="854125" y="850249"/>
                    <a:pt x="851835" y="850249"/>
                  </a:cubicBezTo>
                  <a:cubicBezTo>
                    <a:pt x="851835" y="847924"/>
                    <a:pt x="851835" y="845600"/>
                    <a:pt x="851835" y="843275"/>
                  </a:cubicBezTo>
                  <a:cubicBezTo>
                    <a:pt x="854125" y="843275"/>
                    <a:pt x="856416" y="840950"/>
                    <a:pt x="858706" y="840950"/>
                  </a:cubicBezTo>
                  <a:cubicBezTo>
                    <a:pt x="858706" y="836301"/>
                    <a:pt x="858706" y="833976"/>
                    <a:pt x="858706" y="831652"/>
                  </a:cubicBezTo>
                  <a:cubicBezTo>
                    <a:pt x="860997" y="831652"/>
                    <a:pt x="860997" y="831652"/>
                    <a:pt x="863288" y="831652"/>
                  </a:cubicBezTo>
                  <a:cubicBezTo>
                    <a:pt x="863288" y="824678"/>
                    <a:pt x="863288" y="817704"/>
                    <a:pt x="863288" y="810730"/>
                  </a:cubicBezTo>
                  <a:cubicBezTo>
                    <a:pt x="860997" y="810730"/>
                    <a:pt x="860997" y="810730"/>
                    <a:pt x="858706" y="810730"/>
                  </a:cubicBezTo>
                  <a:cubicBezTo>
                    <a:pt x="858706" y="808405"/>
                    <a:pt x="858706" y="808405"/>
                    <a:pt x="858706" y="806081"/>
                  </a:cubicBezTo>
                  <a:lnTo>
                    <a:pt x="863288" y="803756"/>
                  </a:lnTo>
                  <a:cubicBezTo>
                    <a:pt x="867868" y="799107"/>
                    <a:pt x="870159" y="794457"/>
                    <a:pt x="874740" y="787483"/>
                  </a:cubicBezTo>
                  <a:cubicBezTo>
                    <a:pt x="877030" y="782834"/>
                    <a:pt x="877030" y="780510"/>
                    <a:pt x="877030" y="778185"/>
                  </a:cubicBezTo>
                  <a:cubicBezTo>
                    <a:pt x="872450" y="771211"/>
                    <a:pt x="872450" y="759588"/>
                    <a:pt x="877030" y="752614"/>
                  </a:cubicBezTo>
                  <a:cubicBezTo>
                    <a:pt x="877032" y="752611"/>
                    <a:pt x="877047" y="752565"/>
                    <a:pt x="877317" y="751742"/>
                  </a:cubicBezTo>
                  <a:lnTo>
                    <a:pt x="879321" y="745640"/>
                  </a:lnTo>
                  <a:cubicBezTo>
                    <a:pt x="879322" y="745643"/>
                    <a:pt x="879338" y="745689"/>
                    <a:pt x="879607" y="746512"/>
                  </a:cubicBezTo>
                  <a:lnTo>
                    <a:pt x="881612" y="752614"/>
                  </a:lnTo>
                  <a:cubicBezTo>
                    <a:pt x="886192" y="759588"/>
                    <a:pt x="888483" y="771211"/>
                    <a:pt x="883902" y="778185"/>
                  </a:cubicBezTo>
                  <a:cubicBezTo>
                    <a:pt x="883902" y="780510"/>
                    <a:pt x="883902" y="782834"/>
                    <a:pt x="883902" y="785159"/>
                  </a:cubicBezTo>
                  <a:cubicBezTo>
                    <a:pt x="888483" y="792133"/>
                    <a:pt x="893064" y="799107"/>
                    <a:pt x="895356" y="803756"/>
                  </a:cubicBezTo>
                  <a:cubicBezTo>
                    <a:pt x="897647" y="803756"/>
                    <a:pt x="897647" y="806081"/>
                    <a:pt x="899937" y="806081"/>
                  </a:cubicBezTo>
                  <a:cubicBezTo>
                    <a:pt x="899937" y="808405"/>
                    <a:pt x="899937" y="808405"/>
                    <a:pt x="899937" y="810730"/>
                  </a:cubicBezTo>
                  <a:cubicBezTo>
                    <a:pt x="897647" y="817704"/>
                    <a:pt x="897647" y="824678"/>
                    <a:pt x="897647" y="831652"/>
                  </a:cubicBezTo>
                  <a:cubicBezTo>
                    <a:pt x="902227" y="833976"/>
                    <a:pt x="902227" y="836301"/>
                    <a:pt x="902227" y="840950"/>
                  </a:cubicBezTo>
                  <a:lnTo>
                    <a:pt x="906809" y="843275"/>
                  </a:lnTo>
                  <a:cubicBezTo>
                    <a:pt x="906809" y="845600"/>
                    <a:pt x="906809" y="847924"/>
                    <a:pt x="906809" y="850249"/>
                  </a:cubicBezTo>
                  <a:cubicBezTo>
                    <a:pt x="904518" y="852574"/>
                    <a:pt x="904518" y="852574"/>
                    <a:pt x="902227" y="852574"/>
                  </a:cubicBezTo>
                  <a:cubicBezTo>
                    <a:pt x="915970" y="859548"/>
                    <a:pt x="923988" y="868847"/>
                    <a:pt x="929142" y="879889"/>
                  </a:cubicBezTo>
                  <a:lnTo>
                    <a:pt x="938277" y="915339"/>
                  </a:lnTo>
                  <a:lnTo>
                    <a:pt x="970944" y="915339"/>
                  </a:lnTo>
                  <a:lnTo>
                    <a:pt x="970944" y="886329"/>
                  </a:lnTo>
                  <a:lnTo>
                    <a:pt x="965411" y="886329"/>
                  </a:lnTo>
                  <a:cubicBezTo>
                    <a:pt x="965411" y="886306"/>
                    <a:pt x="965411" y="884414"/>
                    <a:pt x="965411" y="724196"/>
                  </a:cubicBezTo>
                  <a:cubicBezTo>
                    <a:pt x="965423" y="724196"/>
                    <a:pt x="965907" y="724196"/>
                    <a:pt x="986238" y="724196"/>
                  </a:cubicBezTo>
                  <a:cubicBezTo>
                    <a:pt x="986242" y="724190"/>
                    <a:pt x="986280" y="724108"/>
                    <a:pt x="986759" y="723115"/>
                  </a:cubicBezTo>
                  <a:lnTo>
                    <a:pt x="990403" y="715549"/>
                  </a:lnTo>
                  <a:cubicBezTo>
                    <a:pt x="990412" y="715550"/>
                    <a:pt x="990528" y="715568"/>
                    <a:pt x="992226" y="715819"/>
                  </a:cubicBezTo>
                  <a:lnTo>
                    <a:pt x="1004982" y="717710"/>
                  </a:lnTo>
                  <a:cubicBezTo>
                    <a:pt x="1004985" y="717720"/>
                    <a:pt x="1005024" y="717821"/>
                    <a:pt x="1005502" y="719062"/>
                  </a:cubicBezTo>
                  <a:lnTo>
                    <a:pt x="1009146" y="728519"/>
                  </a:lnTo>
                  <a:cubicBezTo>
                    <a:pt x="1009161" y="728520"/>
                    <a:pt x="1009773" y="728570"/>
                    <a:pt x="1036221" y="730681"/>
                  </a:cubicBezTo>
                  <a:cubicBezTo>
                    <a:pt x="1036221" y="730661"/>
                    <a:pt x="1036221" y="729131"/>
                    <a:pt x="1036221" y="607460"/>
                  </a:cubicBezTo>
                  <a:cubicBezTo>
                    <a:pt x="1036230" y="607460"/>
                    <a:pt x="1036353" y="607460"/>
                    <a:pt x="1038304" y="607460"/>
                  </a:cubicBezTo>
                  <a:lnTo>
                    <a:pt x="1052883" y="607460"/>
                  </a:lnTo>
                  <a:cubicBezTo>
                    <a:pt x="1052883" y="607438"/>
                    <a:pt x="1052883" y="605724"/>
                    <a:pt x="1052883" y="471268"/>
                  </a:cubicBezTo>
                  <a:cubicBezTo>
                    <a:pt x="1052891" y="471268"/>
                    <a:pt x="1053002" y="471268"/>
                    <a:pt x="1054704" y="471268"/>
                  </a:cubicBezTo>
                  <a:lnTo>
                    <a:pt x="1067461" y="471268"/>
                  </a:lnTo>
                  <a:cubicBezTo>
                    <a:pt x="1067461" y="471251"/>
                    <a:pt x="1067461" y="469845"/>
                    <a:pt x="1067461" y="356694"/>
                  </a:cubicBezTo>
                  <a:cubicBezTo>
                    <a:pt x="1071626" y="354532"/>
                    <a:pt x="1071626" y="354532"/>
                    <a:pt x="1071626" y="328590"/>
                  </a:cubicBezTo>
                  <a:cubicBezTo>
                    <a:pt x="1071633" y="328590"/>
                    <a:pt x="1071756" y="328590"/>
                    <a:pt x="1073709" y="328590"/>
                  </a:cubicBezTo>
                  <a:lnTo>
                    <a:pt x="1088288" y="328590"/>
                  </a:lnTo>
                  <a:cubicBezTo>
                    <a:pt x="1088299" y="328567"/>
                    <a:pt x="1088922" y="327200"/>
                    <a:pt x="1125775" y="246444"/>
                  </a:cubicBezTo>
                  <a:cubicBezTo>
                    <a:pt x="1125775" y="246430"/>
                    <a:pt x="1125810" y="244478"/>
                    <a:pt x="112994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ko-KR" altLang="en-US" sz="2700"/>
            </a:p>
          </p:txBody>
        </p:sp>
        <p:sp>
          <p:nvSpPr>
            <p:cNvPr id="13" name="Freeform: Shape 12">
              <a:extLst>
                <a:ext uri="{FF2B5EF4-FFF2-40B4-BE49-F238E27FC236}">
                  <a16:creationId xmlns:a16="http://schemas.microsoft.com/office/drawing/2014/main" id="{3214353A-EABD-49DB-9910-E10B582BE8C2}"/>
                </a:ext>
              </a:extLst>
            </p:cNvPr>
            <p:cNvSpPr>
              <a:spLocks/>
            </p:cNvSpPr>
            <p:nvPr userDrawn="1"/>
          </p:nvSpPr>
          <p:spPr bwMode="auto">
            <a:xfrm>
              <a:off x="7716044" y="5840773"/>
              <a:ext cx="4475956" cy="1039515"/>
            </a:xfrm>
            <a:custGeom>
              <a:avLst/>
              <a:gdLst>
                <a:gd name="connsiteX0" fmla="*/ 1569801 w 4475956"/>
                <a:gd name="connsiteY0" fmla="*/ 0 h 1039515"/>
                <a:gd name="connsiteX1" fmla="*/ 1573966 w 4475956"/>
                <a:gd name="connsiteY1" fmla="*/ 17294 h 1039515"/>
                <a:gd name="connsiteX2" fmla="*/ 1576049 w 4475956"/>
                <a:gd name="connsiteY2" fmla="*/ 75662 h 1039515"/>
                <a:gd name="connsiteX3" fmla="*/ 1578131 w 4475956"/>
                <a:gd name="connsiteY3" fmla="*/ 138354 h 1039515"/>
                <a:gd name="connsiteX4" fmla="*/ 1584379 w 4475956"/>
                <a:gd name="connsiteY4" fmla="*/ 144840 h 1039515"/>
                <a:gd name="connsiteX5" fmla="*/ 1582297 w 4475956"/>
                <a:gd name="connsiteY5" fmla="*/ 151324 h 1039515"/>
                <a:gd name="connsiteX6" fmla="*/ 1582297 w 4475956"/>
                <a:gd name="connsiteY6" fmla="*/ 229148 h 1039515"/>
                <a:gd name="connsiteX7" fmla="*/ 1584379 w 4475956"/>
                <a:gd name="connsiteY7" fmla="*/ 233472 h 1039515"/>
                <a:gd name="connsiteX8" fmla="*/ 1584379 w 4475956"/>
                <a:gd name="connsiteY8" fmla="*/ 255090 h 1039515"/>
                <a:gd name="connsiteX9" fmla="*/ 1598957 w 4475956"/>
                <a:gd name="connsiteY9" fmla="*/ 255090 h 1039515"/>
                <a:gd name="connsiteX10" fmla="*/ 1598957 w 4475956"/>
                <a:gd name="connsiteY10" fmla="*/ 272384 h 1039515"/>
                <a:gd name="connsiteX11" fmla="*/ 1607289 w 4475956"/>
                <a:gd name="connsiteY11" fmla="*/ 296163 h 1039515"/>
                <a:gd name="connsiteX12" fmla="*/ 1601041 w 4475956"/>
                <a:gd name="connsiteY12" fmla="*/ 300487 h 1039515"/>
                <a:gd name="connsiteX13" fmla="*/ 1588544 w 4475956"/>
                <a:gd name="connsiteY13" fmla="*/ 322105 h 1039515"/>
                <a:gd name="connsiteX14" fmla="*/ 1596875 w 4475956"/>
                <a:gd name="connsiteY14" fmla="*/ 575033 h 1039515"/>
                <a:gd name="connsiteX15" fmla="*/ 1663520 w 4475956"/>
                <a:gd name="connsiteY15" fmla="*/ 575033 h 1039515"/>
                <a:gd name="connsiteX16" fmla="*/ 1663520 w 4475956"/>
                <a:gd name="connsiteY16" fmla="*/ 650695 h 1039515"/>
                <a:gd name="connsiteX17" fmla="*/ 1671851 w 4475956"/>
                <a:gd name="connsiteY17" fmla="*/ 650695 h 1039515"/>
                <a:gd name="connsiteX18" fmla="*/ 1673933 w 4475956"/>
                <a:gd name="connsiteY18" fmla="*/ 644210 h 1039515"/>
                <a:gd name="connsiteX19" fmla="*/ 1680181 w 4475956"/>
                <a:gd name="connsiteY19" fmla="*/ 644210 h 1039515"/>
                <a:gd name="connsiteX20" fmla="*/ 1682265 w 4475956"/>
                <a:gd name="connsiteY20" fmla="*/ 652857 h 1039515"/>
                <a:gd name="connsiteX21" fmla="*/ 1694761 w 4475956"/>
                <a:gd name="connsiteY21" fmla="*/ 652857 h 1039515"/>
                <a:gd name="connsiteX22" fmla="*/ 1694761 w 4475956"/>
                <a:gd name="connsiteY22" fmla="*/ 646371 h 1039515"/>
                <a:gd name="connsiteX23" fmla="*/ 1717668 w 4475956"/>
                <a:gd name="connsiteY23" fmla="*/ 646371 h 1039515"/>
                <a:gd name="connsiteX24" fmla="*/ 1717668 w 4475956"/>
                <a:gd name="connsiteY24" fmla="*/ 652857 h 1039515"/>
                <a:gd name="connsiteX25" fmla="*/ 1738495 w 4475956"/>
                <a:gd name="connsiteY25" fmla="*/ 652857 h 1039515"/>
                <a:gd name="connsiteX26" fmla="*/ 1738495 w 4475956"/>
                <a:gd name="connsiteY26" fmla="*/ 698254 h 1039515"/>
                <a:gd name="connsiteX27" fmla="*/ 1753074 w 4475956"/>
                <a:gd name="connsiteY27" fmla="*/ 698254 h 1039515"/>
                <a:gd name="connsiteX28" fmla="*/ 1753074 w 4475956"/>
                <a:gd name="connsiteY28" fmla="*/ 685283 h 1039515"/>
                <a:gd name="connsiteX29" fmla="*/ 1769735 w 4475956"/>
                <a:gd name="connsiteY29" fmla="*/ 685283 h 1039515"/>
                <a:gd name="connsiteX30" fmla="*/ 1769735 w 4475956"/>
                <a:gd name="connsiteY30" fmla="*/ 505856 h 1039515"/>
                <a:gd name="connsiteX31" fmla="*/ 1775983 w 4475956"/>
                <a:gd name="connsiteY31" fmla="*/ 499370 h 1039515"/>
                <a:gd name="connsiteX32" fmla="*/ 1850959 w 4475956"/>
                <a:gd name="connsiteY32" fmla="*/ 499370 h 1039515"/>
                <a:gd name="connsiteX33" fmla="*/ 1850959 w 4475956"/>
                <a:gd name="connsiteY33" fmla="*/ 508018 h 1039515"/>
                <a:gd name="connsiteX34" fmla="*/ 1861371 w 4475956"/>
                <a:gd name="connsiteY34" fmla="*/ 508018 h 1039515"/>
                <a:gd name="connsiteX35" fmla="*/ 1861371 w 4475956"/>
                <a:gd name="connsiteY35" fmla="*/ 622592 h 1039515"/>
                <a:gd name="connsiteX36" fmla="*/ 1884280 w 4475956"/>
                <a:gd name="connsiteY36" fmla="*/ 622592 h 1039515"/>
                <a:gd name="connsiteX37" fmla="*/ 1884280 w 4475956"/>
                <a:gd name="connsiteY37" fmla="*/ 555577 h 1039515"/>
                <a:gd name="connsiteX38" fmla="*/ 1911356 w 4475956"/>
                <a:gd name="connsiteY38" fmla="*/ 555577 h 1039515"/>
                <a:gd name="connsiteX39" fmla="*/ 1915519 w 4475956"/>
                <a:gd name="connsiteY39" fmla="*/ 551253 h 1039515"/>
                <a:gd name="connsiteX40" fmla="*/ 1923851 w 4475956"/>
                <a:gd name="connsiteY40" fmla="*/ 551253 h 1039515"/>
                <a:gd name="connsiteX41" fmla="*/ 1928015 w 4475956"/>
                <a:gd name="connsiteY41" fmla="*/ 555577 h 1039515"/>
                <a:gd name="connsiteX42" fmla="*/ 1950925 w 4475956"/>
                <a:gd name="connsiteY42" fmla="*/ 555577 h 1039515"/>
                <a:gd name="connsiteX43" fmla="*/ 1950925 w 4475956"/>
                <a:gd name="connsiteY43" fmla="*/ 438841 h 1039515"/>
                <a:gd name="connsiteX44" fmla="*/ 2009239 w 4475956"/>
                <a:gd name="connsiteY44" fmla="*/ 428032 h 1039515"/>
                <a:gd name="connsiteX45" fmla="*/ 2009239 w 4475956"/>
                <a:gd name="connsiteY45" fmla="*/ 429113 h 1039515"/>
                <a:gd name="connsiteX46" fmla="*/ 2009239 w 4475956"/>
                <a:gd name="connsiteY46" fmla="*/ 436679 h 1039515"/>
                <a:gd name="connsiteX47" fmla="*/ 2036313 w 4475956"/>
                <a:gd name="connsiteY47" fmla="*/ 436679 h 1039515"/>
                <a:gd name="connsiteX48" fmla="*/ 2036313 w 4475956"/>
                <a:gd name="connsiteY48" fmla="*/ 691769 h 1039515"/>
                <a:gd name="connsiteX49" fmla="*/ 2059223 w 4475956"/>
                <a:gd name="connsiteY49" fmla="*/ 691769 h 1039515"/>
                <a:gd name="connsiteX50" fmla="*/ 2059223 w 4475956"/>
                <a:gd name="connsiteY50" fmla="*/ 687445 h 1039515"/>
                <a:gd name="connsiteX51" fmla="*/ 2071719 w 4475956"/>
                <a:gd name="connsiteY51" fmla="*/ 687445 h 1039515"/>
                <a:gd name="connsiteX52" fmla="*/ 2071719 w 4475956"/>
                <a:gd name="connsiteY52" fmla="*/ 691769 h 1039515"/>
                <a:gd name="connsiteX53" fmla="*/ 2096710 w 4475956"/>
                <a:gd name="connsiteY53" fmla="*/ 691769 h 1039515"/>
                <a:gd name="connsiteX54" fmla="*/ 2096710 w 4475956"/>
                <a:gd name="connsiteY54" fmla="*/ 678798 h 1039515"/>
                <a:gd name="connsiteX55" fmla="*/ 2125867 w 4475956"/>
                <a:gd name="connsiteY55" fmla="*/ 678798 h 1039515"/>
                <a:gd name="connsiteX56" fmla="*/ 2138363 w 4475956"/>
                <a:gd name="connsiteY56" fmla="*/ 674474 h 1039515"/>
                <a:gd name="connsiteX57" fmla="*/ 2159190 w 4475956"/>
                <a:gd name="connsiteY57" fmla="*/ 678798 h 1039515"/>
                <a:gd name="connsiteX58" fmla="*/ 2159190 w 4475956"/>
                <a:gd name="connsiteY58" fmla="*/ 661504 h 1039515"/>
                <a:gd name="connsiteX59" fmla="*/ 2167521 w 4475956"/>
                <a:gd name="connsiteY59" fmla="*/ 661504 h 1039515"/>
                <a:gd name="connsiteX60" fmla="*/ 2167521 w 4475956"/>
                <a:gd name="connsiteY60" fmla="*/ 648533 h 1039515"/>
                <a:gd name="connsiteX61" fmla="*/ 2225834 w 4475956"/>
                <a:gd name="connsiteY61" fmla="*/ 648533 h 1039515"/>
                <a:gd name="connsiteX62" fmla="*/ 2225834 w 4475956"/>
                <a:gd name="connsiteY62" fmla="*/ 618268 h 1039515"/>
                <a:gd name="connsiteX63" fmla="*/ 2244577 w 4475956"/>
                <a:gd name="connsiteY63" fmla="*/ 618268 h 1039515"/>
                <a:gd name="connsiteX64" fmla="*/ 2244577 w 4475956"/>
                <a:gd name="connsiteY64" fmla="*/ 611783 h 1039515"/>
                <a:gd name="connsiteX65" fmla="*/ 2257073 w 4475956"/>
                <a:gd name="connsiteY65" fmla="*/ 611783 h 1039515"/>
                <a:gd name="connsiteX66" fmla="*/ 2257073 w 4475956"/>
                <a:gd name="connsiteY66" fmla="*/ 618268 h 1039515"/>
                <a:gd name="connsiteX67" fmla="*/ 2273734 w 4475956"/>
                <a:gd name="connsiteY67" fmla="*/ 618268 h 1039515"/>
                <a:gd name="connsiteX68" fmla="*/ 2273734 w 4475956"/>
                <a:gd name="connsiteY68" fmla="*/ 667989 h 1039515"/>
                <a:gd name="connsiteX69" fmla="*/ 2307057 w 4475956"/>
                <a:gd name="connsiteY69" fmla="*/ 667989 h 1039515"/>
                <a:gd name="connsiteX70" fmla="*/ 2307057 w 4475956"/>
                <a:gd name="connsiteY70" fmla="*/ 642048 h 1039515"/>
                <a:gd name="connsiteX71" fmla="*/ 2346627 w 4475956"/>
                <a:gd name="connsiteY71" fmla="*/ 642048 h 1039515"/>
                <a:gd name="connsiteX72" fmla="*/ 2346627 w 4475956"/>
                <a:gd name="connsiteY72" fmla="*/ 611783 h 1039515"/>
                <a:gd name="connsiteX73" fmla="*/ 2396611 w 4475956"/>
                <a:gd name="connsiteY73" fmla="*/ 611783 h 1039515"/>
                <a:gd name="connsiteX74" fmla="*/ 2396611 w 4475956"/>
                <a:gd name="connsiteY74" fmla="*/ 722939 h 1039515"/>
                <a:gd name="connsiteX75" fmla="*/ 2396611 w 4475956"/>
                <a:gd name="connsiteY75" fmla="*/ 736718 h 1039515"/>
                <a:gd name="connsiteX76" fmla="*/ 2464305 w 4475956"/>
                <a:gd name="connsiteY76" fmla="*/ 736718 h 1039515"/>
                <a:gd name="connsiteX77" fmla="*/ 2464305 w 4475956"/>
                <a:gd name="connsiteY77" fmla="*/ 842490 h 1039515"/>
                <a:gd name="connsiteX78" fmla="*/ 2464305 w 4475956"/>
                <a:gd name="connsiteY78" fmla="*/ 865737 h 1039515"/>
                <a:gd name="connsiteX79" fmla="*/ 2479678 w 4475956"/>
                <a:gd name="connsiteY79" fmla="*/ 865737 h 1039515"/>
                <a:gd name="connsiteX80" fmla="*/ 2479678 w 4475956"/>
                <a:gd name="connsiteY80" fmla="*/ 864575 h 1039515"/>
                <a:gd name="connsiteX81" fmla="*/ 2479678 w 4475956"/>
                <a:gd name="connsiteY81" fmla="*/ 856439 h 1039515"/>
                <a:gd name="connsiteX82" fmla="*/ 2525489 w 4475956"/>
                <a:gd name="connsiteY82" fmla="*/ 856439 h 1039515"/>
                <a:gd name="connsiteX83" fmla="*/ 2525489 w 4475956"/>
                <a:gd name="connsiteY83" fmla="*/ 877360 h 1039515"/>
                <a:gd name="connsiteX84" fmla="*/ 2527778 w 4475956"/>
                <a:gd name="connsiteY84" fmla="*/ 878523 h 1039515"/>
                <a:gd name="connsiteX85" fmla="*/ 2543813 w 4475956"/>
                <a:gd name="connsiteY85" fmla="*/ 886659 h 1039515"/>
                <a:gd name="connsiteX86" fmla="*/ 2543813 w 4475956"/>
                <a:gd name="connsiteY86" fmla="*/ 916879 h 1039515"/>
                <a:gd name="connsiteX87" fmla="*/ 2545245 w 4475956"/>
                <a:gd name="connsiteY87" fmla="*/ 917461 h 1039515"/>
                <a:gd name="connsiteX88" fmla="*/ 2555266 w 4475956"/>
                <a:gd name="connsiteY88" fmla="*/ 921529 h 1039515"/>
                <a:gd name="connsiteX89" fmla="*/ 2555266 w 4475956"/>
                <a:gd name="connsiteY89" fmla="*/ 920367 h 1039515"/>
                <a:gd name="connsiteX90" fmla="*/ 2555266 w 4475956"/>
                <a:gd name="connsiteY90" fmla="*/ 912230 h 1039515"/>
                <a:gd name="connsiteX91" fmla="*/ 2556411 w 4475956"/>
                <a:gd name="connsiteY91" fmla="*/ 912230 h 1039515"/>
                <a:gd name="connsiteX92" fmla="*/ 2564428 w 4475956"/>
                <a:gd name="connsiteY92" fmla="*/ 912230 h 1039515"/>
                <a:gd name="connsiteX93" fmla="*/ 2564428 w 4475956"/>
                <a:gd name="connsiteY93" fmla="*/ 911358 h 1039515"/>
                <a:gd name="connsiteX94" fmla="*/ 2564428 w 4475956"/>
                <a:gd name="connsiteY94" fmla="*/ 905256 h 1039515"/>
                <a:gd name="connsiteX95" fmla="*/ 2563283 w 4475956"/>
                <a:gd name="connsiteY95" fmla="*/ 905256 h 1039515"/>
                <a:gd name="connsiteX96" fmla="*/ 2555266 w 4475956"/>
                <a:gd name="connsiteY96" fmla="*/ 905256 h 1039515"/>
                <a:gd name="connsiteX97" fmla="*/ 2555266 w 4475956"/>
                <a:gd name="connsiteY97" fmla="*/ 904094 h 1039515"/>
                <a:gd name="connsiteX98" fmla="*/ 2555266 w 4475956"/>
                <a:gd name="connsiteY98" fmla="*/ 895958 h 1039515"/>
                <a:gd name="connsiteX99" fmla="*/ 2556411 w 4475956"/>
                <a:gd name="connsiteY99" fmla="*/ 895958 h 1039515"/>
                <a:gd name="connsiteX100" fmla="*/ 2564428 w 4475956"/>
                <a:gd name="connsiteY100" fmla="*/ 895958 h 1039515"/>
                <a:gd name="connsiteX101" fmla="*/ 2564428 w 4475956"/>
                <a:gd name="connsiteY101" fmla="*/ 894795 h 1039515"/>
                <a:gd name="connsiteX102" fmla="*/ 2564428 w 4475956"/>
                <a:gd name="connsiteY102" fmla="*/ 886659 h 1039515"/>
                <a:gd name="connsiteX103" fmla="*/ 2563283 w 4475956"/>
                <a:gd name="connsiteY103" fmla="*/ 886659 h 1039515"/>
                <a:gd name="connsiteX104" fmla="*/ 2555266 w 4475956"/>
                <a:gd name="connsiteY104" fmla="*/ 886659 h 1039515"/>
                <a:gd name="connsiteX105" fmla="*/ 2555266 w 4475956"/>
                <a:gd name="connsiteY105" fmla="*/ 885497 h 1039515"/>
                <a:gd name="connsiteX106" fmla="*/ 2555266 w 4475956"/>
                <a:gd name="connsiteY106" fmla="*/ 877360 h 1039515"/>
                <a:gd name="connsiteX107" fmla="*/ 2556411 w 4475956"/>
                <a:gd name="connsiteY107" fmla="*/ 877360 h 1039515"/>
                <a:gd name="connsiteX108" fmla="*/ 2564428 w 4475956"/>
                <a:gd name="connsiteY108" fmla="*/ 877360 h 1039515"/>
                <a:gd name="connsiteX109" fmla="*/ 2564428 w 4475956"/>
                <a:gd name="connsiteY109" fmla="*/ 876489 h 1039515"/>
                <a:gd name="connsiteX110" fmla="*/ 2564428 w 4475956"/>
                <a:gd name="connsiteY110" fmla="*/ 870387 h 1039515"/>
                <a:gd name="connsiteX111" fmla="*/ 2563283 w 4475956"/>
                <a:gd name="connsiteY111" fmla="*/ 870387 h 1039515"/>
                <a:gd name="connsiteX112" fmla="*/ 2555266 w 4475956"/>
                <a:gd name="connsiteY112" fmla="*/ 870387 h 1039515"/>
                <a:gd name="connsiteX113" fmla="*/ 2555266 w 4475956"/>
                <a:gd name="connsiteY113" fmla="*/ 869224 h 1039515"/>
                <a:gd name="connsiteX114" fmla="*/ 2555266 w 4475956"/>
                <a:gd name="connsiteY114" fmla="*/ 861088 h 1039515"/>
                <a:gd name="connsiteX115" fmla="*/ 2556411 w 4475956"/>
                <a:gd name="connsiteY115" fmla="*/ 861088 h 1039515"/>
                <a:gd name="connsiteX116" fmla="*/ 2564428 w 4475956"/>
                <a:gd name="connsiteY116" fmla="*/ 861088 h 1039515"/>
                <a:gd name="connsiteX117" fmla="*/ 2564428 w 4475956"/>
                <a:gd name="connsiteY117" fmla="*/ 859926 h 1039515"/>
                <a:gd name="connsiteX118" fmla="*/ 2564428 w 4475956"/>
                <a:gd name="connsiteY118" fmla="*/ 851789 h 1039515"/>
                <a:gd name="connsiteX119" fmla="*/ 2563283 w 4475956"/>
                <a:gd name="connsiteY119" fmla="*/ 851789 h 1039515"/>
                <a:gd name="connsiteX120" fmla="*/ 2555266 w 4475956"/>
                <a:gd name="connsiteY120" fmla="*/ 851789 h 1039515"/>
                <a:gd name="connsiteX121" fmla="*/ 2555266 w 4475956"/>
                <a:gd name="connsiteY121" fmla="*/ 850918 h 1039515"/>
                <a:gd name="connsiteX122" fmla="*/ 2555266 w 4475956"/>
                <a:gd name="connsiteY122" fmla="*/ 844815 h 1039515"/>
                <a:gd name="connsiteX123" fmla="*/ 2556411 w 4475956"/>
                <a:gd name="connsiteY123" fmla="*/ 844815 h 1039515"/>
                <a:gd name="connsiteX124" fmla="*/ 2564428 w 4475956"/>
                <a:gd name="connsiteY124" fmla="*/ 844815 h 1039515"/>
                <a:gd name="connsiteX125" fmla="*/ 2564428 w 4475956"/>
                <a:gd name="connsiteY125" fmla="*/ 843653 h 1039515"/>
                <a:gd name="connsiteX126" fmla="*/ 2564428 w 4475956"/>
                <a:gd name="connsiteY126" fmla="*/ 835517 h 1039515"/>
                <a:gd name="connsiteX127" fmla="*/ 2563283 w 4475956"/>
                <a:gd name="connsiteY127" fmla="*/ 835517 h 1039515"/>
                <a:gd name="connsiteX128" fmla="*/ 2555266 w 4475956"/>
                <a:gd name="connsiteY128" fmla="*/ 835517 h 1039515"/>
                <a:gd name="connsiteX129" fmla="*/ 2555266 w 4475956"/>
                <a:gd name="connsiteY129" fmla="*/ 834355 h 1039515"/>
                <a:gd name="connsiteX130" fmla="*/ 2555266 w 4475956"/>
                <a:gd name="connsiteY130" fmla="*/ 826218 h 1039515"/>
                <a:gd name="connsiteX131" fmla="*/ 2556411 w 4475956"/>
                <a:gd name="connsiteY131" fmla="*/ 826218 h 1039515"/>
                <a:gd name="connsiteX132" fmla="*/ 2564428 w 4475956"/>
                <a:gd name="connsiteY132" fmla="*/ 826218 h 1039515"/>
                <a:gd name="connsiteX133" fmla="*/ 2564428 w 4475956"/>
                <a:gd name="connsiteY133" fmla="*/ 825056 h 1039515"/>
                <a:gd name="connsiteX134" fmla="*/ 2564428 w 4475956"/>
                <a:gd name="connsiteY134" fmla="*/ 816920 h 1039515"/>
                <a:gd name="connsiteX135" fmla="*/ 2563283 w 4475956"/>
                <a:gd name="connsiteY135" fmla="*/ 816920 h 1039515"/>
                <a:gd name="connsiteX136" fmla="*/ 2555266 w 4475956"/>
                <a:gd name="connsiteY136" fmla="*/ 816920 h 1039515"/>
                <a:gd name="connsiteX137" fmla="*/ 2555266 w 4475956"/>
                <a:gd name="connsiteY137" fmla="*/ 816048 h 1039515"/>
                <a:gd name="connsiteX138" fmla="*/ 2555266 w 4475956"/>
                <a:gd name="connsiteY138" fmla="*/ 809946 h 1039515"/>
                <a:gd name="connsiteX139" fmla="*/ 2556411 w 4475956"/>
                <a:gd name="connsiteY139" fmla="*/ 809946 h 1039515"/>
                <a:gd name="connsiteX140" fmla="*/ 2564428 w 4475956"/>
                <a:gd name="connsiteY140" fmla="*/ 809946 h 1039515"/>
                <a:gd name="connsiteX141" fmla="*/ 2564428 w 4475956"/>
                <a:gd name="connsiteY141" fmla="*/ 808783 h 1039515"/>
                <a:gd name="connsiteX142" fmla="*/ 2564428 w 4475956"/>
                <a:gd name="connsiteY142" fmla="*/ 800647 h 1039515"/>
                <a:gd name="connsiteX143" fmla="*/ 2563283 w 4475956"/>
                <a:gd name="connsiteY143" fmla="*/ 800647 h 1039515"/>
                <a:gd name="connsiteX144" fmla="*/ 2555266 w 4475956"/>
                <a:gd name="connsiteY144" fmla="*/ 800647 h 1039515"/>
                <a:gd name="connsiteX145" fmla="*/ 2555266 w 4475956"/>
                <a:gd name="connsiteY145" fmla="*/ 799485 h 1039515"/>
                <a:gd name="connsiteX146" fmla="*/ 2555266 w 4475956"/>
                <a:gd name="connsiteY146" fmla="*/ 791348 h 1039515"/>
                <a:gd name="connsiteX147" fmla="*/ 2556411 w 4475956"/>
                <a:gd name="connsiteY147" fmla="*/ 791348 h 1039515"/>
                <a:gd name="connsiteX148" fmla="*/ 2564428 w 4475956"/>
                <a:gd name="connsiteY148" fmla="*/ 791348 h 1039515"/>
                <a:gd name="connsiteX149" fmla="*/ 2564428 w 4475956"/>
                <a:gd name="connsiteY149" fmla="*/ 790477 h 1039515"/>
                <a:gd name="connsiteX150" fmla="*/ 2564428 w 4475956"/>
                <a:gd name="connsiteY150" fmla="*/ 784375 h 1039515"/>
                <a:gd name="connsiteX151" fmla="*/ 2563283 w 4475956"/>
                <a:gd name="connsiteY151" fmla="*/ 784375 h 1039515"/>
                <a:gd name="connsiteX152" fmla="*/ 2555266 w 4475956"/>
                <a:gd name="connsiteY152" fmla="*/ 784375 h 1039515"/>
                <a:gd name="connsiteX153" fmla="*/ 2555266 w 4475956"/>
                <a:gd name="connsiteY153" fmla="*/ 783212 h 1039515"/>
                <a:gd name="connsiteX154" fmla="*/ 2555266 w 4475956"/>
                <a:gd name="connsiteY154" fmla="*/ 775076 h 1039515"/>
                <a:gd name="connsiteX155" fmla="*/ 2556411 w 4475956"/>
                <a:gd name="connsiteY155" fmla="*/ 775076 h 1039515"/>
                <a:gd name="connsiteX156" fmla="*/ 2564428 w 4475956"/>
                <a:gd name="connsiteY156" fmla="*/ 775076 h 1039515"/>
                <a:gd name="connsiteX157" fmla="*/ 2564428 w 4475956"/>
                <a:gd name="connsiteY157" fmla="*/ 773914 h 1039515"/>
                <a:gd name="connsiteX158" fmla="*/ 2564428 w 4475956"/>
                <a:gd name="connsiteY158" fmla="*/ 765777 h 1039515"/>
                <a:gd name="connsiteX159" fmla="*/ 2563283 w 4475956"/>
                <a:gd name="connsiteY159" fmla="*/ 765777 h 1039515"/>
                <a:gd name="connsiteX160" fmla="*/ 2555266 w 4475956"/>
                <a:gd name="connsiteY160" fmla="*/ 765777 h 1039515"/>
                <a:gd name="connsiteX161" fmla="*/ 2555266 w 4475956"/>
                <a:gd name="connsiteY161" fmla="*/ 764615 h 1039515"/>
                <a:gd name="connsiteX162" fmla="*/ 2555266 w 4475956"/>
                <a:gd name="connsiteY162" fmla="*/ 756479 h 1039515"/>
                <a:gd name="connsiteX163" fmla="*/ 2556411 w 4475956"/>
                <a:gd name="connsiteY163" fmla="*/ 756479 h 1039515"/>
                <a:gd name="connsiteX164" fmla="*/ 2564428 w 4475956"/>
                <a:gd name="connsiteY164" fmla="*/ 756479 h 1039515"/>
                <a:gd name="connsiteX165" fmla="*/ 2564428 w 4475956"/>
                <a:gd name="connsiteY165" fmla="*/ 755607 h 1039515"/>
                <a:gd name="connsiteX166" fmla="*/ 2564428 w 4475956"/>
                <a:gd name="connsiteY166" fmla="*/ 749505 h 1039515"/>
                <a:gd name="connsiteX167" fmla="*/ 2563283 w 4475956"/>
                <a:gd name="connsiteY167" fmla="*/ 749505 h 1039515"/>
                <a:gd name="connsiteX168" fmla="*/ 2555266 w 4475956"/>
                <a:gd name="connsiteY168" fmla="*/ 749505 h 1039515"/>
                <a:gd name="connsiteX169" fmla="*/ 2555266 w 4475956"/>
                <a:gd name="connsiteY169" fmla="*/ 748343 h 1039515"/>
                <a:gd name="connsiteX170" fmla="*/ 2555266 w 4475956"/>
                <a:gd name="connsiteY170" fmla="*/ 740206 h 1039515"/>
                <a:gd name="connsiteX171" fmla="*/ 2556411 w 4475956"/>
                <a:gd name="connsiteY171" fmla="*/ 740206 h 1039515"/>
                <a:gd name="connsiteX172" fmla="*/ 2564428 w 4475956"/>
                <a:gd name="connsiteY172" fmla="*/ 740206 h 1039515"/>
                <a:gd name="connsiteX173" fmla="*/ 2564428 w 4475956"/>
                <a:gd name="connsiteY173" fmla="*/ 739044 h 1039515"/>
                <a:gd name="connsiteX174" fmla="*/ 2564428 w 4475956"/>
                <a:gd name="connsiteY174" fmla="*/ 730908 h 1039515"/>
                <a:gd name="connsiteX175" fmla="*/ 2563283 w 4475956"/>
                <a:gd name="connsiteY175" fmla="*/ 730908 h 1039515"/>
                <a:gd name="connsiteX176" fmla="*/ 2555266 w 4475956"/>
                <a:gd name="connsiteY176" fmla="*/ 730908 h 1039515"/>
                <a:gd name="connsiteX177" fmla="*/ 2555266 w 4475956"/>
                <a:gd name="connsiteY177" fmla="*/ 729745 h 1039515"/>
                <a:gd name="connsiteX178" fmla="*/ 2555266 w 4475956"/>
                <a:gd name="connsiteY178" fmla="*/ 721609 h 1039515"/>
                <a:gd name="connsiteX179" fmla="*/ 2556411 w 4475956"/>
                <a:gd name="connsiteY179" fmla="*/ 721609 h 1039515"/>
                <a:gd name="connsiteX180" fmla="*/ 2564428 w 4475956"/>
                <a:gd name="connsiteY180" fmla="*/ 721609 h 1039515"/>
                <a:gd name="connsiteX181" fmla="*/ 2564428 w 4475956"/>
                <a:gd name="connsiteY181" fmla="*/ 720737 h 1039515"/>
                <a:gd name="connsiteX182" fmla="*/ 2564428 w 4475956"/>
                <a:gd name="connsiteY182" fmla="*/ 714635 h 1039515"/>
                <a:gd name="connsiteX183" fmla="*/ 2563283 w 4475956"/>
                <a:gd name="connsiteY183" fmla="*/ 714635 h 1039515"/>
                <a:gd name="connsiteX184" fmla="*/ 2555266 w 4475956"/>
                <a:gd name="connsiteY184" fmla="*/ 714635 h 1039515"/>
                <a:gd name="connsiteX185" fmla="*/ 2555266 w 4475956"/>
                <a:gd name="connsiteY185" fmla="*/ 713473 h 1039515"/>
                <a:gd name="connsiteX186" fmla="*/ 2555266 w 4475956"/>
                <a:gd name="connsiteY186" fmla="*/ 705336 h 1039515"/>
                <a:gd name="connsiteX187" fmla="*/ 2556411 w 4475956"/>
                <a:gd name="connsiteY187" fmla="*/ 705336 h 1039515"/>
                <a:gd name="connsiteX188" fmla="*/ 2564428 w 4475956"/>
                <a:gd name="connsiteY188" fmla="*/ 705336 h 1039515"/>
                <a:gd name="connsiteX189" fmla="*/ 2563283 w 4475956"/>
                <a:gd name="connsiteY189" fmla="*/ 703593 h 1039515"/>
                <a:gd name="connsiteX190" fmla="*/ 2555266 w 4475956"/>
                <a:gd name="connsiteY190" fmla="*/ 691389 h 1039515"/>
                <a:gd name="connsiteX191" fmla="*/ 2555266 w 4475956"/>
                <a:gd name="connsiteY191" fmla="*/ 654194 h 1039515"/>
                <a:gd name="connsiteX192" fmla="*/ 2708733 w 4475956"/>
                <a:gd name="connsiteY192" fmla="*/ 654194 h 1039515"/>
                <a:gd name="connsiteX193" fmla="*/ 2722475 w 4475956"/>
                <a:gd name="connsiteY193" fmla="*/ 675116 h 1039515"/>
                <a:gd name="connsiteX194" fmla="*/ 2722475 w 4475956"/>
                <a:gd name="connsiteY194" fmla="*/ 721609 h 1039515"/>
                <a:gd name="connsiteX195" fmla="*/ 2721330 w 4475956"/>
                <a:gd name="connsiteY195" fmla="*/ 721609 h 1039515"/>
                <a:gd name="connsiteX196" fmla="*/ 2713313 w 4475956"/>
                <a:gd name="connsiteY196" fmla="*/ 721609 h 1039515"/>
                <a:gd name="connsiteX197" fmla="*/ 2713313 w 4475956"/>
                <a:gd name="connsiteY197" fmla="*/ 722771 h 1039515"/>
                <a:gd name="connsiteX198" fmla="*/ 2713313 w 4475956"/>
                <a:gd name="connsiteY198" fmla="*/ 730908 h 1039515"/>
                <a:gd name="connsiteX199" fmla="*/ 2714459 w 4475956"/>
                <a:gd name="connsiteY199" fmla="*/ 730908 h 1039515"/>
                <a:gd name="connsiteX200" fmla="*/ 2722475 w 4475956"/>
                <a:gd name="connsiteY200" fmla="*/ 730908 h 1039515"/>
                <a:gd name="connsiteX201" fmla="*/ 2722475 w 4475956"/>
                <a:gd name="connsiteY201" fmla="*/ 732070 h 1039515"/>
                <a:gd name="connsiteX202" fmla="*/ 2722475 w 4475956"/>
                <a:gd name="connsiteY202" fmla="*/ 740206 h 1039515"/>
                <a:gd name="connsiteX203" fmla="*/ 2721330 w 4475956"/>
                <a:gd name="connsiteY203" fmla="*/ 740206 h 1039515"/>
                <a:gd name="connsiteX204" fmla="*/ 2713313 w 4475956"/>
                <a:gd name="connsiteY204" fmla="*/ 740206 h 1039515"/>
                <a:gd name="connsiteX205" fmla="*/ 2713313 w 4475956"/>
                <a:gd name="connsiteY205" fmla="*/ 741368 h 1039515"/>
                <a:gd name="connsiteX206" fmla="*/ 2713313 w 4475956"/>
                <a:gd name="connsiteY206" fmla="*/ 749505 h 1039515"/>
                <a:gd name="connsiteX207" fmla="*/ 2714459 w 4475956"/>
                <a:gd name="connsiteY207" fmla="*/ 749505 h 1039515"/>
                <a:gd name="connsiteX208" fmla="*/ 2722475 w 4475956"/>
                <a:gd name="connsiteY208" fmla="*/ 749505 h 1039515"/>
                <a:gd name="connsiteX209" fmla="*/ 2722475 w 4475956"/>
                <a:gd name="connsiteY209" fmla="*/ 750377 h 1039515"/>
                <a:gd name="connsiteX210" fmla="*/ 2722475 w 4475956"/>
                <a:gd name="connsiteY210" fmla="*/ 756479 h 1039515"/>
                <a:gd name="connsiteX211" fmla="*/ 2721330 w 4475956"/>
                <a:gd name="connsiteY211" fmla="*/ 756479 h 1039515"/>
                <a:gd name="connsiteX212" fmla="*/ 2713313 w 4475956"/>
                <a:gd name="connsiteY212" fmla="*/ 756479 h 1039515"/>
                <a:gd name="connsiteX213" fmla="*/ 2713313 w 4475956"/>
                <a:gd name="connsiteY213" fmla="*/ 757641 h 1039515"/>
                <a:gd name="connsiteX214" fmla="*/ 2713313 w 4475956"/>
                <a:gd name="connsiteY214" fmla="*/ 765777 h 1039515"/>
                <a:gd name="connsiteX215" fmla="*/ 2714459 w 4475956"/>
                <a:gd name="connsiteY215" fmla="*/ 765777 h 1039515"/>
                <a:gd name="connsiteX216" fmla="*/ 2722475 w 4475956"/>
                <a:gd name="connsiteY216" fmla="*/ 765777 h 1039515"/>
                <a:gd name="connsiteX217" fmla="*/ 2722475 w 4475956"/>
                <a:gd name="connsiteY217" fmla="*/ 766940 h 1039515"/>
                <a:gd name="connsiteX218" fmla="*/ 2722475 w 4475956"/>
                <a:gd name="connsiteY218" fmla="*/ 775076 h 1039515"/>
                <a:gd name="connsiteX219" fmla="*/ 2721330 w 4475956"/>
                <a:gd name="connsiteY219" fmla="*/ 775076 h 1039515"/>
                <a:gd name="connsiteX220" fmla="*/ 2713313 w 4475956"/>
                <a:gd name="connsiteY220" fmla="*/ 775076 h 1039515"/>
                <a:gd name="connsiteX221" fmla="*/ 2713313 w 4475956"/>
                <a:gd name="connsiteY221" fmla="*/ 776238 h 1039515"/>
                <a:gd name="connsiteX222" fmla="*/ 2713313 w 4475956"/>
                <a:gd name="connsiteY222" fmla="*/ 784375 h 1039515"/>
                <a:gd name="connsiteX223" fmla="*/ 2714459 w 4475956"/>
                <a:gd name="connsiteY223" fmla="*/ 784375 h 1039515"/>
                <a:gd name="connsiteX224" fmla="*/ 2722475 w 4475956"/>
                <a:gd name="connsiteY224" fmla="*/ 784375 h 1039515"/>
                <a:gd name="connsiteX225" fmla="*/ 2722475 w 4475956"/>
                <a:gd name="connsiteY225" fmla="*/ 785246 h 1039515"/>
                <a:gd name="connsiteX226" fmla="*/ 2722475 w 4475956"/>
                <a:gd name="connsiteY226" fmla="*/ 791348 h 1039515"/>
                <a:gd name="connsiteX227" fmla="*/ 2721330 w 4475956"/>
                <a:gd name="connsiteY227" fmla="*/ 791348 h 1039515"/>
                <a:gd name="connsiteX228" fmla="*/ 2713313 w 4475956"/>
                <a:gd name="connsiteY228" fmla="*/ 791348 h 1039515"/>
                <a:gd name="connsiteX229" fmla="*/ 2713313 w 4475956"/>
                <a:gd name="connsiteY229" fmla="*/ 792511 h 1039515"/>
                <a:gd name="connsiteX230" fmla="*/ 2713313 w 4475956"/>
                <a:gd name="connsiteY230" fmla="*/ 800647 h 1039515"/>
                <a:gd name="connsiteX231" fmla="*/ 2714459 w 4475956"/>
                <a:gd name="connsiteY231" fmla="*/ 800647 h 1039515"/>
                <a:gd name="connsiteX232" fmla="*/ 2722475 w 4475956"/>
                <a:gd name="connsiteY232" fmla="*/ 800647 h 1039515"/>
                <a:gd name="connsiteX233" fmla="*/ 2722475 w 4475956"/>
                <a:gd name="connsiteY233" fmla="*/ 801809 h 1039515"/>
                <a:gd name="connsiteX234" fmla="*/ 2722475 w 4475956"/>
                <a:gd name="connsiteY234" fmla="*/ 809946 h 1039515"/>
                <a:gd name="connsiteX235" fmla="*/ 2721330 w 4475956"/>
                <a:gd name="connsiteY235" fmla="*/ 809946 h 1039515"/>
                <a:gd name="connsiteX236" fmla="*/ 2713313 w 4475956"/>
                <a:gd name="connsiteY236" fmla="*/ 809946 h 1039515"/>
                <a:gd name="connsiteX237" fmla="*/ 2713313 w 4475956"/>
                <a:gd name="connsiteY237" fmla="*/ 810817 h 1039515"/>
                <a:gd name="connsiteX238" fmla="*/ 2713313 w 4475956"/>
                <a:gd name="connsiteY238" fmla="*/ 816920 h 1039515"/>
                <a:gd name="connsiteX239" fmla="*/ 2714459 w 4475956"/>
                <a:gd name="connsiteY239" fmla="*/ 816920 h 1039515"/>
                <a:gd name="connsiteX240" fmla="*/ 2722475 w 4475956"/>
                <a:gd name="connsiteY240" fmla="*/ 816920 h 1039515"/>
                <a:gd name="connsiteX241" fmla="*/ 2722475 w 4475956"/>
                <a:gd name="connsiteY241" fmla="*/ 818082 h 1039515"/>
                <a:gd name="connsiteX242" fmla="*/ 2722475 w 4475956"/>
                <a:gd name="connsiteY242" fmla="*/ 826218 h 1039515"/>
                <a:gd name="connsiteX243" fmla="*/ 2721330 w 4475956"/>
                <a:gd name="connsiteY243" fmla="*/ 826218 h 1039515"/>
                <a:gd name="connsiteX244" fmla="*/ 2713313 w 4475956"/>
                <a:gd name="connsiteY244" fmla="*/ 826218 h 1039515"/>
                <a:gd name="connsiteX245" fmla="*/ 2713313 w 4475956"/>
                <a:gd name="connsiteY245" fmla="*/ 827380 h 1039515"/>
                <a:gd name="connsiteX246" fmla="*/ 2713313 w 4475956"/>
                <a:gd name="connsiteY246" fmla="*/ 835517 h 1039515"/>
                <a:gd name="connsiteX247" fmla="*/ 2714459 w 4475956"/>
                <a:gd name="connsiteY247" fmla="*/ 835517 h 1039515"/>
                <a:gd name="connsiteX248" fmla="*/ 2722475 w 4475956"/>
                <a:gd name="connsiteY248" fmla="*/ 835517 h 1039515"/>
                <a:gd name="connsiteX249" fmla="*/ 2722475 w 4475956"/>
                <a:gd name="connsiteY249" fmla="*/ 836679 h 1039515"/>
                <a:gd name="connsiteX250" fmla="*/ 2722475 w 4475956"/>
                <a:gd name="connsiteY250" fmla="*/ 844815 h 1039515"/>
                <a:gd name="connsiteX251" fmla="*/ 2721330 w 4475956"/>
                <a:gd name="connsiteY251" fmla="*/ 844815 h 1039515"/>
                <a:gd name="connsiteX252" fmla="*/ 2713313 w 4475956"/>
                <a:gd name="connsiteY252" fmla="*/ 844815 h 1039515"/>
                <a:gd name="connsiteX253" fmla="*/ 2713313 w 4475956"/>
                <a:gd name="connsiteY253" fmla="*/ 845687 h 1039515"/>
                <a:gd name="connsiteX254" fmla="*/ 2713313 w 4475956"/>
                <a:gd name="connsiteY254" fmla="*/ 851789 h 1039515"/>
                <a:gd name="connsiteX255" fmla="*/ 2714459 w 4475956"/>
                <a:gd name="connsiteY255" fmla="*/ 851789 h 1039515"/>
                <a:gd name="connsiteX256" fmla="*/ 2722475 w 4475956"/>
                <a:gd name="connsiteY256" fmla="*/ 851789 h 1039515"/>
                <a:gd name="connsiteX257" fmla="*/ 2722475 w 4475956"/>
                <a:gd name="connsiteY257" fmla="*/ 852952 h 1039515"/>
                <a:gd name="connsiteX258" fmla="*/ 2722475 w 4475956"/>
                <a:gd name="connsiteY258" fmla="*/ 861088 h 1039515"/>
                <a:gd name="connsiteX259" fmla="*/ 2721330 w 4475956"/>
                <a:gd name="connsiteY259" fmla="*/ 861088 h 1039515"/>
                <a:gd name="connsiteX260" fmla="*/ 2713313 w 4475956"/>
                <a:gd name="connsiteY260" fmla="*/ 861088 h 1039515"/>
                <a:gd name="connsiteX261" fmla="*/ 2713313 w 4475956"/>
                <a:gd name="connsiteY261" fmla="*/ 862250 h 1039515"/>
                <a:gd name="connsiteX262" fmla="*/ 2713313 w 4475956"/>
                <a:gd name="connsiteY262" fmla="*/ 870387 h 1039515"/>
                <a:gd name="connsiteX263" fmla="*/ 2714459 w 4475956"/>
                <a:gd name="connsiteY263" fmla="*/ 870387 h 1039515"/>
                <a:gd name="connsiteX264" fmla="*/ 2722475 w 4475956"/>
                <a:gd name="connsiteY264" fmla="*/ 870387 h 1039515"/>
                <a:gd name="connsiteX265" fmla="*/ 2722475 w 4475956"/>
                <a:gd name="connsiteY265" fmla="*/ 871258 h 1039515"/>
                <a:gd name="connsiteX266" fmla="*/ 2722475 w 4475956"/>
                <a:gd name="connsiteY266" fmla="*/ 877360 h 1039515"/>
                <a:gd name="connsiteX267" fmla="*/ 2721330 w 4475956"/>
                <a:gd name="connsiteY267" fmla="*/ 877360 h 1039515"/>
                <a:gd name="connsiteX268" fmla="*/ 2713313 w 4475956"/>
                <a:gd name="connsiteY268" fmla="*/ 877360 h 1039515"/>
                <a:gd name="connsiteX269" fmla="*/ 2713313 w 4475956"/>
                <a:gd name="connsiteY269" fmla="*/ 878523 h 1039515"/>
                <a:gd name="connsiteX270" fmla="*/ 2713313 w 4475956"/>
                <a:gd name="connsiteY270" fmla="*/ 886659 h 1039515"/>
                <a:gd name="connsiteX271" fmla="*/ 2714459 w 4475956"/>
                <a:gd name="connsiteY271" fmla="*/ 886659 h 1039515"/>
                <a:gd name="connsiteX272" fmla="*/ 2722475 w 4475956"/>
                <a:gd name="connsiteY272" fmla="*/ 886659 h 1039515"/>
                <a:gd name="connsiteX273" fmla="*/ 2722475 w 4475956"/>
                <a:gd name="connsiteY273" fmla="*/ 887821 h 1039515"/>
                <a:gd name="connsiteX274" fmla="*/ 2722475 w 4475956"/>
                <a:gd name="connsiteY274" fmla="*/ 895958 h 1039515"/>
                <a:gd name="connsiteX275" fmla="*/ 2721330 w 4475956"/>
                <a:gd name="connsiteY275" fmla="*/ 895958 h 1039515"/>
                <a:gd name="connsiteX276" fmla="*/ 2713313 w 4475956"/>
                <a:gd name="connsiteY276" fmla="*/ 895958 h 1039515"/>
                <a:gd name="connsiteX277" fmla="*/ 2713313 w 4475956"/>
                <a:gd name="connsiteY277" fmla="*/ 897120 h 1039515"/>
                <a:gd name="connsiteX278" fmla="*/ 2713313 w 4475956"/>
                <a:gd name="connsiteY278" fmla="*/ 905256 h 1039515"/>
                <a:gd name="connsiteX279" fmla="*/ 2714459 w 4475956"/>
                <a:gd name="connsiteY279" fmla="*/ 905256 h 1039515"/>
                <a:gd name="connsiteX280" fmla="*/ 2722475 w 4475956"/>
                <a:gd name="connsiteY280" fmla="*/ 905256 h 1039515"/>
                <a:gd name="connsiteX281" fmla="*/ 2722475 w 4475956"/>
                <a:gd name="connsiteY281" fmla="*/ 906128 h 1039515"/>
                <a:gd name="connsiteX282" fmla="*/ 2722475 w 4475956"/>
                <a:gd name="connsiteY282" fmla="*/ 912230 h 1039515"/>
                <a:gd name="connsiteX283" fmla="*/ 2721330 w 4475956"/>
                <a:gd name="connsiteY283" fmla="*/ 912230 h 1039515"/>
                <a:gd name="connsiteX284" fmla="*/ 2713313 w 4475956"/>
                <a:gd name="connsiteY284" fmla="*/ 912230 h 1039515"/>
                <a:gd name="connsiteX285" fmla="*/ 2713313 w 4475956"/>
                <a:gd name="connsiteY285" fmla="*/ 913392 h 1039515"/>
                <a:gd name="connsiteX286" fmla="*/ 2713313 w 4475956"/>
                <a:gd name="connsiteY286" fmla="*/ 921529 h 1039515"/>
                <a:gd name="connsiteX287" fmla="*/ 2738509 w 4475956"/>
                <a:gd name="connsiteY287" fmla="*/ 942451 h 1039515"/>
                <a:gd name="connsiteX288" fmla="*/ 2737365 w 4475956"/>
                <a:gd name="connsiteY288" fmla="*/ 947100 h 1039515"/>
                <a:gd name="connsiteX289" fmla="*/ 2729347 w 4475956"/>
                <a:gd name="connsiteY289" fmla="*/ 947100 h 1039515"/>
                <a:gd name="connsiteX290" fmla="*/ 2729347 w 4475956"/>
                <a:gd name="connsiteY290" fmla="*/ 972671 h 1039515"/>
                <a:gd name="connsiteX291" fmla="*/ 2730493 w 4475956"/>
                <a:gd name="connsiteY291" fmla="*/ 972671 h 1039515"/>
                <a:gd name="connsiteX292" fmla="*/ 2738509 w 4475956"/>
                <a:gd name="connsiteY292" fmla="*/ 972671 h 1039515"/>
                <a:gd name="connsiteX293" fmla="*/ 2738509 w 4475956"/>
                <a:gd name="connsiteY293" fmla="*/ 971218 h 1039515"/>
                <a:gd name="connsiteX294" fmla="*/ 2738509 w 4475956"/>
                <a:gd name="connsiteY294" fmla="*/ 961048 h 1039515"/>
                <a:gd name="connsiteX295" fmla="*/ 2739655 w 4475956"/>
                <a:gd name="connsiteY295" fmla="*/ 960467 h 1039515"/>
                <a:gd name="connsiteX296" fmla="*/ 2747671 w 4475956"/>
                <a:gd name="connsiteY296" fmla="*/ 956399 h 1039515"/>
                <a:gd name="connsiteX297" fmla="*/ 2749675 w 4475956"/>
                <a:gd name="connsiteY297" fmla="*/ 956399 h 1039515"/>
                <a:gd name="connsiteX298" fmla="*/ 2763706 w 4475956"/>
                <a:gd name="connsiteY298" fmla="*/ 956399 h 1039515"/>
                <a:gd name="connsiteX299" fmla="*/ 2763706 w 4475956"/>
                <a:gd name="connsiteY299" fmla="*/ 957561 h 1039515"/>
                <a:gd name="connsiteX300" fmla="*/ 2763706 w 4475956"/>
                <a:gd name="connsiteY300" fmla="*/ 965697 h 1039515"/>
                <a:gd name="connsiteX301" fmla="*/ 2765424 w 4475956"/>
                <a:gd name="connsiteY301" fmla="*/ 965697 h 1039515"/>
                <a:gd name="connsiteX302" fmla="*/ 2777450 w 4475956"/>
                <a:gd name="connsiteY302" fmla="*/ 965697 h 1039515"/>
                <a:gd name="connsiteX303" fmla="*/ 2778594 w 4475956"/>
                <a:gd name="connsiteY303" fmla="*/ 970346 h 1039515"/>
                <a:gd name="connsiteX304" fmla="*/ 2786612 w 4475956"/>
                <a:gd name="connsiteY304" fmla="*/ 970346 h 1039515"/>
                <a:gd name="connsiteX305" fmla="*/ 2811807 w 4475956"/>
                <a:gd name="connsiteY305" fmla="*/ 1002891 h 1039515"/>
                <a:gd name="connsiteX306" fmla="*/ 2811807 w 4475956"/>
                <a:gd name="connsiteY306" fmla="*/ 1037761 h 1039515"/>
                <a:gd name="connsiteX307" fmla="*/ 2812951 w 4475956"/>
                <a:gd name="connsiteY307" fmla="*/ 1037761 h 1039515"/>
                <a:gd name="connsiteX308" fmla="*/ 2820970 w 4475956"/>
                <a:gd name="connsiteY308" fmla="*/ 1037761 h 1039515"/>
                <a:gd name="connsiteX309" fmla="*/ 2820970 w 4475956"/>
                <a:gd name="connsiteY309" fmla="*/ 1035727 h 1039515"/>
                <a:gd name="connsiteX310" fmla="*/ 2820970 w 4475956"/>
                <a:gd name="connsiteY310" fmla="*/ 1021489 h 1039515"/>
                <a:gd name="connsiteX311" fmla="*/ 2821829 w 4475956"/>
                <a:gd name="connsiteY311" fmla="*/ 1021489 h 1039515"/>
                <a:gd name="connsiteX312" fmla="*/ 2827841 w 4475956"/>
                <a:gd name="connsiteY312" fmla="*/ 1021489 h 1039515"/>
                <a:gd name="connsiteX313" fmla="*/ 2827841 w 4475956"/>
                <a:gd name="connsiteY313" fmla="*/ 1022651 h 1039515"/>
                <a:gd name="connsiteX314" fmla="*/ 2827841 w 4475956"/>
                <a:gd name="connsiteY314" fmla="*/ 1030787 h 1039515"/>
                <a:gd name="connsiteX315" fmla="*/ 2837003 w 4475956"/>
                <a:gd name="connsiteY315" fmla="*/ 981970 h 1039515"/>
                <a:gd name="connsiteX316" fmla="*/ 2875943 w 4475956"/>
                <a:gd name="connsiteY316" fmla="*/ 981970 h 1039515"/>
                <a:gd name="connsiteX317" fmla="*/ 2875943 w 4475956"/>
                <a:gd name="connsiteY317" fmla="*/ 907581 h 1039515"/>
                <a:gd name="connsiteX318" fmla="*/ 2912591 w 4475956"/>
                <a:gd name="connsiteY318" fmla="*/ 907581 h 1039515"/>
                <a:gd name="connsiteX319" fmla="*/ 2912591 w 4475956"/>
                <a:gd name="connsiteY319" fmla="*/ 906709 h 1039515"/>
                <a:gd name="connsiteX320" fmla="*/ 2912591 w 4475956"/>
                <a:gd name="connsiteY320" fmla="*/ 900607 h 1039515"/>
                <a:gd name="connsiteX321" fmla="*/ 2935497 w 4475956"/>
                <a:gd name="connsiteY321" fmla="*/ 900607 h 1039515"/>
                <a:gd name="connsiteX322" fmla="*/ 2935497 w 4475956"/>
                <a:gd name="connsiteY322" fmla="*/ 861088 h 1039515"/>
                <a:gd name="connsiteX323" fmla="*/ 2930915 w 4475956"/>
                <a:gd name="connsiteY323" fmla="*/ 859344 h 1039515"/>
                <a:gd name="connsiteX324" fmla="*/ 2930915 w 4475956"/>
                <a:gd name="connsiteY324" fmla="*/ 847140 h 1039515"/>
                <a:gd name="connsiteX325" fmla="*/ 2935497 w 4475956"/>
                <a:gd name="connsiteY325" fmla="*/ 849465 h 1039515"/>
                <a:gd name="connsiteX326" fmla="*/ 2940079 w 4475956"/>
                <a:gd name="connsiteY326" fmla="*/ 826218 h 1039515"/>
                <a:gd name="connsiteX327" fmla="*/ 2944659 w 4475956"/>
                <a:gd name="connsiteY327" fmla="*/ 849465 h 1039515"/>
                <a:gd name="connsiteX328" fmla="*/ 2947237 w 4475956"/>
                <a:gd name="connsiteY328" fmla="*/ 846268 h 1039515"/>
                <a:gd name="connsiteX329" fmla="*/ 2949241 w 4475956"/>
                <a:gd name="connsiteY329" fmla="*/ 840166 h 1039515"/>
                <a:gd name="connsiteX330" fmla="*/ 2949813 w 4475956"/>
                <a:gd name="connsiteY330" fmla="*/ 839004 h 1039515"/>
                <a:gd name="connsiteX331" fmla="*/ 2953821 w 4475956"/>
                <a:gd name="connsiteY331" fmla="*/ 830867 h 1039515"/>
                <a:gd name="connsiteX332" fmla="*/ 2954395 w 4475956"/>
                <a:gd name="connsiteY332" fmla="*/ 829705 h 1039515"/>
                <a:gd name="connsiteX333" fmla="*/ 2958403 w 4475956"/>
                <a:gd name="connsiteY333" fmla="*/ 821569 h 1039515"/>
                <a:gd name="connsiteX334" fmla="*/ 2959834 w 4475956"/>
                <a:gd name="connsiteY334" fmla="*/ 820697 h 1039515"/>
                <a:gd name="connsiteX335" fmla="*/ 2969855 w 4475956"/>
                <a:gd name="connsiteY335" fmla="*/ 814595 h 1039515"/>
                <a:gd name="connsiteX336" fmla="*/ 2971573 w 4475956"/>
                <a:gd name="connsiteY336" fmla="*/ 813433 h 1039515"/>
                <a:gd name="connsiteX337" fmla="*/ 2983599 w 4475956"/>
                <a:gd name="connsiteY337" fmla="*/ 805296 h 1039515"/>
                <a:gd name="connsiteX338" fmla="*/ 2984458 w 4475956"/>
                <a:gd name="connsiteY338" fmla="*/ 804134 h 1039515"/>
                <a:gd name="connsiteX339" fmla="*/ 2990471 w 4475956"/>
                <a:gd name="connsiteY339" fmla="*/ 795998 h 1039515"/>
                <a:gd name="connsiteX340" fmla="*/ 2991043 w 4475956"/>
                <a:gd name="connsiteY340" fmla="*/ 793964 h 1039515"/>
                <a:gd name="connsiteX341" fmla="*/ 2995052 w 4475956"/>
                <a:gd name="connsiteY341" fmla="*/ 779725 h 1039515"/>
                <a:gd name="connsiteX342" fmla="*/ 2995625 w 4475956"/>
                <a:gd name="connsiteY342" fmla="*/ 781759 h 1039515"/>
                <a:gd name="connsiteX343" fmla="*/ 2999633 w 4475956"/>
                <a:gd name="connsiteY343" fmla="*/ 795998 h 1039515"/>
                <a:gd name="connsiteX344" fmla="*/ 3000205 w 4475956"/>
                <a:gd name="connsiteY344" fmla="*/ 796869 h 1039515"/>
                <a:gd name="connsiteX345" fmla="*/ 3004214 w 4475956"/>
                <a:gd name="connsiteY345" fmla="*/ 802972 h 1039515"/>
                <a:gd name="connsiteX346" fmla="*/ 3005646 w 4475956"/>
                <a:gd name="connsiteY346" fmla="*/ 804134 h 1039515"/>
                <a:gd name="connsiteX347" fmla="*/ 3015667 w 4475956"/>
                <a:gd name="connsiteY347" fmla="*/ 812270 h 1039515"/>
                <a:gd name="connsiteX348" fmla="*/ 3016813 w 4475956"/>
                <a:gd name="connsiteY348" fmla="*/ 813433 h 1039515"/>
                <a:gd name="connsiteX349" fmla="*/ 3024828 w 4475956"/>
                <a:gd name="connsiteY349" fmla="*/ 821569 h 1039515"/>
                <a:gd name="connsiteX350" fmla="*/ 3025975 w 4475956"/>
                <a:gd name="connsiteY350" fmla="*/ 822731 h 1039515"/>
                <a:gd name="connsiteX351" fmla="*/ 3033991 w 4475956"/>
                <a:gd name="connsiteY351" fmla="*/ 830867 h 1039515"/>
                <a:gd name="connsiteX352" fmla="*/ 3034278 w 4475956"/>
                <a:gd name="connsiteY352" fmla="*/ 832030 h 1039515"/>
                <a:gd name="connsiteX353" fmla="*/ 3036281 w 4475956"/>
                <a:gd name="connsiteY353" fmla="*/ 840166 h 1039515"/>
                <a:gd name="connsiteX354" fmla="*/ 3036567 w 4475956"/>
                <a:gd name="connsiteY354" fmla="*/ 841328 h 1039515"/>
                <a:gd name="connsiteX355" fmla="*/ 3038572 w 4475956"/>
                <a:gd name="connsiteY355" fmla="*/ 849465 h 1039515"/>
                <a:gd name="connsiteX356" fmla="*/ 3045443 w 4475956"/>
                <a:gd name="connsiteY356" fmla="*/ 826218 h 1039515"/>
                <a:gd name="connsiteX357" fmla="*/ 3050025 w 4475956"/>
                <a:gd name="connsiteY357" fmla="*/ 849465 h 1039515"/>
                <a:gd name="connsiteX358" fmla="*/ 3054605 w 4475956"/>
                <a:gd name="connsiteY358" fmla="*/ 851208 h 1039515"/>
                <a:gd name="connsiteX359" fmla="*/ 3054605 w 4475956"/>
                <a:gd name="connsiteY359" fmla="*/ 863413 h 1039515"/>
                <a:gd name="connsiteX360" fmla="*/ 3050025 w 4475956"/>
                <a:gd name="connsiteY360" fmla="*/ 895958 h 1039515"/>
                <a:gd name="connsiteX361" fmla="*/ 3051171 w 4475956"/>
                <a:gd name="connsiteY361" fmla="*/ 895958 h 1039515"/>
                <a:gd name="connsiteX362" fmla="*/ 3059187 w 4475956"/>
                <a:gd name="connsiteY362" fmla="*/ 895958 h 1039515"/>
                <a:gd name="connsiteX363" fmla="*/ 3060047 w 4475956"/>
                <a:gd name="connsiteY363" fmla="*/ 900607 h 1039515"/>
                <a:gd name="connsiteX364" fmla="*/ 3066059 w 4475956"/>
                <a:gd name="connsiteY364" fmla="*/ 900607 h 1039515"/>
                <a:gd name="connsiteX365" fmla="*/ 3066059 w 4475956"/>
                <a:gd name="connsiteY365" fmla="*/ 899445 h 1039515"/>
                <a:gd name="connsiteX366" fmla="*/ 3066059 w 4475956"/>
                <a:gd name="connsiteY366" fmla="*/ 891308 h 1039515"/>
                <a:gd name="connsiteX367" fmla="*/ 3068349 w 4475956"/>
                <a:gd name="connsiteY367" fmla="*/ 891308 h 1039515"/>
                <a:gd name="connsiteX368" fmla="*/ 3084383 w 4475956"/>
                <a:gd name="connsiteY368" fmla="*/ 891308 h 1039515"/>
                <a:gd name="connsiteX369" fmla="*/ 3084383 w 4475956"/>
                <a:gd name="connsiteY369" fmla="*/ 889274 h 1039515"/>
                <a:gd name="connsiteX370" fmla="*/ 3084383 w 4475956"/>
                <a:gd name="connsiteY370" fmla="*/ 875036 h 1039515"/>
                <a:gd name="connsiteX371" fmla="*/ 3123323 w 4475956"/>
                <a:gd name="connsiteY371" fmla="*/ 875036 h 1039515"/>
                <a:gd name="connsiteX372" fmla="*/ 3123323 w 4475956"/>
                <a:gd name="connsiteY372" fmla="*/ 876489 h 1039515"/>
                <a:gd name="connsiteX373" fmla="*/ 3123323 w 4475956"/>
                <a:gd name="connsiteY373" fmla="*/ 886659 h 1039515"/>
                <a:gd name="connsiteX374" fmla="*/ 3143937 w 4475956"/>
                <a:gd name="connsiteY374" fmla="*/ 886659 h 1039515"/>
                <a:gd name="connsiteX375" fmla="*/ 3143937 w 4475956"/>
                <a:gd name="connsiteY375" fmla="*/ 888984 h 1039515"/>
                <a:gd name="connsiteX376" fmla="*/ 3143937 w 4475956"/>
                <a:gd name="connsiteY376" fmla="*/ 905256 h 1039515"/>
                <a:gd name="connsiteX377" fmla="*/ 3139357 w 4475956"/>
                <a:gd name="connsiteY377" fmla="*/ 906128 h 1039515"/>
                <a:gd name="connsiteX378" fmla="*/ 3139357 w 4475956"/>
                <a:gd name="connsiteY378" fmla="*/ 912230 h 1039515"/>
                <a:gd name="connsiteX379" fmla="*/ 3143937 w 4475956"/>
                <a:gd name="connsiteY379" fmla="*/ 913974 h 1039515"/>
                <a:gd name="connsiteX380" fmla="*/ 3143937 w 4475956"/>
                <a:gd name="connsiteY380" fmla="*/ 926178 h 1039515"/>
                <a:gd name="connsiteX381" fmla="*/ 3139357 w 4475956"/>
                <a:gd name="connsiteY381" fmla="*/ 930827 h 1039515"/>
                <a:gd name="connsiteX382" fmla="*/ 3139357 w 4475956"/>
                <a:gd name="connsiteY382" fmla="*/ 986619 h 1039515"/>
                <a:gd name="connsiteX383" fmla="*/ 3141360 w 4475956"/>
                <a:gd name="connsiteY383" fmla="*/ 986619 h 1039515"/>
                <a:gd name="connsiteX384" fmla="*/ 3155391 w 4475956"/>
                <a:gd name="connsiteY384" fmla="*/ 986619 h 1039515"/>
                <a:gd name="connsiteX385" fmla="*/ 3157107 w 4475956"/>
                <a:gd name="connsiteY385" fmla="*/ 991268 h 1039515"/>
                <a:gd name="connsiteX386" fmla="*/ 3169135 w 4475956"/>
                <a:gd name="connsiteY386" fmla="*/ 991268 h 1039515"/>
                <a:gd name="connsiteX387" fmla="*/ 3169135 w 4475956"/>
                <a:gd name="connsiteY387" fmla="*/ 993302 h 1039515"/>
                <a:gd name="connsiteX388" fmla="*/ 3169135 w 4475956"/>
                <a:gd name="connsiteY388" fmla="*/ 1007541 h 1039515"/>
                <a:gd name="connsiteX389" fmla="*/ 3170853 w 4475956"/>
                <a:gd name="connsiteY389" fmla="*/ 1007541 h 1039515"/>
                <a:gd name="connsiteX390" fmla="*/ 3182877 w 4475956"/>
                <a:gd name="connsiteY390" fmla="*/ 1007541 h 1039515"/>
                <a:gd name="connsiteX391" fmla="*/ 3182877 w 4475956"/>
                <a:gd name="connsiteY391" fmla="*/ 1005507 h 1039515"/>
                <a:gd name="connsiteX392" fmla="*/ 3182877 w 4475956"/>
                <a:gd name="connsiteY392" fmla="*/ 991268 h 1039515"/>
                <a:gd name="connsiteX393" fmla="*/ 3184880 w 4475956"/>
                <a:gd name="connsiteY393" fmla="*/ 990106 h 1039515"/>
                <a:gd name="connsiteX394" fmla="*/ 3198911 w 4475956"/>
                <a:gd name="connsiteY394" fmla="*/ 981970 h 1039515"/>
                <a:gd name="connsiteX395" fmla="*/ 3198911 w 4475956"/>
                <a:gd name="connsiteY395" fmla="*/ 961048 h 1039515"/>
                <a:gd name="connsiteX396" fmla="*/ 3194330 w 4475956"/>
                <a:gd name="connsiteY396" fmla="*/ 937801 h 1039515"/>
                <a:gd name="connsiteX397" fmla="*/ 3195474 w 4475956"/>
                <a:gd name="connsiteY397" fmla="*/ 937801 h 1039515"/>
                <a:gd name="connsiteX398" fmla="*/ 3203492 w 4475956"/>
                <a:gd name="connsiteY398" fmla="*/ 937801 h 1039515"/>
                <a:gd name="connsiteX399" fmla="*/ 3224107 w 4475956"/>
                <a:gd name="connsiteY399" fmla="*/ 935477 h 1039515"/>
                <a:gd name="connsiteX400" fmla="*/ 3224107 w 4475956"/>
                <a:gd name="connsiteY400" fmla="*/ 934314 h 1039515"/>
                <a:gd name="connsiteX401" fmla="*/ 3224107 w 4475956"/>
                <a:gd name="connsiteY401" fmla="*/ 926178 h 1039515"/>
                <a:gd name="connsiteX402" fmla="*/ 3225825 w 4475956"/>
                <a:gd name="connsiteY402" fmla="*/ 926178 h 1039515"/>
                <a:gd name="connsiteX403" fmla="*/ 3237850 w 4475956"/>
                <a:gd name="connsiteY403" fmla="*/ 926178 h 1039515"/>
                <a:gd name="connsiteX404" fmla="*/ 3237850 w 4475956"/>
                <a:gd name="connsiteY404" fmla="*/ 809946 h 1039515"/>
                <a:gd name="connsiteX405" fmla="*/ 3238995 w 4475956"/>
                <a:gd name="connsiteY405" fmla="*/ 809946 h 1039515"/>
                <a:gd name="connsiteX406" fmla="*/ 3247012 w 4475956"/>
                <a:gd name="connsiteY406" fmla="*/ 809946 h 1039515"/>
                <a:gd name="connsiteX407" fmla="*/ 3247012 w 4475956"/>
                <a:gd name="connsiteY407" fmla="*/ 807621 h 1039515"/>
                <a:gd name="connsiteX408" fmla="*/ 3247012 w 4475956"/>
                <a:gd name="connsiteY408" fmla="*/ 791348 h 1039515"/>
                <a:gd name="connsiteX409" fmla="*/ 3249303 w 4475956"/>
                <a:gd name="connsiteY409" fmla="*/ 744855 h 1039515"/>
                <a:gd name="connsiteX410" fmla="*/ 3250449 w 4475956"/>
                <a:gd name="connsiteY410" fmla="*/ 744855 h 1039515"/>
                <a:gd name="connsiteX411" fmla="*/ 3258465 w 4475956"/>
                <a:gd name="connsiteY411" fmla="*/ 744855 h 1039515"/>
                <a:gd name="connsiteX412" fmla="*/ 3258465 w 4475956"/>
                <a:gd name="connsiteY412" fmla="*/ 746018 h 1039515"/>
                <a:gd name="connsiteX413" fmla="*/ 3258465 w 4475956"/>
                <a:gd name="connsiteY413" fmla="*/ 754154 h 1039515"/>
                <a:gd name="connsiteX414" fmla="*/ 3263045 w 4475956"/>
                <a:gd name="connsiteY414" fmla="*/ 751829 h 1039515"/>
                <a:gd name="connsiteX415" fmla="*/ 3263045 w 4475956"/>
                <a:gd name="connsiteY415" fmla="*/ 735557 h 1039515"/>
                <a:gd name="connsiteX416" fmla="*/ 3264477 w 4475956"/>
                <a:gd name="connsiteY416" fmla="*/ 734976 h 1039515"/>
                <a:gd name="connsiteX417" fmla="*/ 3274499 w 4475956"/>
                <a:gd name="connsiteY417" fmla="*/ 730908 h 1039515"/>
                <a:gd name="connsiteX418" fmla="*/ 3275644 w 4475956"/>
                <a:gd name="connsiteY418" fmla="*/ 731489 h 1039515"/>
                <a:gd name="connsiteX419" fmla="*/ 3283661 w 4475956"/>
                <a:gd name="connsiteY419" fmla="*/ 735557 h 1039515"/>
                <a:gd name="connsiteX420" fmla="*/ 3285379 w 4475956"/>
                <a:gd name="connsiteY420" fmla="*/ 735557 h 1039515"/>
                <a:gd name="connsiteX421" fmla="*/ 3297405 w 4475956"/>
                <a:gd name="connsiteY421" fmla="*/ 735557 h 1039515"/>
                <a:gd name="connsiteX422" fmla="*/ 3297405 w 4475956"/>
                <a:gd name="connsiteY422" fmla="*/ 705336 h 1039515"/>
                <a:gd name="connsiteX423" fmla="*/ 3298550 w 4475956"/>
                <a:gd name="connsiteY423" fmla="*/ 705336 h 1039515"/>
                <a:gd name="connsiteX424" fmla="*/ 3306565 w 4475956"/>
                <a:gd name="connsiteY424" fmla="*/ 705336 h 1039515"/>
                <a:gd name="connsiteX425" fmla="*/ 3307997 w 4475956"/>
                <a:gd name="connsiteY425" fmla="*/ 709986 h 1039515"/>
                <a:gd name="connsiteX426" fmla="*/ 3318019 w 4475956"/>
                <a:gd name="connsiteY426" fmla="*/ 709986 h 1039515"/>
                <a:gd name="connsiteX427" fmla="*/ 3319165 w 4475956"/>
                <a:gd name="connsiteY427" fmla="*/ 705336 h 1039515"/>
                <a:gd name="connsiteX428" fmla="*/ 3327182 w 4475956"/>
                <a:gd name="connsiteY428" fmla="*/ 705336 h 1039515"/>
                <a:gd name="connsiteX429" fmla="*/ 3327182 w 4475956"/>
                <a:gd name="connsiteY429" fmla="*/ 740206 h 1039515"/>
                <a:gd name="connsiteX430" fmla="*/ 3328613 w 4475956"/>
                <a:gd name="connsiteY430" fmla="*/ 741368 h 1039515"/>
                <a:gd name="connsiteX431" fmla="*/ 3338635 w 4475956"/>
                <a:gd name="connsiteY431" fmla="*/ 749505 h 1039515"/>
                <a:gd name="connsiteX432" fmla="*/ 3361539 w 4475956"/>
                <a:gd name="connsiteY432" fmla="*/ 756479 h 1039515"/>
                <a:gd name="connsiteX433" fmla="*/ 3361539 w 4475956"/>
                <a:gd name="connsiteY433" fmla="*/ 755026 h 1039515"/>
                <a:gd name="connsiteX434" fmla="*/ 3361539 w 4475956"/>
                <a:gd name="connsiteY434" fmla="*/ 744855 h 1039515"/>
                <a:gd name="connsiteX435" fmla="*/ 3391317 w 4475956"/>
                <a:gd name="connsiteY435" fmla="*/ 735557 h 1039515"/>
                <a:gd name="connsiteX436" fmla="*/ 3391317 w 4475956"/>
                <a:gd name="connsiteY436" fmla="*/ 734395 h 1039515"/>
                <a:gd name="connsiteX437" fmla="*/ 3391317 w 4475956"/>
                <a:gd name="connsiteY437" fmla="*/ 726258 h 1039515"/>
                <a:gd name="connsiteX438" fmla="*/ 3392176 w 4475956"/>
                <a:gd name="connsiteY438" fmla="*/ 726258 h 1039515"/>
                <a:gd name="connsiteX439" fmla="*/ 3398189 w 4475956"/>
                <a:gd name="connsiteY439" fmla="*/ 726258 h 1039515"/>
                <a:gd name="connsiteX440" fmla="*/ 3398189 w 4475956"/>
                <a:gd name="connsiteY440" fmla="*/ 725387 h 1039515"/>
                <a:gd name="connsiteX441" fmla="*/ 3398189 w 4475956"/>
                <a:gd name="connsiteY441" fmla="*/ 719284 h 1039515"/>
                <a:gd name="connsiteX442" fmla="*/ 3400479 w 4475956"/>
                <a:gd name="connsiteY442" fmla="*/ 719284 h 1039515"/>
                <a:gd name="connsiteX443" fmla="*/ 3416513 w 4475956"/>
                <a:gd name="connsiteY443" fmla="*/ 719284 h 1039515"/>
                <a:gd name="connsiteX444" fmla="*/ 3416513 w 4475956"/>
                <a:gd name="connsiteY444" fmla="*/ 720156 h 1039515"/>
                <a:gd name="connsiteX445" fmla="*/ 3416513 w 4475956"/>
                <a:gd name="connsiteY445" fmla="*/ 726258 h 1039515"/>
                <a:gd name="connsiteX446" fmla="*/ 3418231 w 4475956"/>
                <a:gd name="connsiteY446" fmla="*/ 726258 h 1039515"/>
                <a:gd name="connsiteX447" fmla="*/ 3430257 w 4475956"/>
                <a:gd name="connsiteY447" fmla="*/ 726258 h 1039515"/>
                <a:gd name="connsiteX448" fmla="*/ 3430257 w 4475956"/>
                <a:gd name="connsiteY448" fmla="*/ 728002 h 1039515"/>
                <a:gd name="connsiteX449" fmla="*/ 3430257 w 4475956"/>
                <a:gd name="connsiteY449" fmla="*/ 740206 h 1039515"/>
                <a:gd name="connsiteX450" fmla="*/ 3455452 w 4475956"/>
                <a:gd name="connsiteY450" fmla="*/ 740206 h 1039515"/>
                <a:gd name="connsiteX451" fmla="*/ 3455452 w 4475956"/>
                <a:gd name="connsiteY451" fmla="*/ 739044 h 1039515"/>
                <a:gd name="connsiteX452" fmla="*/ 3455452 w 4475956"/>
                <a:gd name="connsiteY452" fmla="*/ 730908 h 1039515"/>
                <a:gd name="connsiteX453" fmla="*/ 3456884 w 4475956"/>
                <a:gd name="connsiteY453" fmla="*/ 730908 h 1039515"/>
                <a:gd name="connsiteX454" fmla="*/ 3466905 w 4475956"/>
                <a:gd name="connsiteY454" fmla="*/ 730908 h 1039515"/>
                <a:gd name="connsiteX455" fmla="*/ 3466905 w 4475956"/>
                <a:gd name="connsiteY455" fmla="*/ 729745 h 1039515"/>
                <a:gd name="connsiteX456" fmla="*/ 3466905 w 4475956"/>
                <a:gd name="connsiteY456" fmla="*/ 721609 h 1039515"/>
                <a:gd name="connsiteX457" fmla="*/ 3468623 w 4475956"/>
                <a:gd name="connsiteY457" fmla="*/ 721609 h 1039515"/>
                <a:gd name="connsiteX458" fmla="*/ 3480647 w 4475956"/>
                <a:gd name="connsiteY458" fmla="*/ 721609 h 1039515"/>
                <a:gd name="connsiteX459" fmla="*/ 3480647 w 4475956"/>
                <a:gd name="connsiteY459" fmla="*/ 722771 h 1039515"/>
                <a:gd name="connsiteX460" fmla="*/ 3480647 w 4475956"/>
                <a:gd name="connsiteY460" fmla="*/ 730908 h 1039515"/>
                <a:gd name="connsiteX461" fmla="*/ 3485229 w 4475956"/>
                <a:gd name="connsiteY461" fmla="*/ 675116 h 1039515"/>
                <a:gd name="connsiteX462" fmla="*/ 3588304 w 4475956"/>
                <a:gd name="connsiteY462" fmla="*/ 675116 h 1039515"/>
                <a:gd name="connsiteX463" fmla="*/ 3588304 w 4475956"/>
                <a:gd name="connsiteY463" fmla="*/ 749505 h 1039515"/>
                <a:gd name="connsiteX464" fmla="*/ 3590595 w 4475956"/>
                <a:gd name="connsiteY464" fmla="*/ 749505 h 1039515"/>
                <a:gd name="connsiteX465" fmla="*/ 3606629 w 4475956"/>
                <a:gd name="connsiteY465" fmla="*/ 749505 h 1039515"/>
                <a:gd name="connsiteX466" fmla="*/ 3606629 w 4475956"/>
                <a:gd name="connsiteY466" fmla="*/ 665817 h 1039515"/>
                <a:gd name="connsiteX467" fmla="*/ 3629535 w 4475956"/>
                <a:gd name="connsiteY467" fmla="*/ 654194 h 1039515"/>
                <a:gd name="connsiteX468" fmla="*/ 3659311 w 4475956"/>
                <a:gd name="connsiteY468" fmla="*/ 654194 h 1039515"/>
                <a:gd name="connsiteX469" fmla="*/ 3661316 w 4475956"/>
                <a:gd name="connsiteY469" fmla="*/ 652451 h 1039515"/>
                <a:gd name="connsiteX470" fmla="*/ 3675345 w 4475956"/>
                <a:gd name="connsiteY470" fmla="*/ 640246 h 1039515"/>
                <a:gd name="connsiteX471" fmla="*/ 3714285 w 4475956"/>
                <a:gd name="connsiteY471" fmla="*/ 640246 h 1039515"/>
                <a:gd name="connsiteX472" fmla="*/ 3714285 w 4475956"/>
                <a:gd name="connsiteY472" fmla="*/ 641990 h 1039515"/>
                <a:gd name="connsiteX473" fmla="*/ 3714285 w 4475956"/>
                <a:gd name="connsiteY473" fmla="*/ 654194 h 1039515"/>
                <a:gd name="connsiteX474" fmla="*/ 3753224 w 4475956"/>
                <a:gd name="connsiteY474" fmla="*/ 654194 h 1039515"/>
                <a:gd name="connsiteX475" fmla="*/ 3753224 w 4475956"/>
                <a:gd name="connsiteY475" fmla="*/ 744855 h 1039515"/>
                <a:gd name="connsiteX476" fmla="*/ 3754656 w 4475956"/>
                <a:gd name="connsiteY476" fmla="*/ 744855 h 1039515"/>
                <a:gd name="connsiteX477" fmla="*/ 3764677 w 4475956"/>
                <a:gd name="connsiteY477" fmla="*/ 744855 h 1039515"/>
                <a:gd name="connsiteX478" fmla="*/ 3764677 w 4475956"/>
                <a:gd name="connsiteY478" fmla="*/ 877360 h 1039515"/>
                <a:gd name="connsiteX479" fmla="*/ 3766967 w 4475956"/>
                <a:gd name="connsiteY479" fmla="*/ 877360 h 1039515"/>
                <a:gd name="connsiteX480" fmla="*/ 3783001 w 4475956"/>
                <a:gd name="connsiteY480" fmla="*/ 877360 h 1039515"/>
                <a:gd name="connsiteX481" fmla="*/ 3783001 w 4475956"/>
                <a:gd name="connsiteY481" fmla="*/ 791348 h 1039515"/>
                <a:gd name="connsiteX482" fmla="*/ 3783861 w 4475956"/>
                <a:gd name="connsiteY482" fmla="*/ 790767 h 1039515"/>
                <a:gd name="connsiteX483" fmla="*/ 3789873 w 4475956"/>
                <a:gd name="connsiteY483" fmla="*/ 786699 h 1039515"/>
                <a:gd name="connsiteX484" fmla="*/ 3794455 w 4475956"/>
                <a:gd name="connsiteY484" fmla="*/ 787861 h 1039515"/>
                <a:gd name="connsiteX485" fmla="*/ 3794455 w 4475956"/>
                <a:gd name="connsiteY485" fmla="*/ 795998 h 1039515"/>
                <a:gd name="connsiteX486" fmla="*/ 3796744 w 4475956"/>
                <a:gd name="connsiteY486" fmla="*/ 794835 h 1039515"/>
                <a:gd name="connsiteX487" fmla="*/ 3812779 w 4475956"/>
                <a:gd name="connsiteY487" fmla="*/ 786699 h 1039515"/>
                <a:gd name="connsiteX488" fmla="*/ 3814783 w 4475956"/>
                <a:gd name="connsiteY488" fmla="*/ 786699 h 1039515"/>
                <a:gd name="connsiteX489" fmla="*/ 3828812 w 4475956"/>
                <a:gd name="connsiteY489" fmla="*/ 786699 h 1039515"/>
                <a:gd name="connsiteX490" fmla="*/ 3828812 w 4475956"/>
                <a:gd name="connsiteY490" fmla="*/ 944775 h 1039515"/>
                <a:gd name="connsiteX491" fmla="*/ 3860881 w 4475956"/>
                <a:gd name="connsiteY491" fmla="*/ 949425 h 1039515"/>
                <a:gd name="connsiteX492" fmla="*/ 3860881 w 4475956"/>
                <a:gd name="connsiteY492" fmla="*/ 942451 h 1039515"/>
                <a:gd name="connsiteX493" fmla="*/ 3895238 w 4475956"/>
                <a:gd name="connsiteY493" fmla="*/ 942451 h 1039515"/>
                <a:gd name="connsiteX494" fmla="*/ 3895238 w 4475956"/>
                <a:gd name="connsiteY494" fmla="*/ 912230 h 1039515"/>
                <a:gd name="connsiteX495" fmla="*/ 3904401 w 4475956"/>
                <a:gd name="connsiteY495" fmla="*/ 912230 h 1039515"/>
                <a:gd name="connsiteX496" fmla="*/ 3904401 w 4475956"/>
                <a:gd name="connsiteY496" fmla="*/ 872711 h 1039515"/>
                <a:gd name="connsiteX497" fmla="*/ 3911273 w 4475956"/>
                <a:gd name="connsiteY497" fmla="*/ 872711 h 1039515"/>
                <a:gd name="connsiteX498" fmla="*/ 3911273 w 4475956"/>
                <a:gd name="connsiteY498" fmla="*/ 833192 h 1039515"/>
                <a:gd name="connsiteX499" fmla="*/ 3927307 w 4475956"/>
                <a:gd name="connsiteY499" fmla="*/ 833192 h 1039515"/>
                <a:gd name="connsiteX500" fmla="*/ 3977697 w 4475956"/>
                <a:gd name="connsiteY500" fmla="*/ 812270 h 1039515"/>
                <a:gd name="connsiteX501" fmla="*/ 3979989 w 4475956"/>
                <a:gd name="connsiteY501" fmla="*/ 791348 h 1039515"/>
                <a:gd name="connsiteX502" fmla="*/ 3984570 w 4475956"/>
                <a:gd name="connsiteY502" fmla="*/ 812270 h 1039515"/>
                <a:gd name="connsiteX503" fmla="*/ 4037253 w 4475956"/>
                <a:gd name="connsiteY503" fmla="*/ 840166 h 1039515"/>
                <a:gd name="connsiteX504" fmla="*/ 4037253 w 4475956"/>
                <a:gd name="connsiteY504" fmla="*/ 835517 h 1039515"/>
                <a:gd name="connsiteX505" fmla="*/ 4050996 w 4475956"/>
                <a:gd name="connsiteY505" fmla="*/ 835517 h 1039515"/>
                <a:gd name="connsiteX506" fmla="*/ 4050996 w 4475956"/>
                <a:gd name="connsiteY506" fmla="*/ 872711 h 1039515"/>
                <a:gd name="connsiteX507" fmla="*/ 4057867 w 4475956"/>
                <a:gd name="connsiteY507" fmla="*/ 872711 h 1039515"/>
                <a:gd name="connsiteX508" fmla="*/ 4057867 w 4475956"/>
                <a:gd name="connsiteY508" fmla="*/ 916879 h 1039515"/>
                <a:gd name="connsiteX509" fmla="*/ 4064740 w 4475956"/>
                <a:gd name="connsiteY509" fmla="*/ 916879 h 1039515"/>
                <a:gd name="connsiteX510" fmla="*/ 4064740 w 4475956"/>
                <a:gd name="connsiteY510" fmla="*/ 937801 h 1039515"/>
                <a:gd name="connsiteX511" fmla="*/ 4078483 w 4475956"/>
                <a:gd name="connsiteY511" fmla="*/ 937801 h 1039515"/>
                <a:gd name="connsiteX512" fmla="*/ 4078483 w 4475956"/>
                <a:gd name="connsiteY512" fmla="*/ 970346 h 1039515"/>
                <a:gd name="connsiteX513" fmla="*/ 4165523 w 4475956"/>
                <a:gd name="connsiteY513" fmla="*/ 963372 h 1039515"/>
                <a:gd name="connsiteX514" fmla="*/ 4165523 w 4475956"/>
                <a:gd name="connsiteY514" fmla="*/ 930827 h 1039515"/>
                <a:gd name="connsiteX515" fmla="*/ 4211335 w 4475956"/>
                <a:gd name="connsiteY515" fmla="*/ 930827 h 1039515"/>
                <a:gd name="connsiteX516" fmla="*/ 4211335 w 4475956"/>
                <a:gd name="connsiteY516" fmla="*/ 912230 h 1039515"/>
                <a:gd name="connsiteX517" fmla="*/ 4307538 w 4475956"/>
                <a:gd name="connsiteY517" fmla="*/ 912230 h 1039515"/>
                <a:gd name="connsiteX518" fmla="*/ 4307538 w 4475956"/>
                <a:gd name="connsiteY518" fmla="*/ 923853 h 1039515"/>
                <a:gd name="connsiteX519" fmla="*/ 4369382 w 4475956"/>
                <a:gd name="connsiteY519" fmla="*/ 923853 h 1039515"/>
                <a:gd name="connsiteX520" fmla="*/ 4369382 w 4475956"/>
                <a:gd name="connsiteY520" fmla="*/ 930827 h 1039515"/>
                <a:gd name="connsiteX521" fmla="*/ 4387707 w 4475956"/>
                <a:gd name="connsiteY521" fmla="*/ 930827 h 1039515"/>
                <a:gd name="connsiteX522" fmla="*/ 4387707 w 4475956"/>
                <a:gd name="connsiteY522" fmla="*/ 937801 h 1039515"/>
                <a:gd name="connsiteX523" fmla="*/ 4403740 w 4475956"/>
                <a:gd name="connsiteY523" fmla="*/ 937801 h 1039515"/>
                <a:gd name="connsiteX524" fmla="*/ 4403740 w 4475956"/>
                <a:gd name="connsiteY524" fmla="*/ 917794 h 1039515"/>
                <a:gd name="connsiteX525" fmla="*/ 4475956 w 4475956"/>
                <a:gd name="connsiteY525" fmla="*/ 1039515 h 1039515"/>
                <a:gd name="connsiteX526" fmla="*/ 0 w 4475956"/>
                <a:gd name="connsiteY526" fmla="*/ 1039515 h 1039515"/>
                <a:gd name="connsiteX527" fmla="*/ 0 w 4475956"/>
                <a:gd name="connsiteY527" fmla="*/ 685283 h 1039515"/>
                <a:gd name="connsiteX528" fmla="*/ 9900 w 4475956"/>
                <a:gd name="connsiteY528" fmla="*/ 685283 h 1039515"/>
                <a:gd name="connsiteX529" fmla="*/ 9900 w 4475956"/>
                <a:gd name="connsiteY529" fmla="*/ 661504 h 1039515"/>
                <a:gd name="connsiteX530" fmla="*/ 10941 w 4475956"/>
                <a:gd name="connsiteY530" fmla="*/ 661504 h 1039515"/>
                <a:gd name="connsiteX531" fmla="*/ 18230 w 4475956"/>
                <a:gd name="connsiteY531" fmla="*/ 661504 h 1039515"/>
                <a:gd name="connsiteX532" fmla="*/ 18230 w 4475956"/>
                <a:gd name="connsiteY532" fmla="*/ 629077 h 1039515"/>
                <a:gd name="connsiteX533" fmla="*/ 19272 w 4475956"/>
                <a:gd name="connsiteY533" fmla="*/ 629077 h 1039515"/>
                <a:gd name="connsiteX534" fmla="*/ 26562 w 4475956"/>
                <a:gd name="connsiteY534" fmla="*/ 629077 h 1039515"/>
                <a:gd name="connsiteX535" fmla="*/ 26562 w 4475956"/>
                <a:gd name="connsiteY535" fmla="*/ 627186 h 1039515"/>
                <a:gd name="connsiteX536" fmla="*/ 26562 w 4475956"/>
                <a:gd name="connsiteY536" fmla="*/ 613945 h 1039515"/>
                <a:gd name="connsiteX537" fmla="*/ 25259 w 4475956"/>
                <a:gd name="connsiteY537" fmla="*/ 612323 h 1039515"/>
                <a:gd name="connsiteX538" fmla="*/ 30726 w 4475956"/>
                <a:gd name="connsiteY538" fmla="*/ 600974 h 1039515"/>
                <a:gd name="connsiteX539" fmla="*/ 39057 w 4475956"/>
                <a:gd name="connsiteY539" fmla="*/ 629077 h 1039515"/>
                <a:gd name="connsiteX540" fmla="*/ 39838 w 4475956"/>
                <a:gd name="connsiteY540" fmla="*/ 629077 h 1039515"/>
                <a:gd name="connsiteX541" fmla="*/ 45305 w 4475956"/>
                <a:gd name="connsiteY541" fmla="*/ 629077 h 1039515"/>
                <a:gd name="connsiteX542" fmla="*/ 45305 w 4475956"/>
                <a:gd name="connsiteY542" fmla="*/ 523150 h 1039515"/>
                <a:gd name="connsiteX543" fmla="*/ 46867 w 4475956"/>
                <a:gd name="connsiteY543" fmla="*/ 523150 h 1039515"/>
                <a:gd name="connsiteX544" fmla="*/ 57801 w 4475956"/>
                <a:gd name="connsiteY544" fmla="*/ 523150 h 1039515"/>
                <a:gd name="connsiteX545" fmla="*/ 57801 w 4475956"/>
                <a:gd name="connsiteY545" fmla="*/ 475591 h 1039515"/>
                <a:gd name="connsiteX546" fmla="*/ 84875 w 4475956"/>
                <a:gd name="connsiteY546" fmla="*/ 475591 h 1039515"/>
                <a:gd name="connsiteX547" fmla="*/ 84875 w 4475956"/>
                <a:gd name="connsiteY547" fmla="*/ 453973 h 1039515"/>
                <a:gd name="connsiteX548" fmla="*/ 120280 w 4475956"/>
                <a:gd name="connsiteY548" fmla="*/ 453973 h 1039515"/>
                <a:gd name="connsiteX549" fmla="*/ 120280 w 4475956"/>
                <a:gd name="connsiteY549" fmla="*/ 456405 h 1039515"/>
                <a:gd name="connsiteX550" fmla="*/ 120280 w 4475956"/>
                <a:gd name="connsiteY550" fmla="*/ 473429 h 1039515"/>
                <a:gd name="connsiteX551" fmla="*/ 122623 w 4475956"/>
                <a:gd name="connsiteY551" fmla="*/ 473429 h 1039515"/>
                <a:gd name="connsiteX552" fmla="*/ 139024 w 4475956"/>
                <a:gd name="connsiteY552" fmla="*/ 473429 h 1039515"/>
                <a:gd name="connsiteX553" fmla="*/ 139024 w 4475956"/>
                <a:gd name="connsiteY553" fmla="*/ 520988 h 1039515"/>
                <a:gd name="connsiteX554" fmla="*/ 140065 w 4475956"/>
                <a:gd name="connsiteY554" fmla="*/ 520988 h 1039515"/>
                <a:gd name="connsiteX555" fmla="*/ 147355 w 4475956"/>
                <a:gd name="connsiteY555" fmla="*/ 520988 h 1039515"/>
                <a:gd name="connsiteX556" fmla="*/ 161933 w 4475956"/>
                <a:gd name="connsiteY556" fmla="*/ 525312 h 1039515"/>
                <a:gd name="connsiteX557" fmla="*/ 161933 w 4475956"/>
                <a:gd name="connsiteY557" fmla="*/ 564224 h 1039515"/>
                <a:gd name="connsiteX558" fmla="*/ 162975 w 4475956"/>
                <a:gd name="connsiteY558" fmla="*/ 564224 h 1039515"/>
                <a:gd name="connsiteX559" fmla="*/ 170263 w 4475956"/>
                <a:gd name="connsiteY559" fmla="*/ 564224 h 1039515"/>
                <a:gd name="connsiteX560" fmla="*/ 170263 w 4475956"/>
                <a:gd name="connsiteY560" fmla="*/ 565845 h 1039515"/>
                <a:gd name="connsiteX561" fmla="*/ 170263 w 4475956"/>
                <a:gd name="connsiteY561" fmla="*/ 577194 h 1039515"/>
                <a:gd name="connsiteX562" fmla="*/ 172346 w 4475956"/>
                <a:gd name="connsiteY562" fmla="*/ 577194 h 1039515"/>
                <a:gd name="connsiteX563" fmla="*/ 186925 w 4475956"/>
                <a:gd name="connsiteY563" fmla="*/ 577194 h 1039515"/>
                <a:gd name="connsiteX564" fmla="*/ 193172 w 4475956"/>
                <a:gd name="connsiteY564" fmla="*/ 583680 h 1039515"/>
                <a:gd name="connsiteX565" fmla="*/ 193172 w 4475956"/>
                <a:gd name="connsiteY565" fmla="*/ 605298 h 1039515"/>
                <a:gd name="connsiteX566" fmla="*/ 195515 w 4475956"/>
                <a:gd name="connsiteY566" fmla="*/ 605298 h 1039515"/>
                <a:gd name="connsiteX567" fmla="*/ 211916 w 4475956"/>
                <a:gd name="connsiteY567" fmla="*/ 605298 h 1039515"/>
                <a:gd name="connsiteX568" fmla="*/ 211916 w 4475956"/>
                <a:gd name="connsiteY568" fmla="*/ 606378 h 1039515"/>
                <a:gd name="connsiteX569" fmla="*/ 211916 w 4475956"/>
                <a:gd name="connsiteY569" fmla="*/ 613945 h 1039515"/>
                <a:gd name="connsiteX570" fmla="*/ 213218 w 4475956"/>
                <a:gd name="connsiteY570" fmla="*/ 613945 h 1039515"/>
                <a:gd name="connsiteX571" fmla="*/ 222330 w 4475956"/>
                <a:gd name="connsiteY571" fmla="*/ 613945 h 1039515"/>
                <a:gd name="connsiteX572" fmla="*/ 222330 w 4475956"/>
                <a:gd name="connsiteY572" fmla="*/ 616106 h 1039515"/>
                <a:gd name="connsiteX573" fmla="*/ 222330 w 4475956"/>
                <a:gd name="connsiteY573" fmla="*/ 631239 h 1039515"/>
                <a:gd name="connsiteX574" fmla="*/ 226495 w 4475956"/>
                <a:gd name="connsiteY574" fmla="*/ 629347 h 1039515"/>
                <a:gd name="connsiteX575" fmla="*/ 226495 w 4475956"/>
                <a:gd name="connsiteY575" fmla="*/ 616106 h 1039515"/>
                <a:gd name="connsiteX576" fmla="*/ 227536 w 4475956"/>
                <a:gd name="connsiteY576" fmla="*/ 616106 h 1039515"/>
                <a:gd name="connsiteX577" fmla="*/ 234826 w 4475956"/>
                <a:gd name="connsiteY577" fmla="*/ 616106 h 1039515"/>
                <a:gd name="connsiteX578" fmla="*/ 234826 w 4475956"/>
                <a:gd name="connsiteY578" fmla="*/ 617728 h 1039515"/>
                <a:gd name="connsiteX579" fmla="*/ 234826 w 4475956"/>
                <a:gd name="connsiteY579" fmla="*/ 629077 h 1039515"/>
                <a:gd name="connsiteX580" fmla="*/ 235607 w 4475956"/>
                <a:gd name="connsiteY580" fmla="*/ 629077 h 1039515"/>
                <a:gd name="connsiteX581" fmla="*/ 241073 w 4475956"/>
                <a:gd name="connsiteY581" fmla="*/ 629077 h 1039515"/>
                <a:gd name="connsiteX582" fmla="*/ 291056 w 4475956"/>
                <a:gd name="connsiteY582" fmla="*/ 624754 h 1039515"/>
                <a:gd name="connsiteX583" fmla="*/ 291056 w 4475956"/>
                <a:gd name="connsiteY583" fmla="*/ 626105 h 1039515"/>
                <a:gd name="connsiteX584" fmla="*/ 291056 w 4475956"/>
                <a:gd name="connsiteY584" fmla="*/ 635562 h 1039515"/>
                <a:gd name="connsiteX585" fmla="*/ 291837 w 4475956"/>
                <a:gd name="connsiteY585" fmla="*/ 635562 h 1039515"/>
                <a:gd name="connsiteX586" fmla="*/ 297306 w 4475956"/>
                <a:gd name="connsiteY586" fmla="*/ 635562 h 1039515"/>
                <a:gd name="connsiteX587" fmla="*/ 297306 w 4475956"/>
                <a:gd name="connsiteY587" fmla="*/ 637724 h 1039515"/>
                <a:gd name="connsiteX588" fmla="*/ 297306 w 4475956"/>
                <a:gd name="connsiteY588" fmla="*/ 652857 h 1039515"/>
                <a:gd name="connsiteX589" fmla="*/ 299387 w 4475956"/>
                <a:gd name="connsiteY589" fmla="*/ 651506 h 1039515"/>
                <a:gd name="connsiteX590" fmla="*/ 313966 w 4475956"/>
                <a:gd name="connsiteY590" fmla="*/ 642048 h 1039515"/>
                <a:gd name="connsiteX591" fmla="*/ 320214 w 4475956"/>
                <a:gd name="connsiteY591" fmla="*/ 600974 h 1039515"/>
                <a:gd name="connsiteX592" fmla="*/ 320995 w 4475956"/>
                <a:gd name="connsiteY592" fmla="*/ 600704 h 1039515"/>
                <a:gd name="connsiteX593" fmla="*/ 326461 w 4475956"/>
                <a:gd name="connsiteY593" fmla="*/ 598812 h 1039515"/>
                <a:gd name="connsiteX594" fmla="*/ 328545 w 4475956"/>
                <a:gd name="connsiteY594" fmla="*/ 529635 h 1039515"/>
                <a:gd name="connsiteX595" fmla="*/ 330627 w 4475956"/>
                <a:gd name="connsiteY595" fmla="*/ 598812 h 1039515"/>
                <a:gd name="connsiteX596" fmla="*/ 331408 w 4475956"/>
                <a:gd name="connsiteY596" fmla="*/ 599082 h 1039515"/>
                <a:gd name="connsiteX597" fmla="*/ 336875 w 4475956"/>
                <a:gd name="connsiteY597" fmla="*/ 600974 h 1039515"/>
                <a:gd name="connsiteX598" fmla="*/ 336875 w 4475956"/>
                <a:gd name="connsiteY598" fmla="*/ 514503 h 1039515"/>
                <a:gd name="connsiteX599" fmla="*/ 341041 w 4475956"/>
                <a:gd name="connsiteY599" fmla="*/ 482076 h 1039515"/>
                <a:gd name="connsiteX600" fmla="*/ 380610 w 4475956"/>
                <a:gd name="connsiteY600" fmla="*/ 482076 h 1039515"/>
                <a:gd name="connsiteX601" fmla="*/ 380610 w 4475956"/>
                <a:gd name="connsiteY601" fmla="*/ 514503 h 1039515"/>
                <a:gd name="connsiteX602" fmla="*/ 381391 w 4475956"/>
                <a:gd name="connsiteY602" fmla="*/ 514503 h 1039515"/>
                <a:gd name="connsiteX603" fmla="*/ 386858 w 4475956"/>
                <a:gd name="connsiteY603" fmla="*/ 514503 h 1039515"/>
                <a:gd name="connsiteX604" fmla="*/ 386858 w 4475956"/>
                <a:gd name="connsiteY604" fmla="*/ 432355 h 1039515"/>
                <a:gd name="connsiteX605" fmla="*/ 388681 w 4475956"/>
                <a:gd name="connsiteY605" fmla="*/ 432355 h 1039515"/>
                <a:gd name="connsiteX606" fmla="*/ 401437 w 4475956"/>
                <a:gd name="connsiteY606" fmla="*/ 432355 h 1039515"/>
                <a:gd name="connsiteX607" fmla="*/ 401437 w 4475956"/>
                <a:gd name="connsiteY607" fmla="*/ 430464 h 1039515"/>
                <a:gd name="connsiteX608" fmla="*/ 401437 w 4475956"/>
                <a:gd name="connsiteY608" fmla="*/ 417223 h 1039515"/>
                <a:gd name="connsiteX609" fmla="*/ 424347 w 4475956"/>
                <a:gd name="connsiteY609" fmla="*/ 417223 h 1039515"/>
                <a:gd name="connsiteX610" fmla="*/ 424347 w 4475956"/>
                <a:gd name="connsiteY610" fmla="*/ 416142 h 1039515"/>
                <a:gd name="connsiteX611" fmla="*/ 424347 w 4475956"/>
                <a:gd name="connsiteY611" fmla="*/ 408576 h 1039515"/>
                <a:gd name="connsiteX612" fmla="*/ 426168 w 4475956"/>
                <a:gd name="connsiteY612" fmla="*/ 408576 h 1039515"/>
                <a:gd name="connsiteX613" fmla="*/ 438925 w 4475956"/>
                <a:gd name="connsiteY613" fmla="*/ 408576 h 1039515"/>
                <a:gd name="connsiteX614" fmla="*/ 438925 w 4475956"/>
                <a:gd name="connsiteY614" fmla="*/ 409657 h 1039515"/>
                <a:gd name="connsiteX615" fmla="*/ 438925 w 4475956"/>
                <a:gd name="connsiteY615" fmla="*/ 417223 h 1039515"/>
                <a:gd name="connsiteX616" fmla="*/ 439706 w 4475956"/>
                <a:gd name="connsiteY616" fmla="*/ 417223 h 1039515"/>
                <a:gd name="connsiteX617" fmla="*/ 445173 w 4475956"/>
                <a:gd name="connsiteY617" fmla="*/ 417223 h 1039515"/>
                <a:gd name="connsiteX618" fmla="*/ 455586 w 4475956"/>
                <a:gd name="connsiteY618" fmla="*/ 412899 h 1039515"/>
                <a:gd name="connsiteX619" fmla="*/ 459750 w 4475956"/>
                <a:gd name="connsiteY619" fmla="*/ 416142 h 1039515"/>
                <a:gd name="connsiteX620" fmla="*/ 459750 w 4475956"/>
                <a:gd name="connsiteY620" fmla="*/ 408576 h 1039515"/>
                <a:gd name="connsiteX621" fmla="*/ 462093 w 4475956"/>
                <a:gd name="connsiteY621" fmla="*/ 408576 h 1039515"/>
                <a:gd name="connsiteX622" fmla="*/ 478495 w 4475956"/>
                <a:gd name="connsiteY622" fmla="*/ 408576 h 1039515"/>
                <a:gd name="connsiteX623" fmla="*/ 478495 w 4475956"/>
                <a:gd name="connsiteY623" fmla="*/ 409657 h 1039515"/>
                <a:gd name="connsiteX624" fmla="*/ 478495 w 4475956"/>
                <a:gd name="connsiteY624" fmla="*/ 417223 h 1039515"/>
                <a:gd name="connsiteX625" fmla="*/ 509735 w 4475956"/>
                <a:gd name="connsiteY625" fmla="*/ 417223 h 1039515"/>
                <a:gd name="connsiteX626" fmla="*/ 509735 w 4475956"/>
                <a:gd name="connsiteY626" fmla="*/ 418844 h 1039515"/>
                <a:gd name="connsiteX627" fmla="*/ 509735 w 4475956"/>
                <a:gd name="connsiteY627" fmla="*/ 430194 h 1039515"/>
                <a:gd name="connsiteX628" fmla="*/ 536809 w 4475956"/>
                <a:gd name="connsiteY628" fmla="*/ 430194 h 1039515"/>
                <a:gd name="connsiteX629" fmla="*/ 536809 w 4475956"/>
                <a:gd name="connsiteY629" fmla="*/ 460458 h 1039515"/>
                <a:gd name="connsiteX630" fmla="*/ 537589 w 4475956"/>
                <a:gd name="connsiteY630" fmla="*/ 460458 h 1039515"/>
                <a:gd name="connsiteX631" fmla="*/ 543057 w 4475956"/>
                <a:gd name="connsiteY631" fmla="*/ 460458 h 1039515"/>
                <a:gd name="connsiteX632" fmla="*/ 543057 w 4475956"/>
                <a:gd name="connsiteY632" fmla="*/ 461539 h 1039515"/>
                <a:gd name="connsiteX633" fmla="*/ 543057 w 4475956"/>
                <a:gd name="connsiteY633" fmla="*/ 469106 h 1039515"/>
                <a:gd name="connsiteX634" fmla="*/ 547222 w 4475956"/>
                <a:gd name="connsiteY634" fmla="*/ 499370 h 1039515"/>
                <a:gd name="connsiteX635" fmla="*/ 548003 w 4475956"/>
                <a:gd name="connsiteY635" fmla="*/ 499370 h 1039515"/>
                <a:gd name="connsiteX636" fmla="*/ 553470 w 4475956"/>
                <a:gd name="connsiteY636" fmla="*/ 499370 h 1039515"/>
                <a:gd name="connsiteX637" fmla="*/ 553470 w 4475956"/>
                <a:gd name="connsiteY637" fmla="*/ 500181 h 1039515"/>
                <a:gd name="connsiteX638" fmla="*/ 553470 w 4475956"/>
                <a:gd name="connsiteY638" fmla="*/ 505856 h 1039515"/>
                <a:gd name="connsiteX639" fmla="*/ 554511 w 4475956"/>
                <a:gd name="connsiteY639" fmla="*/ 505856 h 1039515"/>
                <a:gd name="connsiteX640" fmla="*/ 561800 w 4475956"/>
                <a:gd name="connsiteY640" fmla="*/ 505856 h 1039515"/>
                <a:gd name="connsiteX641" fmla="*/ 561800 w 4475956"/>
                <a:gd name="connsiteY641" fmla="*/ 536121 h 1039515"/>
                <a:gd name="connsiteX642" fmla="*/ 563883 w 4475956"/>
                <a:gd name="connsiteY642" fmla="*/ 536121 h 1039515"/>
                <a:gd name="connsiteX643" fmla="*/ 578462 w 4475956"/>
                <a:gd name="connsiteY643" fmla="*/ 536121 h 1039515"/>
                <a:gd name="connsiteX644" fmla="*/ 578462 w 4475956"/>
                <a:gd name="connsiteY644" fmla="*/ 559900 h 1039515"/>
                <a:gd name="connsiteX645" fmla="*/ 580545 w 4475956"/>
                <a:gd name="connsiteY645" fmla="*/ 561521 h 1039515"/>
                <a:gd name="connsiteX646" fmla="*/ 580545 w 4475956"/>
                <a:gd name="connsiteY646" fmla="*/ 572871 h 1039515"/>
                <a:gd name="connsiteX647" fmla="*/ 581326 w 4475956"/>
                <a:gd name="connsiteY647" fmla="*/ 572871 h 1039515"/>
                <a:gd name="connsiteX648" fmla="*/ 586793 w 4475956"/>
                <a:gd name="connsiteY648" fmla="*/ 572871 h 1039515"/>
                <a:gd name="connsiteX649" fmla="*/ 586793 w 4475956"/>
                <a:gd name="connsiteY649" fmla="*/ 596650 h 1039515"/>
                <a:gd name="connsiteX650" fmla="*/ 588094 w 4475956"/>
                <a:gd name="connsiteY650" fmla="*/ 596650 h 1039515"/>
                <a:gd name="connsiteX651" fmla="*/ 597205 w 4475956"/>
                <a:gd name="connsiteY651" fmla="*/ 596650 h 1039515"/>
                <a:gd name="connsiteX652" fmla="*/ 599289 w 4475956"/>
                <a:gd name="connsiteY652" fmla="*/ 600704 h 1039515"/>
                <a:gd name="connsiteX653" fmla="*/ 599289 w 4475956"/>
                <a:gd name="connsiteY653" fmla="*/ 613945 h 1039515"/>
                <a:gd name="connsiteX654" fmla="*/ 600851 w 4475956"/>
                <a:gd name="connsiteY654" fmla="*/ 612053 h 1039515"/>
                <a:gd name="connsiteX655" fmla="*/ 611784 w 4475956"/>
                <a:gd name="connsiteY655" fmla="*/ 598812 h 1039515"/>
                <a:gd name="connsiteX656" fmla="*/ 640941 w 4475956"/>
                <a:gd name="connsiteY656" fmla="*/ 598812 h 1039515"/>
                <a:gd name="connsiteX657" fmla="*/ 640941 w 4475956"/>
                <a:gd name="connsiteY657" fmla="*/ 685283 h 1039515"/>
                <a:gd name="connsiteX658" fmla="*/ 641723 w 4475956"/>
                <a:gd name="connsiteY658" fmla="*/ 685283 h 1039515"/>
                <a:gd name="connsiteX659" fmla="*/ 647189 w 4475956"/>
                <a:gd name="connsiteY659" fmla="*/ 685283 h 1039515"/>
                <a:gd name="connsiteX660" fmla="*/ 647971 w 4475956"/>
                <a:gd name="connsiteY660" fmla="*/ 683932 h 1039515"/>
                <a:gd name="connsiteX661" fmla="*/ 653437 w 4475956"/>
                <a:gd name="connsiteY661" fmla="*/ 674474 h 1039515"/>
                <a:gd name="connsiteX662" fmla="*/ 653437 w 4475956"/>
                <a:gd name="connsiteY662" fmla="*/ 676366 h 1039515"/>
                <a:gd name="connsiteX663" fmla="*/ 653437 w 4475956"/>
                <a:gd name="connsiteY663" fmla="*/ 689607 h 1039515"/>
                <a:gd name="connsiteX664" fmla="*/ 657602 w 4475956"/>
                <a:gd name="connsiteY664" fmla="*/ 644210 h 1039515"/>
                <a:gd name="connsiteX665" fmla="*/ 658383 w 4475956"/>
                <a:gd name="connsiteY665" fmla="*/ 644210 h 1039515"/>
                <a:gd name="connsiteX666" fmla="*/ 663850 w 4475956"/>
                <a:gd name="connsiteY666" fmla="*/ 644210 h 1039515"/>
                <a:gd name="connsiteX667" fmla="*/ 663850 w 4475956"/>
                <a:gd name="connsiteY667" fmla="*/ 579356 h 1039515"/>
                <a:gd name="connsiteX668" fmla="*/ 664892 w 4475956"/>
                <a:gd name="connsiteY668" fmla="*/ 579356 h 1039515"/>
                <a:gd name="connsiteX669" fmla="*/ 672181 w 4475956"/>
                <a:gd name="connsiteY669" fmla="*/ 579356 h 1039515"/>
                <a:gd name="connsiteX670" fmla="*/ 684677 w 4475956"/>
                <a:gd name="connsiteY670" fmla="*/ 536121 h 1039515"/>
                <a:gd name="connsiteX671" fmla="*/ 685978 w 4475956"/>
                <a:gd name="connsiteY671" fmla="*/ 536121 h 1039515"/>
                <a:gd name="connsiteX672" fmla="*/ 695091 w 4475956"/>
                <a:gd name="connsiteY672" fmla="*/ 536121 h 1039515"/>
                <a:gd name="connsiteX673" fmla="*/ 705503 w 4475956"/>
                <a:gd name="connsiteY673" fmla="*/ 579356 h 1039515"/>
                <a:gd name="connsiteX674" fmla="*/ 706544 w 4475956"/>
                <a:gd name="connsiteY674" fmla="*/ 579356 h 1039515"/>
                <a:gd name="connsiteX675" fmla="*/ 713834 w 4475956"/>
                <a:gd name="connsiteY675" fmla="*/ 579356 h 1039515"/>
                <a:gd name="connsiteX676" fmla="*/ 713834 w 4475956"/>
                <a:gd name="connsiteY676" fmla="*/ 618268 h 1039515"/>
                <a:gd name="connsiteX677" fmla="*/ 715655 w 4475956"/>
                <a:gd name="connsiteY677" fmla="*/ 618268 h 1039515"/>
                <a:gd name="connsiteX678" fmla="*/ 728412 w 4475956"/>
                <a:gd name="connsiteY678" fmla="*/ 618268 h 1039515"/>
                <a:gd name="connsiteX679" fmla="*/ 728412 w 4475956"/>
                <a:gd name="connsiteY679" fmla="*/ 620430 h 1039515"/>
                <a:gd name="connsiteX680" fmla="*/ 728412 w 4475956"/>
                <a:gd name="connsiteY680" fmla="*/ 635562 h 1039515"/>
                <a:gd name="connsiteX681" fmla="*/ 732577 w 4475956"/>
                <a:gd name="connsiteY681" fmla="*/ 633401 h 1039515"/>
                <a:gd name="connsiteX682" fmla="*/ 732577 w 4475956"/>
                <a:gd name="connsiteY682" fmla="*/ 618268 h 1039515"/>
                <a:gd name="connsiteX683" fmla="*/ 734139 w 4475956"/>
                <a:gd name="connsiteY683" fmla="*/ 618268 h 1039515"/>
                <a:gd name="connsiteX684" fmla="*/ 745073 w 4475956"/>
                <a:gd name="connsiteY684" fmla="*/ 618268 h 1039515"/>
                <a:gd name="connsiteX685" fmla="*/ 745073 w 4475956"/>
                <a:gd name="connsiteY685" fmla="*/ 619889 h 1039515"/>
                <a:gd name="connsiteX686" fmla="*/ 745073 w 4475956"/>
                <a:gd name="connsiteY686" fmla="*/ 631239 h 1039515"/>
                <a:gd name="connsiteX687" fmla="*/ 776313 w 4475956"/>
                <a:gd name="connsiteY687" fmla="*/ 631239 h 1039515"/>
                <a:gd name="connsiteX688" fmla="*/ 776313 w 4475956"/>
                <a:gd name="connsiteY688" fmla="*/ 594489 h 1039515"/>
                <a:gd name="connsiteX689" fmla="*/ 777614 w 4475956"/>
                <a:gd name="connsiteY689" fmla="*/ 594489 h 1039515"/>
                <a:gd name="connsiteX690" fmla="*/ 786726 w 4475956"/>
                <a:gd name="connsiteY690" fmla="*/ 594489 h 1039515"/>
                <a:gd name="connsiteX691" fmla="*/ 786726 w 4475956"/>
                <a:gd name="connsiteY691" fmla="*/ 616106 h 1039515"/>
                <a:gd name="connsiteX692" fmla="*/ 788809 w 4475956"/>
                <a:gd name="connsiteY692" fmla="*/ 583680 h 1039515"/>
                <a:gd name="connsiteX693" fmla="*/ 811718 w 4475956"/>
                <a:gd name="connsiteY693" fmla="*/ 583680 h 1039515"/>
                <a:gd name="connsiteX694" fmla="*/ 811718 w 4475956"/>
                <a:gd name="connsiteY694" fmla="*/ 582058 h 1039515"/>
                <a:gd name="connsiteX695" fmla="*/ 811718 w 4475956"/>
                <a:gd name="connsiteY695" fmla="*/ 570709 h 1039515"/>
                <a:gd name="connsiteX696" fmla="*/ 812499 w 4475956"/>
                <a:gd name="connsiteY696" fmla="*/ 570709 h 1039515"/>
                <a:gd name="connsiteX697" fmla="*/ 817965 w 4475956"/>
                <a:gd name="connsiteY697" fmla="*/ 570709 h 1039515"/>
                <a:gd name="connsiteX698" fmla="*/ 817965 w 4475956"/>
                <a:gd name="connsiteY698" fmla="*/ 568818 h 1039515"/>
                <a:gd name="connsiteX699" fmla="*/ 817965 w 4475956"/>
                <a:gd name="connsiteY699" fmla="*/ 555577 h 1039515"/>
                <a:gd name="connsiteX700" fmla="*/ 822131 w 4475956"/>
                <a:gd name="connsiteY700" fmla="*/ 562062 h 1039515"/>
                <a:gd name="connsiteX701" fmla="*/ 824475 w 4475956"/>
                <a:gd name="connsiteY701" fmla="*/ 562062 h 1039515"/>
                <a:gd name="connsiteX702" fmla="*/ 840875 w 4475956"/>
                <a:gd name="connsiteY702" fmla="*/ 562062 h 1039515"/>
                <a:gd name="connsiteX703" fmla="*/ 840875 w 4475956"/>
                <a:gd name="connsiteY703" fmla="*/ 561251 h 1039515"/>
                <a:gd name="connsiteX704" fmla="*/ 840875 w 4475956"/>
                <a:gd name="connsiteY704" fmla="*/ 555577 h 1039515"/>
                <a:gd name="connsiteX705" fmla="*/ 841656 w 4475956"/>
                <a:gd name="connsiteY705" fmla="*/ 555577 h 1039515"/>
                <a:gd name="connsiteX706" fmla="*/ 847123 w 4475956"/>
                <a:gd name="connsiteY706" fmla="*/ 555577 h 1039515"/>
                <a:gd name="connsiteX707" fmla="*/ 847123 w 4475956"/>
                <a:gd name="connsiteY707" fmla="*/ 556928 h 1039515"/>
                <a:gd name="connsiteX708" fmla="*/ 847123 w 4475956"/>
                <a:gd name="connsiteY708" fmla="*/ 566386 h 1039515"/>
                <a:gd name="connsiteX709" fmla="*/ 886693 w 4475956"/>
                <a:gd name="connsiteY709" fmla="*/ 566386 h 1039515"/>
                <a:gd name="connsiteX710" fmla="*/ 886693 w 4475956"/>
                <a:gd name="connsiteY710" fmla="*/ 704739 h 1039515"/>
                <a:gd name="connsiteX711" fmla="*/ 888255 w 4475956"/>
                <a:gd name="connsiteY711" fmla="*/ 704739 h 1039515"/>
                <a:gd name="connsiteX712" fmla="*/ 899189 w 4475956"/>
                <a:gd name="connsiteY712" fmla="*/ 704739 h 1039515"/>
                <a:gd name="connsiteX713" fmla="*/ 899189 w 4475956"/>
                <a:gd name="connsiteY713" fmla="*/ 691769 h 1039515"/>
                <a:gd name="connsiteX714" fmla="*/ 903354 w 4475956"/>
                <a:gd name="connsiteY714" fmla="*/ 691769 h 1039515"/>
                <a:gd name="connsiteX715" fmla="*/ 903354 w 4475956"/>
                <a:gd name="connsiteY715" fmla="*/ 704739 h 1039515"/>
                <a:gd name="connsiteX716" fmla="*/ 934594 w 4475956"/>
                <a:gd name="connsiteY716" fmla="*/ 704739 h 1039515"/>
                <a:gd name="connsiteX717" fmla="*/ 934594 w 4475956"/>
                <a:gd name="connsiteY717" fmla="*/ 674474 h 1039515"/>
                <a:gd name="connsiteX718" fmla="*/ 947089 w 4475956"/>
                <a:gd name="connsiteY718" fmla="*/ 674474 h 1039515"/>
                <a:gd name="connsiteX719" fmla="*/ 959585 w 4475956"/>
                <a:gd name="connsiteY719" fmla="*/ 672313 h 1039515"/>
                <a:gd name="connsiteX720" fmla="*/ 963751 w 4475956"/>
                <a:gd name="connsiteY720" fmla="*/ 674474 h 1039515"/>
                <a:gd name="connsiteX721" fmla="*/ 974164 w 4475956"/>
                <a:gd name="connsiteY721" fmla="*/ 674474 h 1039515"/>
                <a:gd name="connsiteX722" fmla="*/ 974164 w 4475956"/>
                <a:gd name="connsiteY722" fmla="*/ 704739 h 1039515"/>
                <a:gd name="connsiteX723" fmla="*/ 982495 w 4475956"/>
                <a:gd name="connsiteY723" fmla="*/ 704739 h 1039515"/>
                <a:gd name="connsiteX724" fmla="*/ 982495 w 4475956"/>
                <a:gd name="connsiteY724" fmla="*/ 722034 h 1039515"/>
                <a:gd name="connsiteX725" fmla="*/ 992088 w 4475956"/>
                <a:gd name="connsiteY725" fmla="*/ 722939 h 1039515"/>
                <a:gd name="connsiteX726" fmla="*/ 1005404 w 4475956"/>
                <a:gd name="connsiteY726" fmla="*/ 722939 h 1039515"/>
                <a:gd name="connsiteX727" fmla="*/ 1005404 w 4475956"/>
                <a:gd name="connsiteY727" fmla="*/ 706901 h 1039515"/>
                <a:gd name="connsiteX728" fmla="*/ 1075236 w 4475956"/>
                <a:gd name="connsiteY728" fmla="*/ 706901 h 1039515"/>
                <a:gd name="connsiteX729" fmla="*/ 1075236 w 4475956"/>
                <a:gd name="connsiteY729" fmla="*/ 621648 h 1039515"/>
                <a:gd name="connsiteX730" fmla="*/ 1149232 w 4475956"/>
                <a:gd name="connsiteY730" fmla="*/ 621648 h 1039515"/>
                <a:gd name="connsiteX731" fmla="*/ 1149232 w 4475956"/>
                <a:gd name="connsiteY731" fmla="*/ 700416 h 1039515"/>
                <a:gd name="connsiteX732" fmla="*/ 1151189 w 4475956"/>
                <a:gd name="connsiteY732" fmla="*/ 700416 h 1039515"/>
                <a:gd name="connsiteX733" fmla="*/ 1152465 w 4475956"/>
                <a:gd name="connsiteY733" fmla="*/ 722939 h 1039515"/>
                <a:gd name="connsiteX734" fmla="*/ 1162408 w 4475956"/>
                <a:gd name="connsiteY734" fmla="*/ 722939 h 1039515"/>
                <a:gd name="connsiteX735" fmla="*/ 1163685 w 4475956"/>
                <a:gd name="connsiteY735" fmla="*/ 700416 h 1039515"/>
                <a:gd name="connsiteX736" fmla="*/ 1169932 w 4475956"/>
                <a:gd name="connsiteY736" fmla="*/ 700416 h 1039515"/>
                <a:gd name="connsiteX737" fmla="*/ 1171209 w 4475956"/>
                <a:gd name="connsiteY737" fmla="*/ 722939 h 1039515"/>
                <a:gd name="connsiteX738" fmla="*/ 1223228 w 4475956"/>
                <a:gd name="connsiteY738" fmla="*/ 722939 h 1039515"/>
                <a:gd name="connsiteX739" fmla="*/ 1223228 w 4475956"/>
                <a:gd name="connsiteY739" fmla="*/ 559911 h 1039515"/>
                <a:gd name="connsiteX740" fmla="*/ 1426003 w 4475956"/>
                <a:gd name="connsiteY740" fmla="*/ 559911 h 1039515"/>
                <a:gd name="connsiteX741" fmla="*/ 1426003 w 4475956"/>
                <a:gd name="connsiteY741" fmla="*/ 722939 h 1039515"/>
                <a:gd name="connsiteX742" fmla="*/ 1445216 w 4475956"/>
                <a:gd name="connsiteY742" fmla="*/ 722939 h 1039515"/>
                <a:gd name="connsiteX743" fmla="*/ 1445216 w 4475956"/>
                <a:gd name="connsiteY743" fmla="*/ 640246 h 1039515"/>
                <a:gd name="connsiteX744" fmla="*/ 1542962 w 4475956"/>
                <a:gd name="connsiteY744" fmla="*/ 640246 h 1039515"/>
                <a:gd name="connsiteX745" fmla="*/ 1555222 w 4475956"/>
                <a:gd name="connsiteY745" fmla="*/ 322105 h 1039515"/>
                <a:gd name="connsiteX746" fmla="*/ 1542727 w 4475956"/>
                <a:gd name="connsiteY746" fmla="*/ 300487 h 1039515"/>
                <a:gd name="connsiteX747" fmla="*/ 1536479 w 4475956"/>
                <a:gd name="connsiteY747" fmla="*/ 296163 h 1039515"/>
                <a:gd name="connsiteX748" fmla="*/ 1544809 w 4475956"/>
                <a:gd name="connsiteY748" fmla="*/ 272384 h 1039515"/>
                <a:gd name="connsiteX749" fmla="*/ 1544809 w 4475956"/>
                <a:gd name="connsiteY749" fmla="*/ 255090 h 1039515"/>
                <a:gd name="connsiteX750" fmla="*/ 1559387 w 4475956"/>
                <a:gd name="connsiteY750" fmla="*/ 255090 h 1039515"/>
                <a:gd name="connsiteX751" fmla="*/ 1559387 w 4475956"/>
                <a:gd name="connsiteY751" fmla="*/ 233472 h 1039515"/>
                <a:gd name="connsiteX752" fmla="*/ 1561470 w 4475956"/>
                <a:gd name="connsiteY752" fmla="*/ 229148 h 1039515"/>
                <a:gd name="connsiteX753" fmla="*/ 1561470 w 4475956"/>
                <a:gd name="connsiteY753" fmla="*/ 151324 h 1039515"/>
                <a:gd name="connsiteX754" fmla="*/ 1559387 w 4475956"/>
                <a:gd name="connsiteY754" fmla="*/ 144840 h 1039515"/>
                <a:gd name="connsiteX755" fmla="*/ 1565635 w 4475956"/>
                <a:gd name="connsiteY755" fmla="*/ 138354 h 1039515"/>
                <a:gd name="connsiteX756" fmla="*/ 1565635 w 4475956"/>
                <a:gd name="connsiteY756" fmla="*/ 79986 h 1039515"/>
                <a:gd name="connsiteX757" fmla="*/ 1567718 w 4475956"/>
                <a:gd name="connsiteY757" fmla="*/ 75662 h 1039515"/>
                <a:gd name="connsiteX758" fmla="*/ 1567718 w 4475956"/>
                <a:gd name="connsiteY758" fmla="*/ 19456 h 1039515"/>
                <a:gd name="connsiteX759" fmla="*/ 1569801 w 4475956"/>
                <a:gd name="connsiteY759" fmla="*/ 0 h 1039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Lst>
              <a:rect l="l" t="t" r="r" b="b"/>
              <a:pathLst>
                <a:path w="4475956" h="1039515">
                  <a:moveTo>
                    <a:pt x="1569801" y="0"/>
                  </a:moveTo>
                  <a:cubicBezTo>
                    <a:pt x="1573966" y="6486"/>
                    <a:pt x="1573966" y="10810"/>
                    <a:pt x="1573966" y="17294"/>
                  </a:cubicBezTo>
                  <a:cubicBezTo>
                    <a:pt x="1576049" y="38912"/>
                    <a:pt x="1576049" y="58368"/>
                    <a:pt x="1576049" y="75662"/>
                  </a:cubicBezTo>
                  <a:cubicBezTo>
                    <a:pt x="1578131" y="99442"/>
                    <a:pt x="1578131" y="118898"/>
                    <a:pt x="1578131" y="138354"/>
                  </a:cubicBezTo>
                  <a:cubicBezTo>
                    <a:pt x="1580214" y="140516"/>
                    <a:pt x="1582297" y="142678"/>
                    <a:pt x="1584379" y="144840"/>
                  </a:cubicBezTo>
                  <a:cubicBezTo>
                    <a:pt x="1584379" y="147002"/>
                    <a:pt x="1582297" y="149162"/>
                    <a:pt x="1582297" y="151324"/>
                  </a:cubicBezTo>
                  <a:cubicBezTo>
                    <a:pt x="1582297" y="177266"/>
                    <a:pt x="1582297" y="203207"/>
                    <a:pt x="1582297" y="229148"/>
                  </a:cubicBezTo>
                  <a:cubicBezTo>
                    <a:pt x="1582297" y="231310"/>
                    <a:pt x="1584379" y="231310"/>
                    <a:pt x="1584379" y="233472"/>
                  </a:cubicBezTo>
                  <a:cubicBezTo>
                    <a:pt x="1584379" y="239957"/>
                    <a:pt x="1584379" y="246442"/>
                    <a:pt x="1584379" y="255090"/>
                  </a:cubicBezTo>
                  <a:cubicBezTo>
                    <a:pt x="1588544" y="255090"/>
                    <a:pt x="1594792" y="255090"/>
                    <a:pt x="1598957" y="255090"/>
                  </a:cubicBezTo>
                  <a:cubicBezTo>
                    <a:pt x="1598957" y="261575"/>
                    <a:pt x="1598957" y="268060"/>
                    <a:pt x="1598957" y="272384"/>
                  </a:cubicBezTo>
                  <a:cubicBezTo>
                    <a:pt x="1607289" y="281031"/>
                    <a:pt x="1607289" y="281031"/>
                    <a:pt x="1607289" y="296163"/>
                  </a:cubicBezTo>
                  <a:cubicBezTo>
                    <a:pt x="1605205" y="296163"/>
                    <a:pt x="1603123" y="298325"/>
                    <a:pt x="1601041" y="300487"/>
                  </a:cubicBezTo>
                  <a:cubicBezTo>
                    <a:pt x="1621866" y="311296"/>
                    <a:pt x="1596875" y="319943"/>
                    <a:pt x="1588544" y="322105"/>
                  </a:cubicBezTo>
                  <a:cubicBezTo>
                    <a:pt x="1590627" y="406414"/>
                    <a:pt x="1594792" y="490723"/>
                    <a:pt x="1596875" y="575033"/>
                  </a:cubicBezTo>
                  <a:cubicBezTo>
                    <a:pt x="1619785" y="575033"/>
                    <a:pt x="1642693" y="575033"/>
                    <a:pt x="1663520" y="575033"/>
                  </a:cubicBezTo>
                  <a:cubicBezTo>
                    <a:pt x="1663520" y="600974"/>
                    <a:pt x="1663520" y="626915"/>
                    <a:pt x="1663520" y="650695"/>
                  </a:cubicBezTo>
                  <a:cubicBezTo>
                    <a:pt x="1667685" y="650695"/>
                    <a:pt x="1669768" y="650695"/>
                    <a:pt x="1671851" y="650695"/>
                  </a:cubicBezTo>
                  <a:cubicBezTo>
                    <a:pt x="1671851" y="648533"/>
                    <a:pt x="1673933" y="646371"/>
                    <a:pt x="1673933" y="644210"/>
                  </a:cubicBezTo>
                  <a:cubicBezTo>
                    <a:pt x="1676016" y="644210"/>
                    <a:pt x="1678098" y="644210"/>
                    <a:pt x="1680181" y="644210"/>
                  </a:cubicBezTo>
                  <a:cubicBezTo>
                    <a:pt x="1680181" y="646371"/>
                    <a:pt x="1680181" y="648533"/>
                    <a:pt x="1682265" y="652857"/>
                  </a:cubicBezTo>
                  <a:cubicBezTo>
                    <a:pt x="1686429" y="652857"/>
                    <a:pt x="1690594" y="652857"/>
                    <a:pt x="1694761" y="652857"/>
                  </a:cubicBezTo>
                  <a:cubicBezTo>
                    <a:pt x="1694761" y="650695"/>
                    <a:pt x="1694761" y="648533"/>
                    <a:pt x="1694761" y="646371"/>
                  </a:cubicBezTo>
                  <a:cubicBezTo>
                    <a:pt x="1703090" y="646371"/>
                    <a:pt x="1709337" y="646371"/>
                    <a:pt x="1717668" y="646371"/>
                  </a:cubicBezTo>
                  <a:cubicBezTo>
                    <a:pt x="1717668" y="648533"/>
                    <a:pt x="1717668" y="650695"/>
                    <a:pt x="1717668" y="652857"/>
                  </a:cubicBezTo>
                  <a:cubicBezTo>
                    <a:pt x="1723916" y="652857"/>
                    <a:pt x="1732248" y="652857"/>
                    <a:pt x="1738495" y="652857"/>
                  </a:cubicBezTo>
                  <a:cubicBezTo>
                    <a:pt x="1738495" y="667989"/>
                    <a:pt x="1738495" y="683122"/>
                    <a:pt x="1738495" y="698254"/>
                  </a:cubicBezTo>
                  <a:cubicBezTo>
                    <a:pt x="1742661" y="698254"/>
                    <a:pt x="1748909" y="698254"/>
                    <a:pt x="1753074" y="698254"/>
                  </a:cubicBezTo>
                  <a:cubicBezTo>
                    <a:pt x="1753074" y="693930"/>
                    <a:pt x="1753074" y="689607"/>
                    <a:pt x="1753074" y="685283"/>
                  </a:cubicBezTo>
                  <a:cubicBezTo>
                    <a:pt x="1759322" y="685283"/>
                    <a:pt x="1765570" y="685283"/>
                    <a:pt x="1769735" y="685283"/>
                  </a:cubicBezTo>
                  <a:cubicBezTo>
                    <a:pt x="1769735" y="624754"/>
                    <a:pt x="1769735" y="566386"/>
                    <a:pt x="1769735" y="505856"/>
                  </a:cubicBezTo>
                  <a:cubicBezTo>
                    <a:pt x="1771817" y="503694"/>
                    <a:pt x="1773900" y="501532"/>
                    <a:pt x="1775983" y="499370"/>
                  </a:cubicBezTo>
                  <a:cubicBezTo>
                    <a:pt x="1800974" y="499370"/>
                    <a:pt x="1825965" y="499370"/>
                    <a:pt x="1850959" y="499370"/>
                  </a:cubicBezTo>
                  <a:lnTo>
                    <a:pt x="1850959" y="508018"/>
                  </a:lnTo>
                  <a:lnTo>
                    <a:pt x="1861371" y="508018"/>
                  </a:lnTo>
                  <a:cubicBezTo>
                    <a:pt x="1861371" y="546930"/>
                    <a:pt x="1861371" y="585842"/>
                    <a:pt x="1861371" y="622592"/>
                  </a:cubicBezTo>
                  <a:cubicBezTo>
                    <a:pt x="1869702" y="622592"/>
                    <a:pt x="1875950" y="622592"/>
                    <a:pt x="1884280" y="622592"/>
                  </a:cubicBezTo>
                  <a:cubicBezTo>
                    <a:pt x="1884280" y="600974"/>
                    <a:pt x="1884280" y="579356"/>
                    <a:pt x="1884280" y="555577"/>
                  </a:cubicBezTo>
                  <a:cubicBezTo>
                    <a:pt x="1892611" y="555577"/>
                    <a:pt x="1903024" y="555577"/>
                    <a:pt x="1911356" y="555577"/>
                  </a:cubicBezTo>
                  <a:cubicBezTo>
                    <a:pt x="1913437" y="555577"/>
                    <a:pt x="1913437" y="553415"/>
                    <a:pt x="1915519" y="551253"/>
                  </a:cubicBezTo>
                  <a:lnTo>
                    <a:pt x="1923851" y="551253"/>
                  </a:lnTo>
                  <a:cubicBezTo>
                    <a:pt x="1925933" y="553415"/>
                    <a:pt x="1925933" y="555577"/>
                    <a:pt x="1928015" y="555577"/>
                  </a:cubicBezTo>
                  <a:cubicBezTo>
                    <a:pt x="1934263" y="555577"/>
                    <a:pt x="1942595" y="555577"/>
                    <a:pt x="1950925" y="555577"/>
                  </a:cubicBezTo>
                  <a:cubicBezTo>
                    <a:pt x="1950925" y="516665"/>
                    <a:pt x="1950925" y="477753"/>
                    <a:pt x="1950925" y="438841"/>
                  </a:cubicBezTo>
                  <a:cubicBezTo>
                    <a:pt x="1950939" y="438838"/>
                    <a:pt x="1951830" y="438674"/>
                    <a:pt x="2009239" y="428032"/>
                  </a:cubicBezTo>
                  <a:cubicBezTo>
                    <a:pt x="2009239" y="428039"/>
                    <a:pt x="2009239" y="428113"/>
                    <a:pt x="2009239" y="429113"/>
                  </a:cubicBezTo>
                  <a:lnTo>
                    <a:pt x="2009239" y="436679"/>
                  </a:lnTo>
                  <a:cubicBezTo>
                    <a:pt x="2009257" y="436679"/>
                    <a:pt x="2009919" y="436679"/>
                    <a:pt x="2036313" y="436679"/>
                  </a:cubicBezTo>
                  <a:cubicBezTo>
                    <a:pt x="2036313" y="436701"/>
                    <a:pt x="2036313" y="439072"/>
                    <a:pt x="2036313" y="691769"/>
                  </a:cubicBezTo>
                  <a:cubicBezTo>
                    <a:pt x="2042561" y="691769"/>
                    <a:pt x="2050891" y="691769"/>
                    <a:pt x="2059223" y="691769"/>
                  </a:cubicBezTo>
                  <a:cubicBezTo>
                    <a:pt x="2059223" y="689607"/>
                    <a:pt x="2059223" y="689607"/>
                    <a:pt x="2059223" y="687445"/>
                  </a:cubicBezTo>
                  <a:cubicBezTo>
                    <a:pt x="2063387" y="687445"/>
                    <a:pt x="2067552" y="687445"/>
                    <a:pt x="2071719" y="687445"/>
                  </a:cubicBezTo>
                  <a:cubicBezTo>
                    <a:pt x="2071719" y="689607"/>
                    <a:pt x="2071719" y="689607"/>
                    <a:pt x="2071719" y="691769"/>
                  </a:cubicBezTo>
                  <a:cubicBezTo>
                    <a:pt x="2080049" y="691769"/>
                    <a:pt x="2088378" y="691769"/>
                    <a:pt x="2096710" y="691769"/>
                  </a:cubicBezTo>
                  <a:cubicBezTo>
                    <a:pt x="2096710" y="687445"/>
                    <a:pt x="2096710" y="683122"/>
                    <a:pt x="2096710" y="678798"/>
                  </a:cubicBezTo>
                  <a:cubicBezTo>
                    <a:pt x="2107123" y="678798"/>
                    <a:pt x="2117537" y="678798"/>
                    <a:pt x="2125867" y="678798"/>
                  </a:cubicBezTo>
                  <a:cubicBezTo>
                    <a:pt x="2130032" y="674474"/>
                    <a:pt x="2134199" y="674474"/>
                    <a:pt x="2138363" y="674474"/>
                  </a:cubicBezTo>
                  <a:cubicBezTo>
                    <a:pt x="2144611" y="678798"/>
                    <a:pt x="2152942" y="678798"/>
                    <a:pt x="2159190" y="678798"/>
                  </a:cubicBezTo>
                  <a:cubicBezTo>
                    <a:pt x="2159190" y="672313"/>
                    <a:pt x="2159190" y="667989"/>
                    <a:pt x="2159190" y="661504"/>
                  </a:cubicBezTo>
                  <a:lnTo>
                    <a:pt x="2167521" y="661504"/>
                  </a:lnTo>
                  <a:cubicBezTo>
                    <a:pt x="2167521" y="657180"/>
                    <a:pt x="2167521" y="652857"/>
                    <a:pt x="2167521" y="648533"/>
                  </a:cubicBezTo>
                  <a:cubicBezTo>
                    <a:pt x="2186264" y="648533"/>
                    <a:pt x="2207091" y="648533"/>
                    <a:pt x="2225834" y="648533"/>
                  </a:cubicBezTo>
                  <a:cubicBezTo>
                    <a:pt x="2225834" y="637724"/>
                    <a:pt x="2225834" y="629077"/>
                    <a:pt x="2225834" y="618268"/>
                  </a:cubicBezTo>
                  <a:cubicBezTo>
                    <a:pt x="2232082" y="618268"/>
                    <a:pt x="2238330" y="618268"/>
                    <a:pt x="2244577" y="618268"/>
                  </a:cubicBezTo>
                  <a:cubicBezTo>
                    <a:pt x="2244577" y="616106"/>
                    <a:pt x="2244577" y="613945"/>
                    <a:pt x="2244577" y="611783"/>
                  </a:cubicBezTo>
                  <a:cubicBezTo>
                    <a:pt x="2248743" y="611783"/>
                    <a:pt x="2252908" y="611783"/>
                    <a:pt x="2257073" y="611783"/>
                  </a:cubicBezTo>
                  <a:cubicBezTo>
                    <a:pt x="2257073" y="613945"/>
                    <a:pt x="2257073" y="616106"/>
                    <a:pt x="2257073" y="618268"/>
                  </a:cubicBezTo>
                  <a:cubicBezTo>
                    <a:pt x="2263321" y="618268"/>
                    <a:pt x="2267486" y="618268"/>
                    <a:pt x="2273734" y="618268"/>
                  </a:cubicBezTo>
                  <a:cubicBezTo>
                    <a:pt x="2273734" y="633401"/>
                    <a:pt x="2273734" y="650695"/>
                    <a:pt x="2273734" y="667989"/>
                  </a:cubicBezTo>
                  <a:cubicBezTo>
                    <a:pt x="2284147" y="667989"/>
                    <a:pt x="2296645" y="667989"/>
                    <a:pt x="2307057" y="667989"/>
                  </a:cubicBezTo>
                  <a:cubicBezTo>
                    <a:pt x="2307057" y="659342"/>
                    <a:pt x="2307057" y="650695"/>
                    <a:pt x="2307057" y="642048"/>
                  </a:cubicBezTo>
                  <a:cubicBezTo>
                    <a:pt x="2319553" y="642048"/>
                    <a:pt x="2334131" y="642048"/>
                    <a:pt x="2346627" y="642048"/>
                  </a:cubicBezTo>
                  <a:cubicBezTo>
                    <a:pt x="2346627" y="631239"/>
                    <a:pt x="2346627" y="622592"/>
                    <a:pt x="2346627" y="611783"/>
                  </a:cubicBezTo>
                  <a:cubicBezTo>
                    <a:pt x="2363289" y="611783"/>
                    <a:pt x="2379949" y="611783"/>
                    <a:pt x="2396611" y="611783"/>
                  </a:cubicBezTo>
                  <a:cubicBezTo>
                    <a:pt x="2396611" y="611812"/>
                    <a:pt x="2396611" y="613587"/>
                    <a:pt x="2396611" y="722939"/>
                  </a:cubicBezTo>
                  <a:lnTo>
                    <a:pt x="2396611" y="736718"/>
                  </a:lnTo>
                  <a:lnTo>
                    <a:pt x="2464305" y="736718"/>
                  </a:lnTo>
                  <a:lnTo>
                    <a:pt x="2464305" y="842490"/>
                  </a:lnTo>
                  <a:lnTo>
                    <a:pt x="2464305" y="865737"/>
                  </a:lnTo>
                  <a:lnTo>
                    <a:pt x="2479678" y="865737"/>
                  </a:lnTo>
                  <a:cubicBezTo>
                    <a:pt x="2479678" y="865737"/>
                    <a:pt x="2479678" y="865737"/>
                    <a:pt x="2479678" y="864575"/>
                  </a:cubicBezTo>
                  <a:lnTo>
                    <a:pt x="2479678" y="856439"/>
                  </a:lnTo>
                  <a:cubicBezTo>
                    <a:pt x="2479678" y="856439"/>
                    <a:pt x="2479678" y="856439"/>
                    <a:pt x="2525489" y="856439"/>
                  </a:cubicBezTo>
                  <a:cubicBezTo>
                    <a:pt x="2525489" y="856439"/>
                    <a:pt x="2525489" y="856439"/>
                    <a:pt x="2525489" y="877360"/>
                  </a:cubicBezTo>
                  <a:cubicBezTo>
                    <a:pt x="2525489" y="877360"/>
                    <a:pt x="2525489" y="877360"/>
                    <a:pt x="2527778" y="878523"/>
                  </a:cubicBezTo>
                  <a:lnTo>
                    <a:pt x="2543813" y="886659"/>
                  </a:lnTo>
                  <a:cubicBezTo>
                    <a:pt x="2543813" y="886659"/>
                    <a:pt x="2543813" y="886659"/>
                    <a:pt x="2543813" y="916879"/>
                  </a:cubicBezTo>
                  <a:cubicBezTo>
                    <a:pt x="2543813" y="916879"/>
                    <a:pt x="2543813" y="916879"/>
                    <a:pt x="2545245" y="917461"/>
                  </a:cubicBezTo>
                  <a:lnTo>
                    <a:pt x="2555266" y="921529"/>
                  </a:lnTo>
                  <a:cubicBezTo>
                    <a:pt x="2555266" y="921529"/>
                    <a:pt x="2555266" y="921529"/>
                    <a:pt x="2555266" y="920367"/>
                  </a:cubicBezTo>
                  <a:lnTo>
                    <a:pt x="2555266" y="912230"/>
                  </a:lnTo>
                  <a:cubicBezTo>
                    <a:pt x="2555266" y="912230"/>
                    <a:pt x="2555266" y="912230"/>
                    <a:pt x="2556411" y="912230"/>
                  </a:cubicBezTo>
                  <a:lnTo>
                    <a:pt x="2564428" y="912230"/>
                  </a:lnTo>
                  <a:cubicBezTo>
                    <a:pt x="2564428" y="912230"/>
                    <a:pt x="2564428" y="912230"/>
                    <a:pt x="2564428" y="911358"/>
                  </a:cubicBezTo>
                  <a:lnTo>
                    <a:pt x="2564428" y="905256"/>
                  </a:lnTo>
                  <a:cubicBezTo>
                    <a:pt x="2564428" y="905256"/>
                    <a:pt x="2564428" y="905256"/>
                    <a:pt x="2563283" y="905256"/>
                  </a:cubicBezTo>
                  <a:lnTo>
                    <a:pt x="2555266" y="905256"/>
                  </a:lnTo>
                  <a:cubicBezTo>
                    <a:pt x="2555266" y="905256"/>
                    <a:pt x="2555266" y="905256"/>
                    <a:pt x="2555266" y="904094"/>
                  </a:cubicBezTo>
                  <a:lnTo>
                    <a:pt x="2555266" y="895958"/>
                  </a:lnTo>
                  <a:cubicBezTo>
                    <a:pt x="2555266" y="895958"/>
                    <a:pt x="2555266" y="895958"/>
                    <a:pt x="2556411" y="895958"/>
                  </a:cubicBezTo>
                  <a:lnTo>
                    <a:pt x="2564428" y="895958"/>
                  </a:lnTo>
                  <a:cubicBezTo>
                    <a:pt x="2564428" y="895958"/>
                    <a:pt x="2564428" y="895958"/>
                    <a:pt x="2564428" y="894795"/>
                  </a:cubicBezTo>
                  <a:lnTo>
                    <a:pt x="2564428" y="886659"/>
                  </a:lnTo>
                  <a:cubicBezTo>
                    <a:pt x="2564428" y="886659"/>
                    <a:pt x="2564428" y="886659"/>
                    <a:pt x="2563283" y="886659"/>
                  </a:cubicBezTo>
                  <a:lnTo>
                    <a:pt x="2555266" y="886659"/>
                  </a:lnTo>
                  <a:cubicBezTo>
                    <a:pt x="2555266" y="886659"/>
                    <a:pt x="2555266" y="886659"/>
                    <a:pt x="2555266" y="885497"/>
                  </a:cubicBezTo>
                  <a:lnTo>
                    <a:pt x="2555266" y="877360"/>
                  </a:lnTo>
                  <a:cubicBezTo>
                    <a:pt x="2555266" y="877360"/>
                    <a:pt x="2555266" y="877360"/>
                    <a:pt x="2556411" y="877360"/>
                  </a:cubicBezTo>
                  <a:lnTo>
                    <a:pt x="2564428" y="877360"/>
                  </a:lnTo>
                  <a:cubicBezTo>
                    <a:pt x="2564428" y="877360"/>
                    <a:pt x="2564428" y="877360"/>
                    <a:pt x="2564428" y="876489"/>
                  </a:cubicBezTo>
                  <a:lnTo>
                    <a:pt x="2564428" y="870387"/>
                  </a:lnTo>
                  <a:cubicBezTo>
                    <a:pt x="2564428" y="870387"/>
                    <a:pt x="2564428" y="870387"/>
                    <a:pt x="2563283" y="870387"/>
                  </a:cubicBezTo>
                  <a:lnTo>
                    <a:pt x="2555266" y="870387"/>
                  </a:lnTo>
                  <a:cubicBezTo>
                    <a:pt x="2555266" y="870387"/>
                    <a:pt x="2555266" y="870387"/>
                    <a:pt x="2555266" y="869224"/>
                  </a:cubicBezTo>
                  <a:lnTo>
                    <a:pt x="2555266" y="861088"/>
                  </a:lnTo>
                  <a:cubicBezTo>
                    <a:pt x="2555266" y="861088"/>
                    <a:pt x="2555266" y="861088"/>
                    <a:pt x="2556411" y="861088"/>
                  </a:cubicBezTo>
                  <a:lnTo>
                    <a:pt x="2564428" y="861088"/>
                  </a:lnTo>
                  <a:cubicBezTo>
                    <a:pt x="2564428" y="861088"/>
                    <a:pt x="2564428" y="861088"/>
                    <a:pt x="2564428" y="859926"/>
                  </a:cubicBezTo>
                  <a:lnTo>
                    <a:pt x="2564428" y="851789"/>
                  </a:lnTo>
                  <a:cubicBezTo>
                    <a:pt x="2564428" y="851789"/>
                    <a:pt x="2564428" y="851789"/>
                    <a:pt x="2563283" y="851789"/>
                  </a:cubicBezTo>
                  <a:lnTo>
                    <a:pt x="2555266" y="851789"/>
                  </a:lnTo>
                  <a:cubicBezTo>
                    <a:pt x="2555266" y="851789"/>
                    <a:pt x="2555266" y="851789"/>
                    <a:pt x="2555266" y="850918"/>
                  </a:cubicBezTo>
                  <a:lnTo>
                    <a:pt x="2555266" y="844815"/>
                  </a:lnTo>
                  <a:cubicBezTo>
                    <a:pt x="2555266" y="844815"/>
                    <a:pt x="2555266" y="844815"/>
                    <a:pt x="2556411" y="844815"/>
                  </a:cubicBezTo>
                  <a:lnTo>
                    <a:pt x="2564428" y="844815"/>
                  </a:lnTo>
                  <a:cubicBezTo>
                    <a:pt x="2564428" y="844815"/>
                    <a:pt x="2564428" y="844815"/>
                    <a:pt x="2564428" y="843653"/>
                  </a:cubicBezTo>
                  <a:lnTo>
                    <a:pt x="2564428" y="835517"/>
                  </a:lnTo>
                  <a:cubicBezTo>
                    <a:pt x="2564428" y="835517"/>
                    <a:pt x="2564428" y="835517"/>
                    <a:pt x="2563283" y="835517"/>
                  </a:cubicBezTo>
                  <a:lnTo>
                    <a:pt x="2555266" y="835517"/>
                  </a:lnTo>
                  <a:cubicBezTo>
                    <a:pt x="2555266" y="835517"/>
                    <a:pt x="2555266" y="835517"/>
                    <a:pt x="2555266" y="834355"/>
                  </a:cubicBezTo>
                  <a:lnTo>
                    <a:pt x="2555266" y="826218"/>
                  </a:lnTo>
                  <a:cubicBezTo>
                    <a:pt x="2555266" y="826218"/>
                    <a:pt x="2555266" y="826218"/>
                    <a:pt x="2556411" y="826218"/>
                  </a:cubicBezTo>
                  <a:lnTo>
                    <a:pt x="2564428" y="826218"/>
                  </a:lnTo>
                  <a:cubicBezTo>
                    <a:pt x="2564428" y="826218"/>
                    <a:pt x="2564428" y="826218"/>
                    <a:pt x="2564428" y="825056"/>
                  </a:cubicBezTo>
                  <a:lnTo>
                    <a:pt x="2564428" y="816920"/>
                  </a:lnTo>
                  <a:cubicBezTo>
                    <a:pt x="2564428" y="816920"/>
                    <a:pt x="2564428" y="816920"/>
                    <a:pt x="2563283" y="816920"/>
                  </a:cubicBezTo>
                  <a:lnTo>
                    <a:pt x="2555266" y="816920"/>
                  </a:lnTo>
                  <a:cubicBezTo>
                    <a:pt x="2555266" y="816920"/>
                    <a:pt x="2555266" y="816920"/>
                    <a:pt x="2555266" y="816048"/>
                  </a:cubicBezTo>
                  <a:lnTo>
                    <a:pt x="2555266" y="809946"/>
                  </a:lnTo>
                  <a:cubicBezTo>
                    <a:pt x="2555266" y="809946"/>
                    <a:pt x="2555266" y="809946"/>
                    <a:pt x="2556411" y="809946"/>
                  </a:cubicBezTo>
                  <a:lnTo>
                    <a:pt x="2564428" y="809946"/>
                  </a:lnTo>
                  <a:cubicBezTo>
                    <a:pt x="2564428" y="809946"/>
                    <a:pt x="2564428" y="809946"/>
                    <a:pt x="2564428" y="808783"/>
                  </a:cubicBezTo>
                  <a:lnTo>
                    <a:pt x="2564428" y="800647"/>
                  </a:lnTo>
                  <a:cubicBezTo>
                    <a:pt x="2564428" y="800647"/>
                    <a:pt x="2564428" y="800647"/>
                    <a:pt x="2563283" y="800647"/>
                  </a:cubicBezTo>
                  <a:lnTo>
                    <a:pt x="2555266" y="800647"/>
                  </a:lnTo>
                  <a:cubicBezTo>
                    <a:pt x="2555266" y="800647"/>
                    <a:pt x="2555266" y="800647"/>
                    <a:pt x="2555266" y="799485"/>
                  </a:cubicBezTo>
                  <a:lnTo>
                    <a:pt x="2555266" y="791348"/>
                  </a:lnTo>
                  <a:cubicBezTo>
                    <a:pt x="2555266" y="791348"/>
                    <a:pt x="2555266" y="791348"/>
                    <a:pt x="2556411" y="791348"/>
                  </a:cubicBezTo>
                  <a:lnTo>
                    <a:pt x="2564428" y="791348"/>
                  </a:lnTo>
                  <a:cubicBezTo>
                    <a:pt x="2564428" y="791348"/>
                    <a:pt x="2564428" y="791348"/>
                    <a:pt x="2564428" y="790477"/>
                  </a:cubicBezTo>
                  <a:lnTo>
                    <a:pt x="2564428" y="784375"/>
                  </a:lnTo>
                  <a:cubicBezTo>
                    <a:pt x="2564428" y="784375"/>
                    <a:pt x="2564428" y="784375"/>
                    <a:pt x="2563283" y="784375"/>
                  </a:cubicBezTo>
                  <a:lnTo>
                    <a:pt x="2555266" y="784375"/>
                  </a:lnTo>
                  <a:cubicBezTo>
                    <a:pt x="2555266" y="784375"/>
                    <a:pt x="2555266" y="784375"/>
                    <a:pt x="2555266" y="783212"/>
                  </a:cubicBezTo>
                  <a:lnTo>
                    <a:pt x="2555266" y="775076"/>
                  </a:lnTo>
                  <a:cubicBezTo>
                    <a:pt x="2555266" y="775076"/>
                    <a:pt x="2555266" y="775076"/>
                    <a:pt x="2556411" y="775076"/>
                  </a:cubicBezTo>
                  <a:lnTo>
                    <a:pt x="2564428" y="775076"/>
                  </a:lnTo>
                  <a:cubicBezTo>
                    <a:pt x="2564428" y="775076"/>
                    <a:pt x="2564428" y="775076"/>
                    <a:pt x="2564428" y="773914"/>
                  </a:cubicBezTo>
                  <a:lnTo>
                    <a:pt x="2564428" y="765777"/>
                  </a:lnTo>
                  <a:cubicBezTo>
                    <a:pt x="2564428" y="765777"/>
                    <a:pt x="2564428" y="765777"/>
                    <a:pt x="2563283" y="765777"/>
                  </a:cubicBezTo>
                  <a:lnTo>
                    <a:pt x="2555266" y="765777"/>
                  </a:lnTo>
                  <a:cubicBezTo>
                    <a:pt x="2555266" y="765777"/>
                    <a:pt x="2555266" y="765777"/>
                    <a:pt x="2555266" y="764615"/>
                  </a:cubicBezTo>
                  <a:lnTo>
                    <a:pt x="2555266" y="756479"/>
                  </a:lnTo>
                  <a:cubicBezTo>
                    <a:pt x="2555266" y="756479"/>
                    <a:pt x="2555266" y="756479"/>
                    <a:pt x="2556411" y="756479"/>
                  </a:cubicBezTo>
                  <a:lnTo>
                    <a:pt x="2564428" y="756479"/>
                  </a:lnTo>
                  <a:cubicBezTo>
                    <a:pt x="2564428" y="756479"/>
                    <a:pt x="2564428" y="756479"/>
                    <a:pt x="2564428" y="755607"/>
                  </a:cubicBezTo>
                  <a:lnTo>
                    <a:pt x="2564428" y="749505"/>
                  </a:lnTo>
                  <a:cubicBezTo>
                    <a:pt x="2564428" y="749505"/>
                    <a:pt x="2564428" y="749505"/>
                    <a:pt x="2563283" y="749505"/>
                  </a:cubicBezTo>
                  <a:lnTo>
                    <a:pt x="2555266" y="749505"/>
                  </a:lnTo>
                  <a:cubicBezTo>
                    <a:pt x="2555266" y="749505"/>
                    <a:pt x="2555266" y="749505"/>
                    <a:pt x="2555266" y="748343"/>
                  </a:cubicBezTo>
                  <a:lnTo>
                    <a:pt x="2555266" y="740206"/>
                  </a:lnTo>
                  <a:cubicBezTo>
                    <a:pt x="2555266" y="740206"/>
                    <a:pt x="2555266" y="740206"/>
                    <a:pt x="2556411" y="740206"/>
                  </a:cubicBezTo>
                  <a:lnTo>
                    <a:pt x="2564428" y="740206"/>
                  </a:lnTo>
                  <a:cubicBezTo>
                    <a:pt x="2564428" y="740206"/>
                    <a:pt x="2564428" y="740206"/>
                    <a:pt x="2564428" y="739044"/>
                  </a:cubicBezTo>
                  <a:lnTo>
                    <a:pt x="2564428" y="730908"/>
                  </a:lnTo>
                  <a:cubicBezTo>
                    <a:pt x="2564428" y="730908"/>
                    <a:pt x="2564428" y="730908"/>
                    <a:pt x="2563283" y="730908"/>
                  </a:cubicBezTo>
                  <a:lnTo>
                    <a:pt x="2555266" y="730908"/>
                  </a:lnTo>
                  <a:cubicBezTo>
                    <a:pt x="2555266" y="730908"/>
                    <a:pt x="2555266" y="730908"/>
                    <a:pt x="2555266" y="729745"/>
                  </a:cubicBezTo>
                  <a:lnTo>
                    <a:pt x="2555266" y="721609"/>
                  </a:lnTo>
                  <a:cubicBezTo>
                    <a:pt x="2555266" y="721609"/>
                    <a:pt x="2555266" y="721609"/>
                    <a:pt x="2556411" y="721609"/>
                  </a:cubicBezTo>
                  <a:lnTo>
                    <a:pt x="2564428" y="721609"/>
                  </a:lnTo>
                  <a:cubicBezTo>
                    <a:pt x="2564428" y="721609"/>
                    <a:pt x="2564428" y="721609"/>
                    <a:pt x="2564428" y="720737"/>
                  </a:cubicBezTo>
                  <a:lnTo>
                    <a:pt x="2564428" y="714635"/>
                  </a:lnTo>
                  <a:cubicBezTo>
                    <a:pt x="2564428" y="714635"/>
                    <a:pt x="2564428" y="714635"/>
                    <a:pt x="2563283" y="714635"/>
                  </a:cubicBezTo>
                  <a:lnTo>
                    <a:pt x="2555266" y="714635"/>
                  </a:lnTo>
                  <a:cubicBezTo>
                    <a:pt x="2555266" y="714635"/>
                    <a:pt x="2555266" y="714635"/>
                    <a:pt x="2555266" y="713473"/>
                  </a:cubicBezTo>
                  <a:lnTo>
                    <a:pt x="2555266" y="705336"/>
                  </a:lnTo>
                  <a:cubicBezTo>
                    <a:pt x="2555266" y="705336"/>
                    <a:pt x="2555266" y="705336"/>
                    <a:pt x="2556411" y="705336"/>
                  </a:cubicBezTo>
                  <a:lnTo>
                    <a:pt x="2564428" y="705336"/>
                  </a:lnTo>
                  <a:cubicBezTo>
                    <a:pt x="2564428" y="705336"/>
                    <a:pt x="2564428" y="705336"/>
                    <a:pt x="2563283" y="703593"/>
                  </a:cubicBezTo>
                  <a:lnTo>
                    <a:pt x="2555266" y="691389"/>
                  </a:lnTo>
                  <a:cubicBezTo>
                    <a:pt x="2555266" y="691389"/>
                    <a:pt x="2555266" y="691389"/>
                    <a:pt x="2555266" y="654194"/>
                  </a:cubicBezTo>
                  <a:cubicBezTo>
                    <a:pt x="2555266" y="654194"/>
                    <a:pt x="2555266" y="654194"/>
                    <a:pt x="2708733" y="654194"/>
                  </a:cubicBezTo>
                  <a:cubicBezTo>
                    <a:pt x="2708733" y="654194"/>
                    <a:pt x="2708733" y="654194"/>
                    <a:pt x="2722475" y="675116"/>
                  </a:cubicBezTo>
                  <a:cubicBezTo>
                    <a:pt x="2722475" y="675116"/>
                    <a:pt x="2722475" y="675116"/>
                    <a:pt x="2722475" y="721609"/>
                  </a:cubicBezTo>
                  <a:cubicBezTo>
                    <a:pt x="2722475" y="721609"/>
                    <a:pt x="2722475" y="721609"/>
                    <a:pt x="2721330" y="721609"/>
                  </a:cubicBezTo>
                  <a:lnTo>
                    <a:pt x="2713313" y="721609"/>
                  </a:lnTo>
                  <a:cubicBezTo>
                    <a:pt x="2713313" y="721609"/>
                    <a:pt x="2713313" y="721609"/>
                    <a:pt x="2713313" y="722771"/>
                  </a:cubicBezTo>
                  <a:lnTo>
                    <a:pt x="2713313" y="730908"/>
                  </a:lnTo>
                  <a:cubicBezTo>
                    <a:pt x="2713313" y="730908"/>
                    <a:pt x="2713313" y="730908"/>
                    <a:pt x="2714459" y="730908"/>
                  </a:cubicBezTo>
                  <a:lnTo>
                    <a:pt x="2722475" y="730908"/>
                  </a:lnTo>
                  <a:cubicBezTo>
                    <a:pt x="2722475" y="730908"/>
                    <a:pt x="2722475" y="730908"/>
                    <a:pt x="2722475" y="732070"/>
                  </a:cubicBezTo>
                  <a:lnTo>
                    <a:pt x="2722475" y="740206"/>
                  </a:lnTo>
                  <a:cubicBezTo>
                    <a:pt x="2722475" y="740206"/>
                    <a:pt x="2722475" y="740206"/>
                    <a:pt x="2721330" y="740206"/>
                  </a:cubicBezTo>
                  <a:lnTo>
                    <a:pt x="2713313" y="740206"/>
                  </a:lnTo>
                  <a:cubicBezTo>
                    <a:pt x="2713313" y="740206"/>
                    <a:pt x="2713313" y="740206"/>
                    <a:pt x="2713313" y="741368"/>
                  </a:cubicBezTo>
                  <a:lnTo>
                    <a:pt x="2713313" y="749505"/>
                  </a:lnTo>
                  <a:cubicBezTo>
                    <a:pt x="2713313" y="749505"/>
                    <a:pt x="2713313" y="749505"/>
                    <a:pt x="2714459" y="749505"/>
                  </a:cubicBezTo>
                  <a:lnTo>
                    <a:pt x="2722475" y="749505"/>
                  </a:lnTo>
                  <a:cubicBezTo>
                    <a:pt x="2722475" y="749505"/>
                    <a:pt x="2722475" y="749505"/>
                    <a:pt x="2722475" y="750377"/>
                  </a:cubicBezTo>
                  <a:lnTo>
                    <a:pt x="2722475" y="756479"/>
                  </a:lnTo>
                  <a:cubicBezTo>
                    <a:pt x="2722475" y="756479"/>
                    <a:pt x="2722475" y="756479"/>
                    <a:pt x="2721330" y="756479"/>
                  </a:cubicBezTo>
                  <a:lnTo>
                    <a:pt x="2713313" y="756479"/>
                  </a:lnTo>
                  <a:cubicBezTo>
                    <a:pt x="2713313" y="756479"/>
                    <a:pt x="2713313" y="756479"/>
                    <a:pt x="2713313" y="757641"/>
                  </a:cubicBezTo>
                  <a:lnTo>
                    <a:pt x="2713313" y="765777"/>
                  </a:lnTo>
                  <a:cubicBezTo>
                    <a:pt x="2713313" y="765777"/>
                    <a:pt x="2713313" y="765777"/>
                    <a:pt x="2714459" y="765777"/>
                  </a:cubicBezTo>
                  <a:lnTo>
                    <a:pt x="2722475" y="765777"/>
                  </a:lnTo>
                  <a:cubicBezTo>
                    <a:pt x="2722475" y="765777"/>
                    <a:pt x="2722475" y="765777"/>
                    <a:pt x="2722475" y="766940"/>
                  </a:cubicBezTo>
                  <a:lnTo>
                    <a:pt x="2722475" y="775076"/>
                  </a:lnTo>
                  <a:cubicBezTo>
                    <a:pt x="2722475" y="775076"/>
                    <a:pt x="2722475" y="775076"/>
                    <a:pt x="2721330" y="775076"/>
                  </a:cubicBezTo>
                  <a:lnTo>
                    <a:pt x="2713313" y="775076"/>
                  </a:lnTo>
                  <a:cubicBezTo>
                    <a:pt x="2713313" y="775076"/>
                    <a:pt x="2713313" y="775076"/>
                    <a:pt x="2713313" y="776238"/>
                  </a:cubicBezTo>
                  <a:lnTo>
                    <a:pt x="2713313" y="784375"/>
                  </a:lnTo>
                  <a:cubicBezTo>
                    <a:pt x="2713313" y="784375"/>
                    <a:pt x="2713313" y="784375"/>
                    <a:pt x="2714459" y="784375"/>
                  </a:cubicBezTo>
                  <a:lnTo>
                    <a:pt x="2722475" y="784375"/>
                  </a:lnTo>
                  <a:cubicBezTo>
                    <a:pt x="2722475" y="784375"/>
                    <a:pt x="2722475" y="784375"/>
                    <a:pt x="2722475" y="785246"/>
                  </a:cubicBezTo>
                  <a:lnTo>
                    <a:pt x="2722475" y="791348"/>
                  </a:lnTo>
                  <a:cubicBezTo>
                    <a:pt x="2722475" y="791348"/>
                    <a:pt x="2722475" y="791348"/>
                    <a:pt x="2721330" y="791348"/>
                  </a:cubicBezTo>
                  <a:lnTo>
                    <a:pt x="2713313" y="791348"/>
                  </a:lnTo>
                  <a:cubicBezTo>
                    <a:pt x="2713313" y="791348"/>
                    <a:pt x="2713313" y="791348"/>
                    <a:pt x="2713313" y="792511"/>
                  </a:cubicBezTo>
                  <a:lnTo>
                    <a:pt x="2713313" y="800647"/>
                  </a:lnTo>
                  <a:cubicBezTo>
                    <a:pt x="2713313" y="800647"/>
                    <a:pt x="2713313" y="800647"/>
                    <a:pt x="2714459" y="800647"/>
                  </a:cubicBezTo>
                  <a:lnTo>
                    <a:pt x="2722475" y="800647"/>
                  </a:lnTo>
                  <a:cubicBezTo>
                    <a:pt x="2722475" y="800647"/>
                    <a:pt x="2722475" y="800647"/>
                    <a:pt x="2722475" y="801809"/>
                  </a:cubicBezTo>
                  <a:lnTo>
                    <a:pt x="2722475" y="809946"/>
                  </a:lnTo>
                  <a:cubicBezTo>
                    <a:pt x="2722475" y="809946"/>
                    <a:pt x="2722475" y="809946"/>
                    <a:pt x="2721330" y="809946"/>
                  </a:cubicBezTo>
                  <a:lnTo>
                    <a:pt x="2713313" y="809946"/>
                  </a:lnTo>
                  <a:cubicBezTo>
                    <a:pt x="2713313" y="809946"/>
                    <a:pt x="2713313" y="809946"/>
                    <a:pt x="2713313" y="810817"/>
                  </a:cubicBezTo>
                  <a:lnTo>
                    <a:pt x="2713313" y="816920"/>
                  </a:lnTo>
                  <a:cubicBezTo>
                    <a:pt x="2713313" y="816920"/>
                    <a:pt x="2713313" y="816920"/>
                    <a:pt x="2714459" y="816920"/>
                  </a:cubicBezTo>
                  <a:lnTo>
                    <a:pt x="2722475" y="816920"/>
                  </a:lnTo>
                  <a:cubicBezTo>
                    <a:pt x="2722475" y="816920"/>
                    <a:pt x="2722475" y="816920"/>
                    <a:pt x="2722475" y="818082"/>
                  </a:cubicBezTo>
                  <a:lnTo>
                    <a:pt x="2722475" y="826218"/>
                  </a:lnTo>
                  <a:cubicBezTo>
                    <a:pt x="2722475" y="826218"/>
                    <a:pt x="2722475" y="826218"/>
                    <a:pt x="2721330" y="826218"/>
                  </a:cubicBezTo>
                  <a:lnTo>
                    <a:pt x="2713313" y="826218"/>
                  </a:lnTo>
                  <a:cubicBezTo>
                    <a:pt x="2713313" y="826218"/>
                    <a:pt x="2713313" y="826218"/>
                    <a:pt x="2713313" y="827380"/>
                  </a:cubicBezTo>
                  <a:lnTo>
                    <a:pt x="2713313" y="835517"/>
                  </a:lnTo>
                  <a:cubicBezTo>
                    <a:pt x="2713313" y="835517"/>
                    <a:pt x="2713313" y="835517"/>
                    <a:pt x="2714459" y="835517"/>
                  </a:cubicBezTo>
                  <a:lnTo>
                    <a:pt x="2722475" y="835517"/>
                  </a:lnTo>
                  <a:cubicBezTo>
                    <a:pt x="2722475" y="835517"/>
                    <a:pt x="2722475" y="835517"/>
                    <a:pt x="2722475" y="836679"/>
                  </a:cubicBezTo>
                  <a:lnTo>
                    <a:pt x="2722475" y="844815"/>
                  </a:lnTo>
                  <a:cubicBezTo>
                    <a:pt x="2722475" y="844815"/>
                    <a:pt x="2722475" y="844815"/>
                    <a:pt x="2721330" y="844815"/>
                  </a:cubicBezTo>
                  <a:lnTo>
                    <a:pt x="2713313" y="844815"/>
                  </a:lnTo>
                  <a:cubicBezTo>
                    <a:pt x="2713313" y="844815"/>
                    <a:pt x="2713313" y="844815"/>
                    <a:pt x="2713313" y="845687"/>
                  </a:cubicBezTo>
                  <a:lnTo>
                    <a:pt x="2713313" y="851789"/>
                  </a:lnTo>
                  <a:cubicBezTo>
                    <a:pt x="2713313" y="851789"/>
                    <a:pt x="2713313" y="851789"/>
                    <a:pt x="2714459" y="851789"/>
                  </a:cubicBezTo>
                  <a:lnTo>
                    <a:pt x="2722475" y="851789"/>
                  </a:lnTo>
                  <a:cubicBezTo>
                    <a:pt x="2722475" y="851789"/>
                    <a:pt x="2722475" y="851789"/>
                    <a:pt x="2722475" y="852952"/>
                  </a:cubicBezTo>
                  <a:lnTo>
                    <a:pt x="2722475" y="861088"/>
                  </a:lnTo>
                  <a:cubicBezTo>
                    <a:pt x="2722475" y="861088"/>
                    <a:pt x="2722475" y="861088"/>
                    <a:pt x="2721330" y="861088"/>
                  </a:cubicBezTo>
                  <a:lnTo>
                    <a:pt x="2713313" y="861088"/>
                  </a:lnTo>
                  <a:cubicBezTo>
                    <a:pt x="2713313" y="861088"/>
                    <a:pt x="2713313" y="861088"/>
                    <a:pt x="2713313" y="862250"/>
                  </a:cubicBezTo>
                  <a:lnTo>
                    <a:pt x="2713313" y="870387"/>
                  </a:lnTo>
                  <a:cubicBezTo>
                    <a:pt x="2713313" y="870387"/>
                    <a:pt x="2713313" y="870387"/>
                    <a:pt x="2714459" y="870387"/>
                  </a:cubicBezTo>
                  <a:lnTo>
                    <a:pt x="2722475" y="870387"/>
                  </a:lnTo>
                  <a:cubicBezTo>
                    <a:pt x="2722475" y="870387"/>
                    <a:pt x="2722475" y="870387"/>
                    <a:pt x="2722475" y="871258"/>
                  </a:cubicBezTo>
                  <a:lnTo>
                    <a:pt x="2722475" y="877360"/>
                  </a:lnTo>
                  <a:cubicBezTo>
                    <a:pt x="2722475" y="877360"/>
                    <a:pt x="2722475" y="877360"/>
                    <a:pt x="2721330" y="877360"/>
                  </a:cubicBezTo>
                  <a:lnTo>
                    <a:pt x="2713313" y="877360"/>
                  </a:lnTo>
                  <a:cubicBezTo>
                    <a:pt x="2713313" y="877360"/>
                    <a:pt x="2713313" y="877360"/>
                    <a:pt x="2713313" y="878523"/>
                  </a:cubicBezTo>
                  <a:lnTo>
                    <a:pt x="2713313" y="886659"/>
                  </a:lnTo>
                  <a:cubicBezTo>
                    <a:pt x="2713313" y="886659"/>
                    <a:pt x="2713313" y="886659"/>
                    <a:pt x="2714459" y="886659"/>
                  </a:cubicBezTo>
                  <a:lnTo>
                    <a:pt x="2722475" y="886659"/>
                  </a:lnTo>
                  <a:cubicBezTo>
                    <a:pt x="2722475" y="886659"/>
                    <a:pt x="2722475" y="886659"/>
                    <a:pt x="2722475" y="887821"/>
                  </a:cubicBezTo>
                  <a:lnTo>
                    <a:pt x="2722475" y="895958"/>
                  </a:lnTo>
                  <a:cubicBezTo>
                    <a:pt x="2722475" y="895958"/>
                    <a:pt x="2722475" y="895958"/>
                    <a:pt x="2721330" y="895958"/>
                  </a:cubicBezTo>
                  <a:lnTo>
                    <a:pt x="2713313" y="895958"/>
                  </a:lnTo>
                  <a:cubicBezTo>
                    <a:pt x="2713313" y="895958"/>
                    <a:pt x="2713313" y="895958"/>
                    <a:pt x="2713313" y="897120"/>
                  </a:cubicBezTo>
                  <a:lnTo>
                    <a:pt x="2713313" y="905256"/>
                  </a:lnTo>
                  <a:cubicBezTo>
                    <a:pt x="2713313" y="905256"/>
                    <a:pt x="2713313" y="905256"/>
                    <a:pt x="2714459" y="905256"/>
                  </a:cubicBezTo>
                  <a:lnTo>
                    <a:pt x="2722475" y="905256"/>
                  </a:lnTo>
                  <a:cubicBezTo>
                    <a:pt x="2722475" y="905256"/>
                    <a:pt x="2722475" y="905256"/>
                    <a:pt x="2722475" y="906128"/>
                  </a:cubicBezTo>
                  <a:lnTo>
                    <a:pt x="2722475" y="912230"/>
                  </a:lnTo>
                  <a:cubicBezTo>
                    <a:pt x="2722475" y="912230"/>
                    <a:pt x="2722475" y="912230"/>
                    <a:pt x="2721330" y="912230"/>
                  </a:cubicBezTo>
                  <a:lnTo>
                    <a:pt x="2713313" y="912230"/>
                  </a:lnTo>
                  <a:cubicBezTo>
                    <a:pt x="2713313" y="912230"/>
                    <a:pt x="2713313" y="912230"/>
                    <a:pt x="2713313" y="913392"/>
                  </a:cubicBezTo>
                  <a:lnTo>
                    <a:pt x="2713313" y="921529"/>
                  </a:lnTo>
                  <a:cubicBezTo>
                    <a:pt x="2713313" y="921529"/>
                    <a:pt x="2713313" y="921529"/>
                    <a:pt x="2738509" y="942451"/>
                  </a:cubicBezTo>
                  <a:cubicBezTo>
                    <a:pt x="2738509" y="947100"/>
                    <a:pt x="2738509" y="947100"/>
                    <a:pt x="2737365" y="947100"/>
                  </a:cubicBezTo>
                  <a:lnTo>
                    <a:pt x="2729347" y="947100"/>
                  </a:lnTo>
                  <a:cubicBezTo>
                    <a:pt x="2729347" y="947100"/>
                    <a:pt x="2729347" y="947100"/>
                    <a:pt x="2729347" y="972671"/>
                  </a:cubicBezTo>
                  <a:cubicBezTo>
                    <a:pt x="2729347" y="972671"/>
                    <a:pt x="2729347" y="972671"/>
                    <a:pt x="2730493" y="972671"/>
                  </a:cubicBezTo>
                  <a:lnTo>
                    <a:pt x="2738509" y="972671"/>
                  </a:lnTo>
                  <a:cubicBezTo>
                    <a:pt x="2738509" y="972671"/>
                    <a:pt x="2738509" y="972671"/>
                    <a:pt x="2738509" y="971218"/>
                  </a:cubicBezTo>
                  <a:lnTo>
                    <a:pt x="2738509" y="961048"/>
                  </a:lnTo>
                  <a:cubicBezTo>
                    <a:pt x="2738509" y="961048"/>
                    <a:pt x="2738509" y="961048"/>
                    <a:pt x="2739655" y="960467"/>
                  </a:cubicBezTo>
                  <a:lnTo>
                    <a:pt x="2747671" y="956399"/>
                  </a:lnTo>
                  <a:cubicBezTo>
                    <a:pt x="2747671" y="956399"/>
                    <a:pt x="2747671" y="956399"/>
                    <a:pt x="2749675" y="956399"/>
                  </a:cubicBezTo>
                  <a:lnTo>
                    <a:pt x="2763706" y="956399"/>
                  </a:lnTo>
                  <a:cubicBezTo>
                    <a:pt x="2763706" y="956399"/>
                    <a:pt x="2763706" y="956399"/>
                    <a:pt x="2763706" y="957561"/>
                  </a:cubicBezTo>
                  <a:lnTo>
                    <a:pt x="2763706" y="965697"/>
                  </a:lnTo>
                  <a:cubicBezTo>
                    <a:pt x="2763706" y="965697"/>
                    <a:pt x="2763706" y="965697"/>
                    <a:pt x="2765424" y="965697"/>
                  </a:cubicBezTo>
                  <a:lnTo>
                    <a:pt x="2777450" y="965697"/>
                  </a:lnTo>
                  <a:cubicBezTo>
                    <a:pt x="2777450" y="970346"/>
                    <a:pt x="2777450" y="970346"/>
                    <a:pt x="2778594" y="970346"/>
                  </a:cubicBezTo>
                  <a:lnTo>
                    <a:pt x="2786612" y="970346"/>
                  </a:lnTo>
                  <a:cubicBezTo>
                    <a:pt x="2786612" y="970346"/>
                    <a:pt x="2786612" y="970346"/>
                    <a:pt x="2811807" y="1002891"/>
                  </a:cubicBezTo>
                  <a:cubicBezTo>
                    <a:pt x="2811807" y="1002891"/>
                    <a:pt x="2811807" y="1002891"/>
                    <a:pt x="2811807" y="1037761"/>
                  </a:cubicBezTo>
                  <a:cubicBezTo>
                    <a:pt x="2811807" y="1037761"/>
                    <a:pt x="2811807" y="1037761"/>
                    <a:pt x="2812951" y="1037761"/>
                  </a:cubicBezTo>
                  <a:lnTo>
                    <a:pt x="2820970" y="1037761"/>
                  </a:lnTo>
                  <a:cubicBezTo>
                    <a:pt x="2820970" y="1037761"/>
                    <a:pt x="2820970" y="1037761"/>
                    <a:pt x="2820970" y="1035727"/>
                  </a:cubicBezTo>
                  <a:lnTo>
                    <a:pt x="2820970" y="1021489"/>
                  </a:lnTo>
                  <a:cubicBezTo>
                    <a:pt x="2820970" y="1021489"/>
                    <a:pt x="2820970" y="1021489"/>
                    <a:pt x="2821829" y="1021489"/>
                  </a:cubicBezTo>
                  <a:lnTo>
                    <a:pt x="2827841" y="1021489"/>
                  </a:lnTo>
                  <a:cubicBezTo>
                    <a:pt x="2827841" y="1021489"/>
                    <a:pt x="2827841" y="1021489"/>
                    <a:pt x="2827841" y="1022651"/>
                  </a:cubicBezTo>
                  <a:lnTo>
                    <a:pt x="2827841" y="1030787"/>
                  </a:lnTo>
                  <a:cubicBezTo>
                    <a:pt x="2837003" y="1033113"/>
                    <a:pt x="2837003" y="1033113"/>
                    <a:pt x="2837003" y="981970"/>
                  </a:cubicBezTo>
                  <a:cubicBezTo>
                    <a:pt x="2837003" y="981970"/>
                    <a:pt x="2837003" y="981970"/>
                    <a:pt x="2875943" y="981970"/>
                  </a:cubicBezTo>
                  <a:cubicBezTo>
                    <a:pt x="2875943" y="981970"/>
                    <a:pt x="2875943" y="981970"/>
                    <a:pt x="2875943" y="907581"/>
                  </a:cubicBezTo>
                  <a:cubicBezTo>
                    <a:pt x="2875943" y="907581"/>
                    <a:pt x="2875943" y="907581"/>
                    <a:pt x="2912591" y="907581"/>
                  </a:cubicBezTo>
                  <a:cubicBezTo>
                    <a:pt x="2912591" y="907581"/>
                    <a:pt x="2912591" y="907581"/>
                    <a:pt x="2912591" y="906709"/>
                  </a:cubicBezTo>
                  <a:lnTo>
                    <a:pt x="2912591" y="900607"/>
                  </a:lnTo>
                  <a:cubicBezTo>
                    <a:pt x="2912591" y="900607"/>
                    <a:pt x="2912591" y="900607"/>
                    <a:pt x="2935497" y="900607"/>
                  </a:cubicBezTo>
                  <a:cubicBezTo>
                    <a:pt x="2935497" y="900607"/>
                    <a:pt x="2935497" y="900607"/>
                    <a:pt x="2935497" y="861088"/>
                  </a:cubicBezTo>
                  <a:cubicBezTo>
                    <a:pt x="2930915" y="861088"/>
                    <a:pt x="2930915" y="861088"/>
                    <a:pt x="2930915" y="859344"/>
                  </a:cubicBezTo>
                  <a:lnTo>
                    <a:pt x="2930915" y="847140"/>
                  </a:lnTo>
                  <a:lnTo>
                    <a:pt x="2935497" y="849465"/>
                  </a:lnTo>
                  <a:cubicBezTo>
                    <a:pt x="2935497" y="849465"/>
                    <a:pt x="2935497" y="849465"/>
                    <a:pt x="2940079" y="826218"/>
                  </a:cubicBezTo>
                  <a:cubicBezTo>
                    <a:pt x="2940079" y="826218"/>
                    <a:pt x="2940079" y="826218"/>
                    <a:pt x="2944659" y="849465"/>
                  </a:cubicBezTo>
                  <a:cubicBezTo>
                    <a:pt x="2946951" y="847140"/>
                    <a:pt x="2946951" y="847140"/>
                    <a:pt x="2947237" y="846268"/>
                  </a:cubicBezTo>
                  <a:lnTo>
                    <a:pt x="2949241" y="840166"/>
                  </a:lnTo>
                  <a:cubicBezTo>
                    <a:pt x="2949241" y="840166"/>
                    <a:pt x="2949241" y="840166"/>
                    <a:pt x="2949813" y="839004"/>
                  </a:cubicBezTo>
                  <a:lnTo>
                    <a:pt x="2953821" y="830867"/>
                  </a:lnTo>
                  <a:cubicBezTo>
                    <a:pt x="2953821" y="830867"/>
                    <a:pt x="2953821" y="830867"/>
                    <a:pt x="2954395" y="829705"/>
                  </a:cubicBezTo>
                  <a:lnTo>
                    <a:pt x="2958403" y="821569"/>
                  </a:lnTo>
                  <a:cubicBezTo>
                    <a:pt x="2958403" y="821569"/>
                    <a:pt x="2958403" y="821569"/>
                    <a:pt x="2959834" y="820697"/>
                  </a:cubicBezTo>
                  <a:lnTo>
                    <a:pt x="2969855" y="814595"/>
                  </a:lnTo>
                  <a:cubicBezTo>
                    <a:pt x="2969855" y="814595"/>
                    <a:pt x="2969855" y="814595"/>
                    <a:pt x="2971573" y="813433"/>
                  </a:cubicBezTo>
                  <a:lnTo>
                    <a:pt x="2983599" y="805296"/>
                  </a:lnTo>
                  <a:cubicBezTo>
                    <a:pt x="2983599" y="805296"/>
                    <a:pt x="2983599" y="805296"/>
                    <a:pt x="2984458" y="804134"/>
                  </a:cubicBezTo>
                  <a:lnTo>
                    <a:pt x="2990471" y="795998"/>
                  </a:lnTo>
                  <a:cubicBezTo>
                    <a:pt x="2990471" y="795998"/>
                    <a:pt x="2990471" y="795998"/>
                    <a:pt x="2991043" y="793964"/>
                  </a:cubicBezTo>
                  <a:lnTo>
                    <a:pt x="2995052" y="779725"/>
                  </a:lnTo>
                  <a:cubicBezTo>
                    <a:pt x="2995052" y="779725"/>
                    <a:pt x="2995052" y="779725"/>
                    <a:pt x="2995625" y="781759"/>
                  </a:cubicBezTo>
                  <a:lnTo>
                    <a:pt x="2999633" y="795998"/>
                  </a:lnTo>
                  <a:cubicBezTo>
                    <a:pt x="2999633" y="795998"/>
                    <a:pt x="2999633" y="795998"/>
                    <a:pt x="3000205" y="796869"/>
                  </a:cubicBezTo>
                  <a:lnTo>
                    <a:pt x="3004214" y="802972"/>
                  </a:lnTo>
                  <a:cubicBezTo>
                    <a:pt x="3004214" y="802972"/>
                    <a:pt x="3004214" y="802972"/>
                    <a:pt x="3005646" y="804134"/>
                  </a:cubicBezTo>
                  <a:lnTo>
                    <a:pt x="3015667" y="812270"/>
                  </a:lnTo>
                  <a:cubicBezTo>
                    <a:pt x="3015667" y="812270"/>
                    <a:pt x="3015667" y="812270"/>
                    <a:pt x="3016813" y="813433"/>
                  </a:cubicBezTo>
                  <a:lnTo>
                    <a:pt x="3024828" y="821569"/>
                  </a:lnTo>
                  <a:cubicBezTo>
                    <a:pt x="3024828" y="821569"/>
                    <a:pt x="3024828" y="821569"/>
                    <a:pt x="3025975" y="822731"/>
                  </a:cubicBezTo>
                  <a:lnTo>
                    <a:pt x="3033991" y="830867"/>
                  </a:lnTo>
                  <a:cubicBezTo>
                    <a:pt x="3033991" y="830867"/>
                    <a:pt x="3033991" y="830867"/>
                    <a:pt x="3034278" y="832030"/>
                  </a:cubicBezTo>
                  <a:lnTo>
                    <a:pt x="3036281" y="840166"/>
                  </a:lnTo>
                  <a:cubicBezTo>
                    <a:pt x="3036281" y="840166"/>
                    <a:pt x="3036281" y="840166"/>
                    <a:pt x="3036567" y="841328"/>
                  </a:cubicBezTo>
                  <a:lnTo>
                    <a:pt x="3038572" y="849465"/>
                  </a:lnTo>
                  <a:cubicBezTo>
                    <a:pt x="3043153" y="849465"/>
                    <a:pt x="3043153" y="849465"/>
                    <a:pt x="3045443" y="826218"/>
                  </a:cubicBezTo>
                  <a:cubicBezTo>
                    <a:pt x="3045443" y="826218"/>
                    <a:pt x="3045443" y="826218"/>
                    <a:pt x="3050025" y="849465"/>
                  </a:cubicBezTo>
                  <a:cubicBezTo>
                    <a:pt x="3054605" y="849465"/>
                    <a:pt x="3054605" y="849465"/>
                    <a:pt x="3054605" y="851208"/>
                  </a:cubicBezTo>
                  <a:lnTo>
                    <a:pt x="3054605" y="863413"/>
                  </a:lnTo>
                  <a:cubicBezTo>
                    <a:pt x="3050025" y="863413"/>
                    <a:pt x="3050025" y="863413"/>
                    <a:pt x="3050025" y="895958"/>
                  </a:cubicBezTo>
                  <a:cubicBezTo>
                    <a:pt x="3050025" y="895958"/>
                    <a:pt x="3050025" y="895958"/>
                    <a:pt x="3051171" y="895958"/>
                  </a:cubicBezTo>
                  <a:lnTo>
                    <a:pt x="3059187" y="895958"/>
                  </a:lnTo>
                  <a:cubicBezTo>
                    <a:pt x="3059187" y="900607"/>
                    <a:pt x="3059187" y="900607"/>
                    <a:pt x="3060047" y="900607"/>
                  </a:cubicBezTo>
                  <a:lnTo>
                    <a:pt x="3066059" y="900607"/>
                  </a:lnTo>
                  <a:cubicBezTo>
                    <a:pt x="3066059" y="900607"/>
                    <a:pt x="3066059" y="900607"/>
                    <a:pt x="3066059" y="899445"/>
                  </a:cubicBezTo>
                  <a:lnTo>
                    <a:pt x="3066059" y="891308"/>
                  </a:lnTo>
                  <a:cubicBezTo>
                    <a:pt x="3066059" y="891308"/>
                    <a:pt x="3066059" y="891308"/>
                    <a:pt x="3068349" y="891308"/>
                  </a:cubicBezTo>
                  <a:lnTo>
                    <a:pt x="3084383" y="891308"/>
                  </a:lnTo>
                  <a:cubicBezTo>
                    <a:pt x="3084383" y="891308"/>
                    <a:pt x="3084383" y="891308"/>
                    <a:pt x="3084383" y="889274"/>
                  </a:cubicBezTo>
                  <a:lnTo>
                    <a:pt x="3084383" y="875036"/>
                  </a:lnTo>
                  <a:cubicBezTo>
                    <a:pt x="3084383" y="875036"/>
                    <a:pt x="3084383" y="875036"/>
                    <a:pt x="3123323" y="875036"/>
                  </a:cubicBezTo>
                  <a:cubicBezTo>
                    <a:pt x="3123323" y="875036"/>
                    <a:pt x="3123323" y="875036"/>
                    <a:pt x="3123323" y="876489"/>
                  </a:cubicBezTo>
                  <a:lnTo>
                    <a:pt x="3123323" y="886659"/>
                  </a:lnTo>
                  <a:cubicBezTo>
                    <a:pt x="3123323" y="886659"/>
                    <a:pt x="3123323" y="886659"/>
                    <a:pt x="3143937" y="886659"/>
                  </a:cubicBezTo>
                  <a:cubicBezTo>
                    <a:pt x="3143937" y="886659"/>
                    <a:pt x="3143937" y="886659"/>
                    <a:pt x="3143937" y="888984"/>
                  </a:cubicBezTo>
                  <a:lnTo>
                    <a:pt x="3143937" y="905256"/>
                  </a:lnTo>
                  <a:cubicBezTo>
                    <a:pt x="3139357" y="905256"/>
                    <a:pt x="3139357" y="905256"/>
                    <a:pt x="3139357" y="906128"/>
                  </a:cubicBezTo>
                  <a:lnTo>
                    <a:pt x="3139357" y="912230"/>
                  </a:lnTo>
                  <a:cubicBezTo>
                    <a:pt x="3143937" y="912230"/>
                    <a:pt x="3143937" y="912230"/>
                    <a:pt x="3143937" y="913974"/>
                  </a:cubicBezTo>
                  <a:lnTo>
                    <a:pt x="3143937" y="926178"/>
                  </a:lnTo>
                  <a:lnTo>
                    <a:pt x="3139357" y="930827"/>
                  </a:lnTo>
                  <a:cubicBezTo>
                    <a:pt x="3139357" y="930827"/>
                    <a:pt x="3139357" y="930827"/>
                    <a:pt x="3139357" y="986619"/>
                  </a:cubicBezTo>
                  <a:cubicBezTo>
                    <a:pt x="3139357" y="986619"/>
                    <a:pt x="3139357" y="986619"/>
                    <a:pt x="3141360" y="986619"/>
                  </a:cubicBezTo>
                  <a:lnTo>
                    <a:pt x="3155391" y="986619"/>
                  </a:lnTo>
                  <a:cubicBezTo>
                    <a:pt x="3155391" y="991268"/>
                    <a:pt x="3155391" y="991268"/>
                    <a:pt x="3157107" y="991268"/>
                  </a:cubicBezTo>
                  <a:lnTo>
                    <a:pt x="3169135" y="991268"/>
                  </a:lnTo>
                  <a:cubicBezTo>
                    <a:pt x="3169135" y="991268"/>
                    <a:pt x="3169135" y="991268"/>
                    <a:pt x="3169135" y="993302"/>
                  </a:cubicBezTo>
                  <a:lnTo>
                    <a:pt x="3169135" y="1007541"/>
                  </a:lnTo>
                  <a:cubicBezTo>
                    <a:pt x="3169135" y="1007541"/>
                    <a:pt x="3169135" y="1007541"/>
                    <a:pt x="3170853" y="1007541"/>
                  </a:cubicBezTo>
                  <a:lnTo>
                    <a:pt x="3182877" y="1007541"/>
                  </a:lnTo>
                  <a:cubicBezTo>
                    <a:pt x="3182877" y="1007541"/>
                    <a:pt x="3182877" y="1007541"/>
                    <a:pt x="3182877" y="1005507"/>
                  </a:cubicBezTo>
                  <a:lnTo>
                    <a:pt x="3182877" y="991268"/>
                  </a:lnTo>
                  <a:cubicBezTo>
                    <a:pt x="3182877" y="991268"/>
                    <a:pt x="3182877" y="991268"/>
                    <a:pt x="3184880" y="990106"/>
                  </a:cubicBezTo>
                  <a:lnTo>
                    <a:pt x="3198911" y="981970"/>
                  </a:lnTo>
                  <a:cubicBezTo>
                    <a:pt x="3198911" y="981970"/>
                    <a:pt x="3198911" y="981970"/>
                    <a:pt x="3198911" y="961048"/>
                  </a:cubicBezTo>
                  <a:cubicBezTo>
                    <a:pt x="3194330" y="961048"/>
                    <a:pt x="3194330" y="961048"/>
                    <a:pt x="3194330" y="937801"/>
                  </a:cubicBezTo>
                  <a:cubicBezTo>
                    <a:pt x="3194330" y="937801"/>
                    <a:pt x="3194330" y="937801"/>
                    <a:pt x="3195474" y="937801"/>
                  </a:cubicBezTo>
                  <a:lnTo>
                    <a:pt x="3203492" y="937801"/>
                  </a:lnTo>
                  <a:cubicBezTo>
                    <a:pt x="3203492" y="935477"/>
                    <a:pt x="3203492" y="935477"/>
                    <a:pt x="3224107" y="935477"/>
                  </a:cubicBezTo>
                  <a:cubicBezTo>
                    <a:pt x="3224107" y="935477"/>
                    <a:pt x="3224107" y="935477"/>
                    <a:pt x="3224107" y="934314"/>
                  </a:cubicBezTo>
                  <a:lnTo>
                    <a:pt x="3224107" y="926178"/>
                  </a:lnTo>
                  <a:cubicBezTo>
                    <a:pt x="3224107" y="926178"/>
                    <a:pt x="3224107" y="926178"/>
                    <a:pt x="3225825" y="926178"/>
                  </a:cubicBezTo>
                  <a:lnTo>
                    <a:pt x="3237850" y="926178"/>
                  </a:lnTo>
                  <a:cubicBezTo>
                    <a:pt x="3237850" y="926178"/>
                    <a:pt x="3237850" y="926178"/>
                    <a:pt x="3237850" y="809946"/>
                  </a:cubicBezTo>
                  <a:cubicBezTo>
                    <a:pt x="3237850" y="809946"/>
                    <a:pt x="3237850" y="809946"/>
                    <a:pt x="3238995" y="809946"/>
                  </a:cubicBezTo>
                  <a:lnTo>
                    <a:pt x="3247012" y="809946"/>
                  </a:lnTo>
                  <a:cubicBezTo>
                    <a:pt x="3247012" y="809946"/>
                    <a:pt x="3247012" y="809946"/>
                    <a:pt x="3247012" y="807621"/>
                  </a:cubicBezTo>
                  <a:lnTo>
                    <a:pt x="3247012" y="791348"/>
                  </a:lnTo>
                  <a:cubicBezTo>
                    <a:pt x="3249303" y="791348"/>
                    <a:pt x="3249303" y="791348"/>
                    <a:pt x="3249303" y="744855"/>
                  </a:cubicBezTo>
                  <a:cubicBezTo>
                    <a:pt x="3249303" y="744855"/>
                    <a:pt x="3249303" y="744855"/>
                    <a:pt x="3250449" y="744855"/>
                  </a:cubicBezTo>
                  <a:lnTo>
                    <a:pt x="3258465" y="744855"/>
                  </a:lnTo>
                  <a:cubicBezTo>
                    <a:pt x="3258465" y="744855"/>
                    <a:pt x="3258465" y="744855"/>
                    <a:pt x="3258465" y="746018"/>
                  </a:cubicBezTo>
                  <a:lnTo>
                    <a:pt x="3258465" y="754154"/>
                  </a:lnTo>
                  <a:cubicBezTo>
                    <a:pt x="3263045" y="754154"/>
                    <a:pt x="3263045" y="754154"/>
                    <a:pt x="3263045" y="751829"/>
                  </a:cubicBezTo>
                  <a:lnTo>
                    <a:pt x="3263045" y="735557"/>
                  </a:lnTo>
                  <a:cubicBezTo>
                    <a:pt x="3263045" y="735557"/>
                    <a:pt x="3263045" y="735557"/>
                    <a:pt x="3264477" y="734976"/>
                  </a:cubicBezTo>
                  <a:lnTo>
                    <a:pt x="3274499" y="730908"/>
                  </a:lnTo>
                  <a:cubicBezTo>
                    <a:pt x="3274499" y="730908"/>
                    <a:pt x="3274499" y="730908"/>
                    <a:pt x="3275644" y="731489"/>
                  </a:cubicBezTo>
                  <a:lnTo>
                    <a:pt x="3283661" y="735557"/>
                  </a:lnTo>
                  <a:cubicBezTo>
                    <a:pt x="3283661" y="735557"/>
                    <a:pt x="3283661" y="735557"/>
                    <a:pt x="3285379" y="735557"/>
                  </a:cubicBezTo>
                  <a:lnTo>
                    <a:pt x="3297405" y="735557"/>
                  </a:lnTo>
                  <a:cubicBezTo>
                    <a:pt x="3297405" y="735557"/>
                    <a:pt x="3297405" y="735557"/>
                    <a:pt x="3297405" y="705336"/>
                  </a:cubicBezTo>
                  <a:cubicBezTo>
                    <a:pt x="3297405" y="705336"/>
                    <a:pt x="3297405" y="705336"/>
                    <a:pt x="3298550" y="705336"/>
                  </a:cubicBezTo>
                  <a:lnTo>
                    <a:pt x="3306565" y="705336"/>
                  </a:lnTo>
                  <a:cubicBezTo>
                    <a:pt x="3306565" y="709986"/>
                    <a:pt x="3306565" y="709986"/>
                    <a:pt x="3307997" y="709986"/>
                  </a:cubicBezTo>
                  <a:lnTo>
                    <a:pt x="3318019" y="709986"/>
                  </a:lnTo>
                  <a:cubicBezTo>
                    <a:pt x="3318019" y="705336"/>
                    <a:pt x="3318019" y="705336"/>
                    <a:pt x="3319165" y="705336"/>
                  </a:cubicBezTo>
                  <a:lnTo>
                    <a:pt x="3327182" y="705336"/>
                  </a:lnTo>
                  <a:cubicBezTo>
                    <a:pt x="3327182" y="705336"/>
                    <a:pt x="3327182" y="705336"/>
                    <a:pt x="3327182" y="740206"/>
                  </a:cubicBezTo>
                  <a:cubicBezTo>
                    <a:pt x="3327182" y="740206"/>
                    <a:pt x="3327182" y="740206"/>
                    <a:pt x="3328613" y="741368"/>
                  </a:cubicBezTo>
                  <a:lnTo>
                    <a:pt x="3338635" y="749505"/>
                  </a:lnTo>
                  <a:cubicBezTo>
                    <a:pt x="3336344" y="756479"/>
                    <a:pt x="3336344" y="756479"/>
                    <a:pt x="3361539" y="756479"/>
                  </a:cubicBezTo>
                  <a:cubicBezTo>
                    <a:pt x="3361539" y="756479"/>
                    <a:pt x="3361539" y="756479"/>
                    <a:pt x="3361539" y="755026"/>
                  </a:cubicBezTo>
                  <a:lnTo>
                    <a:pt x="3361539" y="744855"/>
                  </a:lnTo>
                  <a:cubicBezTo>
                    <a:pt x="3361539" y="744855"/>
                    <a:pt x="3361539" y="744855"/>
                    <a:pt x="3391317" y="735557"/>
                  </a:cubicBezTo>
                  <a:cubicBezTo>
                    <a:pt x="3391317" y="735557"/>
                    <a:pt x="3391317" y="735557"/>
                    <a:pt x="3391317" y="734395"/>
                  </a:cubicBezTo>
                  <a:lnTo>
                    <a:pt x="3391317" y="726258"/>
                  </a:lnTo>
                  <a:cubicBezTo>
                    <a:pt x="3391317" y="726258"/>
                    <a:pt x="3391317" y="726258"/>
                    <a:pt x="3392176" y="726258"/>
                  </a:cubicBezTo>
                  <a:lnTo>
                    <a:pt x="3398189" y="726258"/>
                  </a:lnTo>
                  <a:cubicBezTo>
                    <a:pt x="3398189" y="726258"/>
                    <a:pt x="3398189" y="726258"/>
                    <a:pt x="3398189" y="725387"/>
                  </a:cubicBezTo>
                  <a:lnTo>
                    <a:pt x="3398189" y="719284"/>
                  </a:lnTo>
                  <a:cubicBezTo>
                    <a:pt x="3398189" y="719284"/>
                    <a:pt x="3398189" y="719284"/>
                    <a:pt x="3400479" y="719284"/>
                  </a:cubicBezTo>
                  <a:lnTo>
                    <a:pt x="3416513" y="719284"/>
                  </a:lnTo>
                  <a:cubicBezTo>
                    <a:pt x="3416513" y="719284"/>
                    <a:pt x="3416513" y="719284"/>
                    <a:pt x="3416513" y="720156"/>
                  </a:cubicBezTo>
                  <a:lnTo>
                    <a:pt x="3416513" y="726258"/>
                  </a:lnTo>
                  <a:cubicBezTo>
                    <a:pt x="3416513" y="726258"/>
                    <a:pt x="3416513" y="726258"/>
                    <a:pt x="3418231" y="726258"/>
                  </a:cubicBezTo>
                  <a:lnTo>
                    <a:pt x="3430257" y="726258"/>
                  </a:lnTo>
                  <a:cubicBezTo>
                    <a:pt x="3430257" y="726258"/>
                    <a:pt x="3430257" y="726258"/>
                    <a:pt x="3430257" y="728002"/>
                  </a:cubicBezTo>
                  <a:lnTo>
                    <a:pt x="3430257" y="740206"/>
                  </a:lnTo>
                  <a:cubicBezTo>
                    <a:pt x="3430257" y="740206"/>
                    <a:pt x="3430257" y="740206"/>
                    <a:pt x="3455452" y="740206"/>
                  </a:cubicBezTo>
                  <a:cubicBezTo>
                    <a:pt x="3455452" y="740206"/>
                    <a:pt x="3455452" y="740206"/>
                    <a:pt x="3455452" y="739044"/>
                  </a:cubicBezTo>
                  <a:lnTo>
                    <a:pt x="3455452" y="730908"/>
                  </a:lnTo>
                  <a:cubicBezTo>
                    <a:pt x="3455452" y="730908"/>
                    <a:pt x="3455452" y="730908"/>
                    <a:pt x="3456884" y="730908"/>
                  </a:cubicBezTo>
                  <a:lnTo>
                    <a:pt x="3466905" y="730908"/>
                  </a:lnTo>
                  <a:cubicBezTo>
                    <a:pt x="3466905" y="730908"/>
                    <a:pt x="3466905" y="730908"/>
                    <a:pt x="3466905" y="729745"/>
                  </a:cubicBezTo>
                  <a:lnTo>
                    <a:pt x="3466905" y="721609"/>
                  </a:lnTo>
                  <a:cubicBezTo>
                    <a:pt x="3466905" y="721609"/>
                    <a:pt x="3466905" y="721609"/>
                    <a:pt x="3468623" y="721609"/>
                  </a:cubicBezTo>
                  <a:lnTo>
                    <a:pt x="3480647" y="721609"/>
                  </a:lnTo>
                  <a:cubicBezTo>
                    <a:pt x="3480647" y="721609"/>
                    <a:pt x="3480647" y="721609"/>
                    <a:pt x="3480647" y="722771"/>
                  </a:cubicBezTo>
                  <a:lnTo>
                    <a:pt x="3480647" y="730908"/>
                  </a:lnTo>
                  <a:cubicBezTo>
                    <a:pt x="3485229" y="730908"/>
                    <a:pt x="3485229" y="730908"/>
                    <a:pt x="3485229" y="675116"/>
                  </a:cubicBezTo>
                  <a:cubicBezTo>
                    <a:pt x="3485229" y="675116"/>
                    <a:pt x="3485229" y="675116"/>
                    <a:pt x="3588304" y="675116"/>
                  </a:cubicBezTo>
                  <a:cubicBezTo>
                    <a:pt x="3588304" y="675116"/>
                    <a:pt x="3588304" y="675116"/>
                    <a:pt x="3588304" y="749505"/>
                  </a:cubicBezTo>
                  <a:cubicBezTo>
                    <a:pt x="3588304" y="749505"/>
                    <a:pt x="3588304" y="749505"/>
                    <a:pt x="3590595" y="749505"/>
                  </a:cubicBezTo>
                  <a:lnTo>
                    <a:pt x="3606629" y="749505"/>
                  </a:lnTo>
                  <a:cubicBezTo>
                    <a:pt x="3606629" y="749505"/>
                    <a:pt x="3606629" y="749505"/>
                    <a:pt x="3606629" y="665817"/>
                  </a:cubicBezTo>
                  <a:cubicBezTo>
                    <a:pt x="3606629" y="665817"/>
                    <a:pt x="3606629" y="665817"/>
                    <a:pt x="3629535" y="654194"/>
                  </a:cubicBezTo>
                  <a:cubicBezTo>
                    <a:pt x="3629535" y="654194"/>
                    <a:pt x="3629535" y="654194"/>
                    <a:pt x="3659311" y="654194"/>
                  </a:cubicBezTo>
                  <a:cubicBezTo>
                    <a:pt x="3659311" y="654194"/>
                    <a:pt x="3659311" y="654194"/>
                    <a:pt x="3661316" y="652451"/>
                  </a:cubicBezTo>
                  <a:lnTo>
                    <a:pt x="3675345" y="640246"/>
                  </a:lnTo>
                  <a:cubicBezTo>
                    <a:pt x="3675345" y="640246"/>
                    <a:pt x="3675345" y="640246"/>
                    <a:pt x="3714285" y="640246"/>
                  </a:cubicBezTo>
                  <a:cubicBezTo>
                    <a:pt x="3714285" y="640246"/>
                    <a:pt x="3714285" y="640246"/>
                    <a:pt x="3714285" y="641990"/>
                  </a:cubicBezTo>
                  <a:lnTo>
                    <a:pt x="3714285" y="654194"/>
                  </a:lnTo>
                  <a:cubicBezTo>
                    <a:pt x="3714285" y="654194"/>
                    <a:pt x="3714285" y="654194"/>
                    <a:pt x="3753224" y="654194"/>
                  </a:cubicBezTo>
                  <a:cubicBezTo>
                    <a:pt x="3753224" y="654194"/>
                    <a:pt x="3753224" y="654194"/>
                    <a:pt x="3753224" y="744855"/>
                  </a:cubicBezTo>
                  <a:cubicBezTo>
                    <a:pt x="3753224" y="744855"/>
                    <a:pt x="3753224" y="744855"/>
                    <a:pt x="3754656" y="744855"/>
                  </a:cubicBezTo>
                  <a:lnTo>
                    <a:pt x="3764677" y="744855"/>
                  </a:lnTo>
                  <a:cubicBezTo>
                    <a:pt x="3764677" y="744855"/>
                    <a:pt x="3764677" y="744855"/>
                    <a:pt x="3764677" y="877360"/>
                  </a:cubicBezTo>
                  <a:cubicBezTo>
                    <a:pt x="3764677" y="877360"/>
                    <a:pt x="3764677" y="877360"/>
                    <a:pt x="3766967" y="877360"/>
                  </a:cubicBezTo>
                  <a:lnTo>
                    <a:pt x="3783001" y="877360"/>
                  </a:lnTo>
                  <a:cubicBezTo>
                    <a:pt x="3783001" y="877360"/>
                    <a:pt x="3783001" y="877360"/>
                    <a:pt x="3783001" y="791348"/>
                  </a:cubicBezTo>
                  <a:cubicBezTo>
                    <a:pt x="3783001" y="791348"/>
                    <a:pt x="3783001" y="791348"/>
                    <a:pt x="3783861" y="790767"/>
                  </a:cubicBezTo>
                  <a:lnTo>
                    <a:pt x="3789873" y="786699"/>
                  </a:lnTo>
                  <a:cubicBezTo>
                    <a:pt x="3794455" y="786699"/>
                    <a:pt x="3794455" y="786699"/>
                    <a:pt x="3794455" y="787861"/>
                  </a:cubicBezTo>
                  <a:lnTo>
                    <a:pt x="3794455" y="795998"/>
                  </a:lnTo>
                  <a:cubicBezTo>
                    <a:pt x="3794455" y="795998"/>
                    <a:pt x="3794455" y="795998"/>
                    <a:pt x="3796744" y="794835"/>
                  </a:cubicBezTo>
                  <a:lnTo>
                    <a:pt x="3812779" y="786699"/>
                  </a:lnTo>
                  <a:cubicBezTo>
                    <a:pt x="3812779" y="786699"/>
                    <a:pt x="3812779" y="786699"/>
                    <a:pt x="3814783" y="786699"/>
                  </a:cubicBezTo>
                  <a:lnTo>
                    <a:pt x="3828812" y="786699"/>
                  </a:lnTo>
                  <a:cubicBezTo>
                    <a:pt x="3828812" y="786699"/>
                    <a:pt x="3828812" y="786699"/>
                    <a:pt x="3828812" y="944775"/>
                  </a:cubicBezTo>
                  <a:cubicBezTo>
                    <a:pt x="3828812" y="944775"/>
                    <a:pt x="3828812" y="944775"/>
                    <a:pt x="3860881" y="949425"/>
                  </a:cubicBezTo>
                  <a:cubicBezTo>
                    <a:pt x="3860881" y="947100"/>
                    <a:pt x="3860881" y="944775"/>
                    <a:pt x="3860881" y="942451"/>
                  </a:cubicBezTo>
                  <a:cubicBezTo>
                    <a:pt x="3872333" y="942451"/>
                    <a:pt x="3883785" y="942451"/>
                    <a:pt x="3895238" y="942451"/>
                  </a:cubicBezTo>
                  <a:cubicBezTo>
                    <a:pt x="3895238" y="930827"/>
                    <a:pt x="3895238" y="921529"/>
                    <a:pt x="3895238" y="912230"/>
                  </a:cubicBezTo>
                  <a:lnTo>
                    <a:pt x="3904401" y="912230"/>
                  </a:lnTo>
                  <a:cubicBezTo>
                    <a:pt x="3904401" y="898282"/>
                    <a:pt x="3904401" y="886659"/>
                    <a:pt x="3904401" y="872711"/>
                  </a:cubicBezTo>
                  <a:cubicBezTo>
                    <a:pt x="3906691" y="872711"/>
                    <a:pt x="3908982" y="872711"/>
                    <a:pt x="3911273" y="872711"/>
                  </a:cubicBezTo>
                  <a:cubicBezTo>
                    <a:pt x="3911273" y="858763"/>
                    <a:pt x="3911273" y="847140"/>
                    <a:pt x="3911273" y="833192"/>
                  </a:cubicBezTo>
                  <a:cubicBezTo>
                    <a:pt x="3915853" y="833192"/>
                    <a:pt x="3920434" y="833192"/>
                    <a:pt x="3927307" y="833192"/>
                  </a:cubicBezTo>
                  <a:cubicBezTo>
                    <a:pt x="3943340" y="828543"/>
                    <a:pt x="3961664" y="819244"/>
                    <a:pt x="3977697" y="812270"/>
                  </a:cubicBezTo>
                  <a:cubicBezTo>
                    <a:pt x="3979989" y="805296"/>
                    <a:pt x="3979989" y="798322"/>
                    <a:pt x="3979989" y="791348"/>
                  </a:cubicBezTo>
                  <a:cubicBezTo>
                    <a:pt x="3982279" y="798322"/>
                    <a:pt x="3982279" y="805296"/>
                    <a:pt x="3984570" y="812270"/>
                  </a:cubicBezTo>
                  <a:cubicBezTo>
                    <a:pt x="4002895" y="821569"/>
                    <a:pt x="4018928" y="830867"/>
                    <a:pt x="4037253" y="840166"/>
                  </a:cubicBezTo>
                  <a:cubicBezTo>
                    <a:pt x="4037253" y="837847"/>
                    <a:pt x="4037253" y="835529"/>
                    <a:pt x="4037253" y="835517"/>
                  </a:cubicBezTo>
                  <a:cubicBezTo>
                    <a:pt x="4041833" y="835517"/>
                    <a:pt x="4046416" y="835517"/>
                    <a:pt x="4050996" y="835517"/>
                  </a:cubicBezTo>
                  <a:cubicBezTo>
                    <a:pt x="4050996" y="847140"/>
                    <a:pt x="4050996" y="861088"/>
                    <a:pt x="4050996" y="872711"/>
                  </a:cubicBezTo>
                  <a:cubicBezTo>
                    <a:pt x="4053287" y="872711"/>
                    <a:pt x="4055577" y="872711"/>
                    <a:pt x="4057867" y="872711"/>
                  </a:cubicBezTo>
                  <a:cubicBezTo>
                    <a:pt x="4057867" y="886659"/>
                    <a:pt x="4057867" y="900607"/>
                    <a:pt x="4057867" y="916879"/>
                  </a:cubicBezTo>
                  <a:cubicBezTo>
                    <a:pt x="4060159" y="916879"/>
                    <a:pt x="4062449" y="916879"/>
                    <a:pt x="4064740" y="916879"/>
                  </a:cubicBezTo>
                  <a:cubicBezTo>
                    <a:pt x="4064740" y="923853"/>
                    <a:pt x="4064740" y="930827"/>
                    <a:pt x="4064740" y="937801"/>
                  </a:cubicBezTo>
                  <a:cubicBezTo>
                    <a:pt x="4069321" y="937801"/>
                    <a:pt x="4073901" y="937801"/>
                    <a:pt x="4078483" y="937801"/>
                  </a:cubicBezTo>
                  <a:cubicBezTo>
                    <a:pt x="4078483" y="949425"/>
                    <a:pt x="4078483" y="958723"/>
                    <a:pt x="4078483" y="970346"/>
                  </a:cubicBezTo>
                  <a:cubicBezTo>
                    <a:pt x="4108260" y="968022"/>
                    <a:pt x="4135747" y="965697"/>
                    <a:pt x="4165523" y="963372"/>
                  </a:cubicBezTo>
                  <a:cubicBezTo>
                    <a:pt x="4165523" y="951749"/>
                    <a:pt x="4165523" y="942451"/>
                    <a:pt x="4165523" y="930827"/>
                  </a:cubicBezTo>
                  <a:cubicBezTo>
                    <a:pt x="4181557" y="930827"/>
                    <a:pt x="4197591" y="930827"/>
                    <a:pt x="4211335" y="930827"/>
                  </a:cubicBezTo>
                  <a:cubicBezTo>
                    <a:pt x="4211335" y="923853"/>
                    <a:pt x="4211335" y="919204"/>
                    <a:pt x="4211335" y="912230"/>
                  </a:cubicBezTo>
                  <a:cubicBezTo>
                    <a:pt x="4243403" y="912230"/>
                    <a:pt x="4275469" y="912230"/>
                    <a:pt x="4307538" y="912230"/>
                  </a:cubicBezTo>
                  <a:cubicBezTo>
                    <a:pt x="4307538" y="916879"/>
                    <a:pt x="4307538" y="919204"/>
                    <a:pt x="4307538" y="923853"/>
                  </a:cubicBezTo>
                  <a:cubicBezTo>
                    <a:pt x="4328153" y="923853"/>
                    <a:pt x="4348767" y="923853"/>
                    <a:pt x="4369382" y="923853"/>
                  </a:cubicBezTo>
                  <a:cubicBezTo>
                    <a:pt x="4369382" y="926178"/>
                    <a:pt x="4369382" y="928503"/>
                    <a:pt x="4369382" y="930827"/>
                  </a:cubicBezTo>
                  <a:cubicBezTo>
                    <a:pt x="4373963" y="930827"/>
                    <a:pt x="4380835" y="930827"/>
                    <a:pt x="4387707" y="930827"/>
                  </a:cubicBezTo>
                  <a:cubicBezTo>
                    <a:pt x="4387707" y="933152"/>
                    <a:pt x="4387707" y="935477"/>
                    <a:pt x="4387707" y="937801"/>
                  </a:cubicBezTo>
                  <a:cubicBezTo>
                    <a:pt x="4392287" y="937801"/>
                    <a:pt x="4399159" y="937801"/>
                    <a:pt x="4403740" y="937801"/>
                  </a:cubicBezTo>
                  <a:cubicBezTo>
                    <a:pt x="4403740" y="931132"/>
                    <a:pt x="4403740" y="924463"/>
                    <a:pt x="4403740" y="917794"/>
                  </a:cubicBezTo>
                  <a:lnTo>
                    <a:pt x="4475956" y="1039515"/>
                  </a:lnTo>
                  <a:lnTo>
                    <a:pt x="0" y="1039515"/>
                  </a:lnTo>
                  <a:lnTo>
                    <a:pt x="0" y="685283"/>
                  </a:lnTo>
                  <a:lnTo>
                    <a:pt x="9900" y="685283"/>
                  </a:lnTo>
                  <a:cubicBezTo>
                    <a:pt x="9900" y="685271"/>
                    <a:pt x="9900" y="684760"/>
                    <a:pt x="9900" y="661504"/>
                  </a:cubicBezTo>
                  <a:cubicBezTo>
                    <a:pt x="9907" y="661504"/>
                    <a:pt x="9987" y="661504"/>
                    <a:pt x="10941" y="661504"/>
                  </a:cubicBezTo>
                  <a:lnTo>
                    <a:pt x="18230" y="661504"/>
                  </a:lnTo>
                  <a:cubicBezTo>
                    <a:pt x="18230" y="661485"/>
                    <a:pt x="18230" y="660714"/>
                    <a:pt x="18230" y="629077"/>
                  </a:cubicBezTo>
                  <a:cubicBezTo>
                    <a:pt x="18238" y="629077"/>
                    <a:pt x="18317" y="629077"/>
                    <a:pt x="19272" y="629077"/>
                  </a:cubicBezTo>
                  <a:lnTo>
                    <a:pt x="26562" y="629077"/>
                  </a:lnTo>
                  <a:cubicBezTo>
                    <a:pt x="26562" y="629071"/>
                    <a:pt x="26562" y="628962"/>
                    <a:pt x="26562" y="627186"/>
                  </a:cubicBezTo>
                  <a:lnTo>
                    <a:pt x="26562" y="613945"/>
                  </a:lnTo>
                  <a:cubicBezTo>
                    <a:pt x="24478" y="613945"/>
                    <a:pt x="24478" y="613945"/>
                    <a:pt x="25259" y="612323"/>
                  </a:cubicBezTo>
                  <a:lnTo>
                    <a:pt x="30726" y="600974"/>
                  </a:lnTo>
                  <a:cubicBezTo>
                    <a:pt x="30732" y="600991"/>
                    <a:pt x="30932" y="601665"/>
                    <a:pt x="39057" y="629077"/>
                  </a:cubicBezTo>
                  <a:cubicBezTo>
                    <a:pt x="39066" y="629077"/>
                    <a:pt x="39140" y="629077"/>
                    <a:pt x="39838" y="629077"/>
                  </a:cubicBezTo>
                  <a:lnTo>
                    <a:pt x="45305" y="629077"/>
                  </a:lnTo>
                  <a:cubicBezTo>
                    <a:pt x="45305" y="629064"/>
                    <a:pt x="45305" y="627885"/>
                    <a:pt x="45305" y="523150"/>
                  </a:cubicBezTo>
                  <a:cubicBezTo>
                    <a:pt x="45315" y="523150"/>
                    <a:pt x="45433" y="523150"/>
                    <a:pt x="46867" y="523150"/>
                  </a:cubicBezTo>
                  <a:lnTo>
                    <a:pt x="57801" y="523150"/>
                  </a:lnTo>
                  <a:cubicBezTo>
                    <a:pt x="57801" y="523128"/>
                    <a:pt x="57801" y="522118"/>
                    <a:pt x="57801" y="475591"/>
                  </a:cubicBezTo>
                  <a:cubicBezTo>
                    <a:pt x="57818" y="475591"/>
                    <a:pt x="58461" y="475591"/>
                    <a:pt x="84875" y="475591"/>
                  </a:cubicBezTo>
                  <a:cubicBezTo>
                    <a:pt x="84875" y="475579"/>
                    <a:pt x="84875" y="475069"/>
                    <a:pt x="84875" y="453973"/>
                  </a:cubicBezTo>
                  <a:cubicBezTo>
                    <a:pt x="84895" y="453973"/>
                    <a:pt x="85705" y="453973"/>
                    <a:pt x="120280" y="453973"/>
                  </a:cubicBezTo>
                  <a:cubicBezTo>
                    <a:pt x="120280" y="453981"/>
                    <a:pt x="120280" y="454111"/>
                    <a:pt x="120280" y="456405"/>
                  </a:cubicBezTo>
                  <a:lnTo>
                    <a:pt x="120280" y="473429"/>
                  </a:lnTo>
                  <a:cubicBezTo>
                    <a:pt x="120290" y="473429"/>
                    <a:pt x="120424" y="473429"/>
                    <a:pt x="122623" y="473429"/>
                  </a:cubicBezTo>
                  <a:lnTo>
                    <a:pt x="139024" y="473429"/>
                  </a:lnTo>
                  <a:cubicBezTo>
                    <a:pt x="139024" y="473447"/>
                    <a:pt x="139024" y="474341"/>
                    <a:pt x="139024" y="520988"/>
                  </a:cubicBezTo>
                  <a:cubicBezTo>
                    <a:pt x="139030" y="520988"/>
                    <a:pt x="139108" y="520988"/>
                    <a:pt x="140065" y="520988"/>
                  </a:cubicBezTo>
                  <a:lnTo>
                    <a:pt x="147355" y="520988"/>
                  </a:lnTo>
                  <a:lnTo>
                    <a:pt x="161933" y="525312"/>
                  </a:lnTo>
                  <a:cubicBezTo>
                    <a:pt x="161933" y="525322"/>
                    <a:pt x="161933" y="525972"/>
                    <a:pt x="161933" y="564224"/>
                  </a:cubicBezTo>
                  <a:cubicBezTo>
                    <a:pt x="161939" y="564224"/>
                    <a:pt x="162017" y="564224"/>
                    <a:pt x="162975" y="564224"/>
                  </a:cubicBezTo>
                  <a:lnTo>
                    <a:pt x="170263" y="564224"/>
                  </a:lnTo>
                  <a:cubicBezTo>
                    <a:pt x="170263" y="564234"/>
                    <a:pt x="170263" y="564340"/>
                    <a:pt x="170263" y="565845"/>
                  </a:cubicBezTo>
                  <a:lnTo>
                    <a:pt x="170263" y="577194"/>
                  </a:lnTo>
                  <a:cubicBezTo>
                    <a:pt x="170271" y="577194"/>
                    <a:pt x="170399" y="577194"/>
                    <a:pt x="172346" y="577194"/>
                  </a:cubicBezTo>
                  <a:lnTo>
                    <a:pt x="186925" y="577194"/>
                  </a:lnTo>
                  <a:lnTo>
                    <a:pt x="193172" y="583680"/>
                  </a:lnTo>
                  <a:cubicBezTo>
                    <a:pt x="193172" y="583692"/>
                    <a:pt x="193172" y="584178"/>
                    <a:pt x="193172" y="605298"/>
                  </a:cubicBezTo>
                  <a:cubicBezTo>
                    <a:pt x="193182" y="605298"/>
                    <a:pt x="193316" y="605298"/>
                    <a:pt x="195515" y="605298"/>
                  </a:cubicBezTo>
                  <a:lnTo>
                    <a:pt x="211916" y="605298"/>
                  </a:lnTo>
                  <a:cubicBezTo>
                    <a:pt x="211916" y="605305"/>
                    <a:pt x="211916" y="605385"/>
                    <a:pt x="211916" y="606378"/>
                  </a:cubicBezTo>
                  <a:lnTo>
                    <a:pt x="211916" y="613945"/>
                  </a:lnTo>
                  <a:cubicBezTo>
                    <a:pt x="211926" y="613945"/>
                    <a:pt x="212027" y="613945"/>
                    <a:pt x="213218" y="613945"/>
                  </a:cubicBezTo>
                  <a:lnTo>
                    <a:pt x="222330" y="613945"/>
                  </a:lnTo>
                  <a:cubicBezTo>
                    <a:pt x="222330" y="613954"/>
                    <a:pt x="222330" y="614083"/>
                    <a:pt x="222330" y="616106"/>
                  </a:cubicBezTo>
                  <a:lnTo>
                    <a:pt x="222330" y="631239"/>
                  </a:lnTo>
                  <a:cubicBezTo>
                    <a:pt x="226495" y="631239"/>
                    <a:pt x="226495" y="631239"/>
                    <a:pt x="226495" y="629347"/>
                  </a:cubicBezTo>
                  <a:lnTo>
                    <a:pt x="226495" y="616106"/>
                  </a:lnTo>
                  <a:cubicBezTo>
                    <a:pt x="226501" y="616106"/>
                    <a:pt x="226581" y="616106"/>
                    <a:pt x="227536" y="616106"/>
                  </a:cubicBezTo>
                  <a:lnTo>
                    <a:pt x="234826" y="616106"/>
                  </a:lnTo>
                  <a:cubicBezTo>
                    <a:pt x="234826" y="616117"/>
                    <a:pt x="234826" y="616236"/>
                    <a:pt x="234826" y="617728"/>
                  </a:cubicBezTo>
                  <a:lnTo>
                    <a:pt x="234826" y="629077"/>
                  </a:lnTo>
                  <a:cubicBezTo>
                    <a:pt x="234835" y="629077"/>
                    <a:pt x="234910" y="629077"/>
                    <a:pt x="235607" y="629077"/>
                  </a:cubicBezTo>
                  <a:lnTo>
                    <a:pt x="241073" y="629077"/>
                  </a:lnTo>
                  <a:cubicBezTo>
                    <a:pt x="241073" y="624754"/>
                    <a:pt x="241073" y="624754"/>
                    <a:pt x="291056" y="624754"/>
                  </a:cubicBezTo>
                  <a:cubicBezTo>
                    <a:pt x="291056" y="624763"/>
                    <a:pt x="291056" y="624864"/>
                    <a:pt x="291056" y="626105"/>
                  </a:cubicBezTo>
                  <a:lnTo>
                    <a:pt x="291056" y="635562"/>
                  </a:lnTo>
                  <a:cubicBezTo>
                    <a:pt x="291065" y="635562"/>
                    <a:pt x="291142" y="635562"/>
                    <a:pt x="291837" y="635562"/>
                  </a:cubicBezTo>
                  <a:lnTo>
                    <a:pt x="297306" y="635562"/>
                  </a:lnTo>
                  <a:cubicBezTo>
                    <a:pt x="297306" y="635571"/>
                    <a:pt x="297306" y="635693"/>
                    <a:pt x="297306" y="637724"/>
                  </a:cubicBezTo>
                  <a:lnTo>
                    <a:pt x="297306" y="652857"/>
                  </a:lnTo>
                  <a:cubicBezTo>
                    <a:pt x="297314" y="652853"/>
                    <a:pt x="297433" y="652775"/>
                    <a:pt x="299387" y="651506"/>
                  </a:cubicBezTo>
                  <a:lnTo>
                    <a:pt x="313966" y="642048"/>
                  </a:lnTo>
                  <a:cubicBezTo>
                    <a:pt x="313968" y="642029"/>
                    <a:pt x="314103" y="641154"/>
                    <a:pt x="320214" y="600974"/>
                  </a:cubicBezTo>
                  <a:cubicBezTo>
                    <a:pt x="320223" y="600972"/>
                    <a:pt x="320294" y="600946"/>
                    <a:pt x="320995" y="600704"/>
                  </a:cubicBezTo>
                  <a:lnTo>
                    <a:pt x="326461" y="598812"/>
                  </a:lnTo>
                  <a:cubicBezTo>
                    <a:pt x="326461" y="598796"/>
                    <a:pt x="326496" y="597735"/>
                    <a:pt x="328545" y="529635"/>
                  </a:cubicBezTo>
                  <a:cubicBezTo>
                    <a:pt x="328545" y="529653"/>
                    <a:pt x="328578" y="530744"/>
                    <a:pt x="330627" y="598812"/>
                  </a:cubicBezTo>
                  <a:cubicBezTo>
                    <a:pt x="330637" y="598815"/>
                    <a:pt x="330710" y="598840"/>
                    <a:pt x="331408" y="599082"/>
                  </a:cubicBezTo>
                  <a:lnTo>
                    <a:pt x="336875" y="600974"/>
                  </a:lnTo>
                  <a:cubicBezTo>
                    <a:pt x="336875" y="600954"/>
                    <a:pt x="336875" y="599621"/>
                    <a:pt x="336875" y="514503"/>
                  </a:cubicBezTo>
                  <a:cubicBezTo>
                    <a:pt x="341041" y="514503"/>
                    <a:pt x="341041" y="514503"/>
                    <a:pt x="341041" y="482076"/>
                  </a:cubicBezTo>
                  <a:cubicBezTo>
                    <a:pt x="341053" y="482076"/>
                    <a:pt x="341758" y="482076"/>
                    <a:pt x="380610" y="482076"/>
                  </a:cubicBezTo>
                  <a:cubicBezTo>
                    <a:pt x="380610" y="482093"/>
                    <a:pt x="380610" y="482811"/>
                    <a:pt x="380610" y="514503"/>
                  </a:cubicBezTo>
                  <a:cubicBezTo>
                    <a:pt x="380620" y="514503"/>
                    <a:pt x="380694" y="514503"/>
                    <a:pt x="381391" y="514503"/>
                  </a:cubicBezTo>
                  <a:lnTo>
                    <a:pt x="386858" y="514503"/>
                  </a:lnTo>
                  <a:cubicBezTo>
                    <a:pt x="386858" y="514482"/>
                    <a:pt x="386858" y="513176"/>
                    <a:pt x="386858" y="432355"/>
                  </a:cubicBezTo>
                  <a:cubicBezTo>
                    <a:pt x="386864" y="432355"/>
                    <a:pt x="386966" y="432355"/>
                    <a:pt x="388681" y="432355"/>
                  </a:cubicBezTo>
                  <a:lnTo>
                    <a:pt x="401437" y="432355"/>
                  </a:lnTo>
                  <a:cubicBezTo>
                    <a:pt x="401437" y="432348"/>
                    <a:pt x="401437" y="432237"/>
                    <a:pt x="401437" y="430464"/>
                  </a:cubicBezTo>
                  <a:lnTo>
                    <a:pt x="401437" y="417223"/>
                  </a:lnTo>
                  <a:cubicBezTo>
                    <a:pt x="401448" y="417223"/>
                    <a:pt x="401960" y="417223"/>
                    <a:pt x="424347" y="417223"/>
                  </a:cubicBezTo>
                  <a:cubicBezTo>
                    <a:pt x="424347" y="417216"/>
                    <a:pt x="424347" y="417135"/>
                    <a:pt x="424347" y="416142"/>
                  </a:cubicBezTo>
                  <a:lnTo>
                    <a:pt x="424347" y="408576"/>
                  </a:lnTo>
                  <a:cubicBezTo>
                    <a:pt x="424354" y="408576"/>
                    <a:pt x="424467" y="408576"/>
                    <a:pt x="426168" y="408576"/>
                  </a:cubicBezTo>
                  <a:lnTo>
                    <a:pt x="438925" y="408576"/>
                  </a:lnTo>
                  <a:cubicBezTo>
                    <a:pt x="438925" y="408584"/>
                    <a:pt x="438925" y="408663"/>
                    <a:pt x="438925" y="409657"/>
                  </a:cubicBezTo>
                  <a:lnTo>
                    <a:pt x="438925" y="417223"/>
                  </a:lnTo>
                  <a:cubicBezTo>
                    <a:pt x="438935" y="417223"/>
                    <a:pt x="439009" y="417223"/>
                    <a:pt x="439706" y="417223"/>
                  </a:cubicBezTo>
                  <a:lnTo>
                    <a:pt x="445173" y="417223"/>
                  </a:lnTo>
                  <a:lnTo>
                    <a:pt x="455586" y="412899"/>
                  </a:lnTo>
                  <a:lnTo>
                    <a:pt x="459750" y="416142"/>
                  </a:lnTo>
                  <a:lnTo>
                    <a:pt x="459750" y="408576"/>
                  </a:lnTo>
                  <a:cubicBezTo>
                    <a:pt x="459760" y="408576"/>
                    <a:pt x="459901" y="408576"/>
                    <a:pt x="462093" y="408576"/>
                  </a:cubicBezTo>
                  <a:lnTo>
                    <a:pt x="478495" y="408576"/>
                  </a:lnTo>
                  <a:cubicBezTo>
                    <a:pt x="478495" y="408584"/>
                    <a:pt x="478495" y="408663"/>
                    <a:pt x="478495" y="409657"/>
                  </a:cubicBezTo>
                  <a:lnTo>
                    <a:pt x="478495" y="417223"/>
                  </a:lnTo>
                  <a:cubicBezTo>
                    <a:pt x="478515" y="417223"/>
                    <a:pt x="479271" y="417223"/>
                    <a:pt x="509735" y="417223"/>
                  </a:cubicBezTo>
                  <a:cubicBezTo>
                    <a:pt x="509735" y="417233"/>
                    <a:pt x="509735" y="417342"/>
                    <a:pt x="509735" y="418844"/>
                  </a:cubicBezTo>
                  <a:lnTo>
                    <a:pt x="509735" y="430194"/>
                  </a:lnTo>
                  <a:cubicBezTo>
                    <a:pt x="509752" y="430194"/>
                    <a:pt x="510409" y="430194"/>
                    <a:pt x="536809" y="430194"/>
                  </a:cubicBezTo>
                  <a:cubicBezTo>
                    <a:pt x="536809" y="430210"/>
                    <a:pt x="536809" y="430890"/>
                    <a:pt x="536809" y="460458"/>
                  </a:cubicBezTo>
                  <a:cubicBezTo>
                    <a:pt x="536818" y="460458"/>
                    <a:pt x="536893" y="460458"/>
                    <a:pt x="537589" y="460458"/>
                  </a:cubicBezTo>
                  <a:lnTo>
                    <a:pt x="543057" y="460458"/>
                  </a:lnTo>
                  <a:cubicBezTo>
                    <a:pt x="543057" y="460465"/>
                    <a:pt x="543057" y="460551"/>
                    <a:pt x="543057" y="461539"/>
                  </a:cubicBezTo>
                  <a:lnTo>
                    <a:pt x="543057" y="469106"/>
                  </a:lnTo>
                  <a:cubicBezTo>
                    <a:pt x="547222" y="469106"/>
                    <a:pt x="547222" y="469106"/>
                    <a:pt x="547222" y="499370"/>
                  </a:cubicBezTo>
                  <a:cubicBezTo>
                    <a:pt x="547232" y="499370"/>
                    <a:pt x="547308" y="499370"/>
                    <a:pt x="548003" y="499370"/>
                  </a:cubicBezTo>
                  <a:lnTo>
                    <a:pt x="553470" y="499370"/>
                  </a:lnTo>
                  <a:cubicBezTo>
                    <a:pt x="553470" y="499379"/>
                    <a:pt x="553470" y="499446"/>
                    <a:pt x="553470" y="500181"/>
                  </a:cubicBezTo>
                  <a:lnTo>
                    <a:pt x="553470" y="505856"/>
                  </a:lnTo>
                  <a:cubicBezTo>
                    <a:pt x="553477" y="505856"/>
                    <a:pt x="553557" y="505856"/>
                    <a:pt x="554511" y="505856"/>
                  </a:cubicBezTo>
                  <a:lnTo>
                    <a:pt x="561800" y="505856"/>
                  </a:lnTo>
                  <a:cubicBezTo>
                    <a:pt x="561800" y="505873"/>
                    <a:pt x="561800" y="506586"/>
                    <a:pt x="561800" y="536121"/>
                  </a:cubicBezTo>
                  <a:cubicBezTo>
                    <a:pt x="561808" y="536121"/>
                    <a:pt x="561931" y="536121"/>
                    <a:pt x="563883" y="536121"/>
                  </a:cubicBezTo>
                  <a:lnTo>
                    <a:pt x="578462" y="536121"/>
                  </a:lnTo>
                  <a:cubicBezTo>
                    <a:pt x="578462" y="536137"/>
                    <a:pt x="578462" y="536717"/>
                    <a:pt x="578462" y="559900"/>
                  </a:cubicBezTo>
                  <a:cubicBezTo>
                    <a:pt x="580545" y="559900"/>
                    <a:pt x="580545" y="559900"/>
                    <a:pt x="580545" y="561521"/>
                  </a:cubicBezTo>
                  <a:lnTo>
                    <a:pt x="580545" y="572871"/>
                  </a:lnTo>
                  <a:cubicBezTo>
                    <a:pt x="580554" y="572871"/>
                    <a:pt x="580626" y="572871"/>
                    <a:pt x="581326" y="572871"/>
                  </a:cubicBezTo>
                  <a:lnTo>
                    <a:pt x="586793" y="572871"/>
                  </a:lnTo>
                  <a:cubicBezTo>
                    <a:pt x="586793" y="572885"/>
                    <a:pt x="586793" y="573448"/>
                    <a:pt x="586793" y="596650"/>
                  </a:cubicBezTo>
                  <a:cubicBezTo>
                    <a:pt x="586801" y="596650"/>
                    <a:pt x="586903" y="596650"/>
                    <a:pt x="588094" y="596650"/>
                  </a:cubicBezTo>
                  <a:lnTo>
                    <a:pt x="597205" y="596650"/>
                  </a:lnTo>
                  <a:cubicBezTo>
                    <a:pt x="599289" y="598812"/>
                    <a:pt x="599289" y="598812"/>
                    <a:pt x="599289" y="600704"/>
                  </a:cubicBezTo>
                  <a:lnTo>
                    <a:pt x="599289" y="613945"/>
                  </a:lnTo>
                  <a:cubicBezTo>
                    <a:pt x="599293" y="613938"/>
                    <a:pt x="599383" y="613831"/>
                    <a:pt x="600851" y="612053"/>
                  </a:cubicBezTo>
                  <a:lnTo>
                    <a:pt x="611784" y="598812"/>
                  </a:lnTo>
                  <a:cubicBezTo>
                    <a:pt x="611799" y="598812"/>
                    <a:pt x="612456" y="598812"/>
                    <a:pt x="640941" y="598812"/>
                  </a:cubicBezTo>
                  <a:cubicBezTo>
                    <a:pt x="640941" y="598837"/>
                    <a:pt x="640941" y="600238"/>
                    <a:pt x="640941" y="685283"/>
                  </a:cubicBezTo>
                  <a:cubicBezTo>
                    <a:pt x="640950" y="685283"/>
                    <a:pt x="641028" y="685283"/>
                    <a:pt x="641723" y="685283"/>
                  </a:cubicBezTo>
                  <a:lnTo>
                    <a:pt x="647189" y="685283"/>
                  </a:lnTo>
                  <a:cubicBezTo>
                    <a:pt x="647193" y="685275"/>
                    <a:pt x="647254" y="685175"/>
                    <a:pt x="647971" y="683932"/>
                  </a:cubicBezTo>
                  <a:lnTo>
                    <a:pt x="653437" y="674474"/>
                  </a:lnTo>
                  <a:cubicBezTo>
                    <a:pt x="653437" y="674481"/>
                    <a:pt x="653437" y="674580"/>
                    <a:pt x="653437" y="676366"/>
                  </a:cubicBezTo>
                  <a:lnTo>
                    <a:pt x="653437" y="689607"/>
                  </a:lnTo>
                  <a:cubicBezTo>
                    <a:pt x="657602" y="689607"/>
                    <a:pt x="657602" y="689607"/>
                    <a:pt x="657602" y="644210"/>
                  </a:cubicBezTo>
                  <a:cubicBezTo>
                    <a:pt x="657611" y="644210"/>
                    <a:pt x="657683" y="644210"/>
                    <a:pt x="658383" y="644210"/>
                  </a:cubicBezTo>
                  <a:lnTo>
                    <a:pt x="663850" y="644210"/>
                  </a:lnTo>
                  <a:cubicBezTo>
                    <a:pt x="663850" y="644195"/>
                    <a:pt x="663850" y="643195"/>
                    <a:pt x="663850" y="579356"/>
                  </a:cubicBezTo>
                  <a:cubicBezTo>
                    <a:pt x="663857" y="579356"/>
                    <a:pt x="663940" y="579356"/>
                    <a:pt x="664892" y="579356"/>
                  </a:cubicBezTo>
                  <a:lnTo>
                    <a:pt x="672181" y="579356"/>
                  </a:lnTo>
                  <a:cubicBezTo>
                    <a:pt x="672187" y="579335"/>
                    <a:pt x="672458" y="578395"/>
                    <a:pt x="684677" y="536121"/>
                  </a:cubicBezTo>
                  <a:cubicBezTo>
                    <a:pt x="684685" y="536121"/>
                    <a:pt x="684785" y="536121"/>
                    <a:pt x="685978" y="536121"/>
                  </a:cubicBezTo>
                  <a:lnTo>
                    <a:pt x="695091" y="536121"/>
                  </a:lnTo>
                  <a:cubicBezTo>
                    <a:pt x="695095" y="536144"/>
                    <a:pt x="695327" y="537110"/>
                    <a:pt x="705503" y="579356"/>
                  </a:cubicBezTo>
                  <a:cubicBezTo>
                    <a:pt x="705509" y="579356"/>
                    <a:pt x="705585" y="579356"/>
                    <a:pt x="706544" y="579356"/>
                  </a:cubicBezTo>
                  <a:lnTo>
                    <a:pt x="713834" y="579356"/>
                  </a:lnTo>
                  <a:cubicBezTo>
                    <a:pt x="713834" y="579367"/>
                    <a:pt x="713834" y="580034"/>
                    <a:pt x="713834" y="618268"/>
                  </a:cubicBezTo>
                  <a:cubicBezTo>
                    <a:pt x="713841" y="618268"/>
                    <a:pt x="713943" y="618268"/>
                    <a:pt x="715655" y="618268"/>
                  </a:cubicBezTo>
                  <a:lnTo>
                    <a:pt x="728412" y="618268"/>
                  </a:lnTo>
                  <a:cubicBezTo>
                    <a:pt x="728412" y="618276"/>
                    <a:pt x="728412" y="618398"/>
                    <a:pt x="728412" y="620430"/>
                  </a:cubicBezTo>
                  <a:lnTo>
                    <a:pt x="728412" y="635562"/>
                  </a:lnTo>
                  <a:cubicBezTo>
                    <a:pt x="732577" y="635562"/>
                    <a:pt x="732577" y="635562"/>
                    <a:pt x="732577" y="633401"/>
                  </a:cubicBezTo>
                  <a:lnTo>
                    <a:pt x="732577" y="618268"/>
                  </a:lnTo>
                  <a:cubicBezTo>
                    <a:pt x="732588" y="618268"/>
                    <a:pt x="732703" y="618268"/>
                    <a:pt x="734139" y="618268"/>
                  </a:cubicBezTo>
                  <a:lnTo>
                    <a:pt x="745073" y="618268"/>
                  </a:lnTo>
                  <a:cubicBezTo>
                    <a:pt x="745073" y="618278"/>
                    <a:pt x="745073" y="618395"/>
                    <a:pt x="745073" y="619889"/>
                  </a:cubicBezTo>
                  <a:lnTo>
                    <a:pt x="745073" y="631239"/>
                  </a:lnTo>
                  <a:cubicBezTo>
                    <a:pt x="745090" y="631239"/>
                    <a:pt x="745818" y="631239"/>
                    <a:pt x="776313" y="631239"/>
                  </a:cubicBezTo>
                  <a:cubicBezTo>
                    <a:pt x="776313" y="631222"/>
                    <a:pt x="776313" y="630451"/>
                    <a:pt x="776313" y="594489"/>
                  </a:cubicBezTo>
                  <a:cubicBezTo>
                    <a:pt x="776321" y="594489"/>
                    <a:pt x="776417" y="594489"/>
                    <a:pt x="777614" y="594489"/>
                  </a:cubicBezTo>
                  <a:lnTo>
                    <a:pt x="786726" y="594489"/>
                  </a:lnTo>
                  <a:cubicBezTo>
                    <a:pt x="786726" y="594500"/>
                    <a:pt x="786726" y="594994"/>
                    <a:pt x="786726" y="616106"/>
                  </a:cubicBezTo>
                  <a:cubicBezTo>
                    <a:pt x="788809" y="616106"/>
                    <a:pt x="788809" y="616106"/>
                    <a:pt x="788809" y="583680"/>
                  </a:cubicBezTo>
                  <a:cubicBezTo>
                    <a:pt x="788823" y="583680"/>
                    <a:pt x="789379" y="583680"/>
                    <a:pt x="811718" y="583680"/>
                  </a:cubicBezTo>
                  <a:cubicBezTo>
                    <a:pt x="811718" y="583670"/>
                    <a:pt x="811718" y="583550"/>
                    <a:pt x="811718" y="582058"/>
                  </a:cubicBezTo>
                  <a:lnTo>
                    <a:pt x="811718" y="570709"/>
                  </a:lnTo>
                  <a:cubicBezTo>
                    <a:pt x="811726" y="570709"/>
                    <a:pt x="811803" y="570709"/>
                    <a:pt x="812499" y="570709"/>
                  </a:cubicBezTo>
                  <a:lnTo>
                    <a:pt x="817965" y="570709"/>
                  </a:lnTo>
                  <a:cubicBezTo>
                    <a:pt x="817965" y="570703"/>
                    <a:pt x="817965" y="570590"/>
                    <a:pt x="817965" y="568818"/>
                  </a:cubicBezTo>
                  <a:lnTo>
                    <a:pt x="817965" y="555577"/>
                  </a:lnTo>
                  <a:lnTo>
                    <a:pt x="822131" y="562062"/>
                  </a:lnTo>
                  <a:cubicBezTo>
                    <a:pt x="822140" y="562062"/>
                    <a:pt x="822272" y="562062"/>
                    <a:pt x="824475" y="562062"/>
                  </a:cubicBezTo>
                  <a:lnTo>
                    <a:pt x="840875" y="562062"/>
                  </a:lnTo>
                  <a:cubicBezTo>
                    <a:pt x="840875" y="562054"/>
                    <a:pt x="840875" y="561986"/>
                    <a:pt x="840875" y="561251"/>
                  </a:cubicBezTo>
                  <a:lnTo>
                    <a:pt x="840875" y="555577"/>
                  </a:lnTo>
                  <a:cubicBezTo>
                    <a:pt x="840884" y="555577"/>
                    <a:pt x="840960" y="555577"/>
                    <a:pt x="841656" y="555577"/>
                  </a:cubicBezTo>
                  <a:lnTo>
                    <a:pt x="847123" y="555577"/>
                  </a:lnTo>
                  <a:cubicBezTo>
                    <a:pt x="847123" y="555586"/>
                    <a:pt x="847123" y="555686"/>
                    <a:pt x="847123" y="556928"/>
                  </a:cubicBezTo>
                  <a:lnTo>
                    <a:pt x="847123" y="566386"/>
                  </a:lnTo>
                  <a:cubicBezTo>
                    <a:pt x="847138" y="566386"/>
                    <a:pt x="847891" y="566386"/>
                    <a:pt x="886693" y="566386"/>
                  </a:cubicBezTo>
                  <a:cubicBezTo>
                    <a:pt x="886693" y="566404"/>
                    <a:pt x="886693" y="567914"/>
                    <a:pt x="886693" y="704739"/>
                  </a:cubicBezTo>
                  <a:cubicBezTo>
                    <a:pt x="886703" y="704739"/>
                    <a:pt x="886821" y="704739"/>
                    <a:pt x="888255" y="704739"/>
                  </a:cubicBezTo>
                  <a:lnTo>
                    <a:pt x="899189" y="704739"/>
                  </a:lnTo>
                  <a:cubicBezTo>
                    <a:pt x="899189" y="700416"/>
                    <a:pt x="899189" y="696092"/>
                    <a:pt x="899189" y="691769"/>
                  </a:cubicBezTo>
                  <a:cubicBezTo>
                    <a:pt x="901272" y="691769"/>
                    <a:pt x="901272" y="691769"/>
                    <a:pt x="903354" y="691769"/>
                  </a:cubicBezTo>
                  <a:cubicBezTo>
                    <a:pt x="903354" y="696092"/>
                    <a:pt x="903354" y="700416"/>
                    <a:pt x="903354" y="704739"/>
                  </a:cubicBezTo>
                  <a:cubicBezTo>
                    <a:pt x="913767" y="704739"/>
                    <a:pt x="924181" y="704739"/>
                    <a:pt x="934594" y="704739"/>
                  </a:cubicBezTo>
                  <a:cubicBezTo>
                    <a:pt x="934594" y="693930"/>
                    <a:pt x="934594" y="685283"/>
                    <a:pt x="934594" y="674474"/>
                  </a:cubicBezTo>
                  <a:cubicBezTo>
                    <a:pt x="938759" y="674474"/>
                    <a:pt x="942925" y="674474"/>
                    <a:pt x="947089" y="674474"/>
                  </a:cubicBezTo>
                  <a:lnTo>
                    <a:pt x="959585" y="672313"/>
                  </a:lnTo>
                  <a:cubicBezTo>
                    <a:pt x="961669" y="672313"/>
                    <a:pt x="961669" y="674474"/>
                    <a:pt x="963751" y="674474"/>
                  </a:cubicBezTo>
                  <a:lnTo>
                    <a:pt x="974164" y="674474"/>
                  </a:lnTo>
                  <a:cubicBezTo>
                    <a:pt x="974164" y="685283"/>
                    <a:pt x="974164" y="696092"/>
                    <a:pt x="974164" y="704739"/>
                  </a:cubicBezTo>
                  <a:cubicBezTo>
                    <a:pt x="976247" y="704739"/>
                    <a:pt x="978330" y="704739"/>
                    <a:pt x="982495" y="704739"/>
                  </a:cubicBezTo>
                  <a:cubicBezTo>
                    <a:pt x="982495" y="711225"/>
                    <a:pt x="982495" y="717710"/>
                    <a:pt x="982495" y="722034"/>
                  </a:cubicBezTo>
                  <a:lnTo>
                    <a:pt x="992088" y="722939"/>
                  </a:lnTo>
                  <a:lnTo>
                    <a:pt x="1005404" y="722939"/>
                  </a:lnTo>
                  <a:cubicBezTo>
                    <a:pt x="1005404" y="717130"/>
                    <a:pt x="1005404" y="712958"/>
                    <a:pt x="1005404" y="706901"/>
                  </a:cubicBezTo>
                  <a:lnTo>
                    <a:pt x="1075236" y="706901"/>
                  </a:lnTo>
                  <a:lnTo>
                    <a:pt x="1075236" y="621648"/>
                  </a:lnTo>
                  <a:lnTo>
                    <a:pt x="1149232" y="621648"/>
                  </a:lnTo>
                  <a:lnTo>
                    <a:pt x="1149232" y="700416"/>
                  </a:lnTo>
                  <a:cubicBezTo>
                    <a:pt x="1149885" y="700416"/>
                    <a:pt x="1150537" y="700416"/>
                    <a:pt x="1151189" y="700416"/>
                  </a:cubicBezTo>
                  <a:lnTo>
                    <a:pt x="1152465" y="722939"/>
                  </a:lnTo>
                  <a:lnTo>
                    <a:pt x="1162408" y="722939"/>
                  </a:lnTo>
                  <a:cubicBezTo>
                    <a:pt x="1162959" y="715725"/>
                    <a:pt x="1163685" y="708071"/>
                    <a:pt x="1163685" y="700416"/>
                  </a:cubicBezTo>
                  <a:cubicBezTo>
                    <a:pt x="1165768" y="700416"/>
                    <a:pt x="1167851" y="700416"/>
                    <a:pt x="1169932" y="700416"/>
                  </a:cubicBezTo>
                  <a:lnTo>
                    <a:pt x="1171209" y="722939"/>
                  </a:lnTo>
                  <a:lnTo>
                    <a:pt x="1223228" y="722939"/>
                  </a:lnTo>
                  <a:lnTo>
                    <a:pt x="1223228" y="559911"/>
                  </a:lnTo>
                  <a:lnTo>
                    <a:pt x="1426003" y="559911"/>
                  </a:lnTo>
                  <a:lnTo>
                    <a:pt x="1426003" y="722939"/>
                  </a:lnTo>
                  <a:lnTo>
                    <a:pt x="1445216" y="722939"/>
                  </a:lnTo>
                  <a:lnTo>
                    <a:pt x="1445216" y="640246"/>
                  </a:lnTo>
                  <a:lnTo>
                    <a:pt x="1542962" y="640246"/>
                  </a:lnTo>
                  <a:cubicBezTo>
                    <a:pt x="1547149" y="534225"/>
                    <a:pt x="1550621" y="428751"/>
                    <a:pt x="1555222" y="322105"/>
                  </a:cubicBezTo>
                  <a:cubicBezTo>
                    <a:pt x="1544809" y="322105"/>
                    <a:pt x="1519818" y="309134"/>
                    <a:pt x="1542727" y="300487"/>
                  </a:cubicBezTo>
                  <a:cubicBezTo>
                    <a:pt x="1540643" y="298325"/>
                    <a:pt x="1538561" y="296163"/>
                    <a:pt x="1536479" y="296163"/>
                  </a:cubicBezTo>
                  <a:cubicBezTo>
                    <a:pt x="1536479" y="283193"/>
                    <a:pt x="1534395" y="281031"/>
                    <a:pt x="1544809" y="272384"/>
                  </a:cubicBezTo>
                  <a:cubicBezTo>
                    <a:pt x="1544809" y="268060"/>
                    <a:pt x="1544809" y="261575"/>
                    <a:pt x="1544809" y="255090"/>
                  </a:cubicBezTo>
                  <a:cubicBezTo>
                    <a:pt x="1548975" y="255090"/>
                    <a:pt x="1553140" y="255090"/>
                    <a:pt x="1559387" y="255090"/>
                  </a:cubicBezTo>
                  <a:cubicBezTo>
                    <a:pt x="1559387" y="246442"/>
                    <a:pt x="1559387" y="239957"/>
                    <a:pt x="1559387" y="233472"/>
                  </a:cubicBezTo>
                  <a:cubicBezTo>
                    <a:pt x="1559387" y="231310"/>
                    <a:pt x="1561470" y="231310"/>
                    <a:pt x="1561470" y="229148"/>
                  </a:cubicBezTo>
                  <a:cubicBezTo>
                    <a:pt x="1561470" y="203207"/>
                    <a:pt x="1561470" y="177266"/>
                    <a:pt x="1561470" y="151324"/>
                  </a:cubicBezTo>
                  <a:cubicBezTo>
                    <a:pt x="1561470" y="149162"/>
                    <a:pt x="1559387" y="147002"/>
                    <a:pt x="1559387" y="144840"/>
                  </a:cubicBezTo>
                  <a:cubicBezTo>
                    <a:pt x="1561470" y="142678"/>
                    <a:pt x="1563553" y="140516"/>
                    <a:pt x="1565635" y="138354"/>
                  </a:cubicBezTo>
                  <a:cubicBezTo>
                    <a:pt x="1565635" y="118898"/>
                    <a:pt x="1565635" y="99442"/>
                    <a:pt x="1565635" y="79986"/>
                  </a:cubicBezTo>
                  <a:cubicBezTo>
                    <a:pt x="1565635" y="77824"/>
                    <a:pt x="1565635" y="77824"/>
                    <a:pt x="1567718" y="75662"/>
                  </a:cubicBezTo>
                  <a:cubicBezTo>
                    <a:pt x="1567718" y="58368"/>
                    <a:pt x="1567718" y="38912"/>
                    <a:pt x="1567718" y="19456"/>
                  </a:cubicBezTo>
                  <a:cubicBezTo>
                    <a:pt x="1569801" y="10810"/>
                    <a:pt x="1569801" y="6486"/>
                    <a:pt x="156980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ko-KR" altLang="en-US" sz="2700"/>
            </a:p>
          </p:txBody>
        </p:sp>
        <p:sp>
          <p:nvSpPr>
            <p:cNvPr id="18" name="Freeform: Shape 17">
              <a:extLst>
                <a:ext uri="{FF2B5EF4-FFF2-40B4-BE49-F238E27FC236}">
                  <a16:creationId xmlns:a16="http://schemas.microsoft.com/office/drawing/2014/main" id="{F5B556F1-F1E4-4306-B192-7F6651E6FBCD}"/>
                </a:ext>
              </a:extLst>
            </p:cNvPr>
            <p:cNvSpPr>
              <a:spLocks/>
            </p:cNvSpPr>
            <p:nvPr userDrawn="1"/>
          </p:nvSpPr>
          <p:spPr bwMode="auto">
            <a:xfrm>
              <a:off x="6298465" y="6481019"/>
              <a:ext cx="1639605" cy="399269"/>
            </a:xfrm>
            <a:custGeom>
              <a:avLst/>
              <a:gdLst>
                <a:gd name="connsiteX0" fmla="*/ 838994 w 1639605"/>
                <a:gd name="connsiteY0" fmla="*/ 0 h 399269"/>
                <a:gd name="connsiteX1" fmla="*/ 877934 w 1639605"/>
                <a:gd name="connsiteY1" fmla="*/ 0 h 399269"/>
                <a:gd name="connsiteX2" fmla="*/ 877934 w 1639605"/>
                <a:gd name="connsiteY2" fmla="*/ 1744 h 399269"/>
                <a:gd name="connsiteX3" fmla="*/ 877934 w 1639605"/>
                <a:gd name="connsiteY3" fmla="*/ 13948 h 399269"/>
                <a:gd name="connsiteX4" fmla="*/ 916873 w 1639605"/>
                <a:gd name="connsiteY4" fmla="*/ 13948 h 399269"/>
                <a:gd name="connsiteX5" fmla="*/ 916873 w 1639605"/>
                <a:gd name="connsiteY5" fmla="*/ 104609 h 399269"/>
                <a:gd name="connsiteX6" fmla="*/ 918305 w 1639605"/>
                <a:gd name="connsiteY6" fmla="*/ 104609 h 399269"/>
                <a:gd name="connsiteX7" fmla="*/ 928326 w 1639605"/>
                <a:gd name="connsiteY7" fmla="*/ 104609 h 399269"/>
                <a:gd name="connsiteX8" fmla="*/ 928326 w 1639605"/>
                <a:gd name="connsiteY8" fmla="*/ 237114 h 399269"/>
                <a:gd name="connsiteX9" fmla="*/ 930616 w 1639605"/>
                <a:gd name="connsiteY9" fmla="*/ 237114 h 399269"/>
                <a:gd name="connsiteX10" fmla="*/ 946651 w 1639605"/>
                <a:gd name="connsiteY10" fmla="*/ 237114 h 399269"/>
                <a:gd name="connsiteX11" fmla="*/ 946651 w 1639605"/>
                <a:gd name="connsiteY11" fmla="*/ 151102 h 399269"/>
                <a:gd name="connsiteX12" fmla="*/ 947510 w 1639605"/>
                <a:gd name="connsiteY12" fmla="*/ 150521 h 399269"/>
                <a:gd name="connsiteX13" fmla="*/ 953522 w 1639605"/>
                <a:gd name="connsiteY13" fmla="*/ 146453 h 399269"/>
                <a:gd name="connsiteX14" fmla="*/ 958104 w 1639605"/>
                <a:gd name="connsiteY14" fmla="*/ 147615 h 399269"/>
                <a:gd name="connsiteX15" fmla="*/ 958104 w 1639605"/>
                <a:gd name="connsiteY15" fmla="*/ 155752 h 399269"/>
                <a:gd name="connsiteX16" fmla="*/ 960393 w 1639605"/>
                <a:gd name="connsiteY16" fmla="*/ 154589 h 399269"/>
                <a:gd name="connsiteX17" fmla="*/ 976428 w 1639605"/>
                <a:gd name="connsiteY17" fmla="*/ 146453 h 399269"/>
                <a:gd name="connsiteX18" fmla="*/ 978433 w 1639605"/>
                <a:gd name="connsiteY18" fmla="*/ 146453 h 399269"/>
                <a:gd name="connsiteX19" fmla="*/ 992461 w 1639605"/>
                <a:gd name="connsiteY19" fmla="*/ 146453 h 399269"/>
                <a:gd name="connsiteX20" fmla="*/ 992461 w 1639605"/>
                <a:gd name="connsiteY20" fmla="*/ 304529 h 399269"/>
                <a:gd name="connsiteX21" fmla="*/ 1024530 w 1639605"/>
                <a:gd name="connsiteY21" fmla="*/ 309179 h 399269"/>
                <a:gd name="connsiteX22" fmla="*/ 1024530 w 1639605"/>
                <a:gd name="connsiteY22" fmla="*/ 302205 h 399269"/>
                <a:gd name="connsiteX23" fmla="*/ 1058887 w 1639605"/>
                <a:gd name="connsiteY23" fmla="*/ 302205 h 399269"/>
                <a:gd name="connsiteX24" fmla="*/ 1058887 w 1639605"/>
                <a:gd name="connsiteY24" fmla="*/ 271984 h 399269"/>
                <a:gd name="connsiteX25" fmla="*/ 1068050 w 1639605"/>
                <a:gd name="connsiteY25" fmla="*/ 271984 h 399269"/>
                <a:gd name="connsiteX26" fmla="*/ 1068050 w 1639605"/>
                <a:gd name="connsiteY26" fmla="*/ 232465 h 399269"/>
                <a:gd name="connsiteX27" fmla="*/ 1074922 w 1639605"/>
                <a:gd name="connsiteY27" fmla="*/ 232465 h 399269"/>
                <a:gd name="connsiteX28" fmla="*/ 1074922 w 1639605"/>
                <a:gd name="connsiteY28" fmla="*/ 192946 h 399269"/>
                <a:gd name="connsiteX29" fmla="*/ 1090956 w 1639605"/>
                <a:gd name="connsiteY29" fmla="*/ 192946 h 399269"/>
                <a:gd name="connsiteX30" fmla="*/ 1141347 w 1639605"/>
                <a:gd name="connsiteY30" fmla="*/ 172024 h 399269"/>
                <a:gd name="connsiteX31" fmla="*/ 1143638 w 1639605"/>
                <a:gd name="connsiteY31" fmla="*/ 151102 h 399269"/>
                <a:gd name="connsiteX32" fmla="*/ 1148219 w 1639605"/>
                <a:gd name="connsiteY32" fmla="*/ 172024 h 399269"/>
                <a:gd name="connsiteX33" fmla="*/ 1200902 w 1639605"/>
                <a:gd name="connsiteY33" fmla="*/ 199920 h 399269"/>
                <a:gd name="connsiteX34" fmla="*/ 1200902 w 1639605"/>
                <a:gd name="connsiteY34" fmla="*/ 195271 h 399269"/>
                <a:gd name="connsiteX35" fmla="*/ 1214645 w 1639605"/>
                <a:gd name="connsiteY35" fmla="*/ 195271 h 399269"/>
                <a:gd name="connsiteX36" fmla="*/ 1214645 w 1639605"/>
                <a:gd name="connsiteY36" fmla="*/ 232465 h 399269"/>
                <a:gd name="connsiteX37" fmla="*/ 1221517 w 1639605"/>
                <a:gd name="connsiteY37" fmla="*/ 232465 h 399269"/>
                <a:gd name="connsiteX38" fmla="*/ 1221517 w 1639605"/>
                <a:gd name="connsiteY38" fmla="*/ 276633 h 399269"/>
                <a:gd name="connsiteX39" fmla="*/ 1228389 w 1639605"/>
                <a:gd name="connsiteY39" fmla="*/ 276633 h 399269"/>
                <a:gd name="connsiteX40" fmla="*/ 1228389 w 1639605"/>
                <a:gd name="connsiteY40" fmla="*/ 297555 h 399269"/>
                <a:gd name="connsiteX41" fmla="*/ 1242132 w 1639605"/>
                <a:gd name="connsiteY41" fmla="*/ 297555 h 399269"/>
                <a:gd name="connsiteX42" fmla="*/ 1242132 w 1639605"/>
                <a:gd name="connsiteY42" fmla="*/ 330100 h 399269"/>
                <a:gd name="connsiteX43" fmla="*/ 1329172 w 1639605"/>
                <a:gd name="connsiteY43" fmla="*/ 323126 h 399269"/>
                <a:gd name="connsiteX44" fmla="*/ 1329172 w 1639605"/>
                <a:gd name="connsiteY44" fmla="*/ 290581 h 399269"/>
                <a:gd name="connsiteX45" fmla="*/ 1374984 w 1639605"/>
                <a:gd name="connsiteY45" fmla="*/ 290581 h 399269"/>
                <a:gd name="connsiteX46" fmla="*/ 1374984 w 1639605"/>
                <a:gd name="connsiteY46" fmla="*/ 271984 h 399269"/>
                <a:gd name="connsiteX47" fmla="*/ 1471187 w 1639605"/>
                <a:gd name="connsiteY47" fmla="*/ 271984 h 399269"/>
                <a:gd name="connsiteX48" fmla="*/ 1471187 w 1639605"/>
                <a:gd name="connsiteY48" fmla="*/ 283607 h 399269"/>
                <a:gd name="connsiteX49" fmla="*/ 1533031 w 1639605"/>
                <a:gd name="connsiteY49" fmla="*/ 283607 h 399269"/>
                <a:gd name="connsiteX50" fmla="*/ 1533031 w 1639605"/>
                <a:gd name="connsiteY50" fmla="*/ 290581 h 399269"/>
                <a:gd name="connsiteX51" fmla="*/ 1551356 w 1639605"/>
                <a:gd name="connsiteY51" fmla="*/ 290581 h 399269"/>
                <a:gd name="connsiteX52" fmla="*/ 1551356 w 1639605"/>
                <a:gd name="connsiteY52" fmla="*/ 297555 h 399269"/>
                <a:gd name="connsiteX53" fmla="*/ 1567389 w 1639605"/>
                <a:gd name="connsiteY53" fmla="*/ 297555 h 399269"/>
                <a:gd name="connsiteX54" fmla="*/ 1567389 w 1639605"/>
                <a:gd name="connsiteY54" fmla="*/ 277548 h 399269"/>
                <a:gd name="connsiteX55" fmla="*/ 1639605 w 1639605"/>
                <a:gd name="connsiteY55" fmla="*/ 399269 h 399269"/>
                <a:gd name="connsiteX56" fmla="*/ 0 w 1639605"/>
                <a:gd name="connsiteY56" fmla="*/ 399269 h 399269"/>
                <a:gd name="connsiteX57" fmla="*/ 0 w 1639605"/>
                <a:gd name="connsiteY57" fmla="*/ 378836 h 399269"/>
                <a:gd name="connsiteX58" fmla="*/ 509 w 1639605"/>
                <a:gd name="connsiteY58" fmla="*/ 371254 h 399269"/>
                <a:gd name="connsiteX59" fmla="*/ 652 w 1639605"/>
                <a:gd name="connsiteY59" fmla="*/ 341724 h 399269"/>
                <a:gd name="connsiteX60" fmla="*/ 39592 w 1639605"/>
                <a:gd name="connsiteY60" fmla="*/ 341724 h 399269"/>
                <a:gd name="connsiteX61" fmla="*/ 39592 w 1639605"/>
                <a:gd name="connsiteY61" fmla="*/ 267335 h 399269"/>
                <a:gd name="connsiteX62" fmla="*/ 76241 w 1639605"/>
                <a:gd name="connsiteY62" fmla="*/ 267335 h 399269"/>
                <a:gd name="connsiteX63" fmla="*/ 76241 w 1639605"/>
                <a:gd name="connsiteY63" fmla="*/ 266463 h 399269"/>
                <a:gd name="connsiteX64" fmla="*/ 76241 w 1639605"/>
                <a:gd name="connsiteY64" fmla="*/ 260361 h 399269"/>
                <a:gd name="connsiteX65" fmla="*/ 99147 w 1639605"/>
                <a:gd name="connsiteY65" fmla="*/ 260361 h 399269"/>
                <a:gd name="connsiteX66" fmla="*/ 99147 w 1639605"/>
                <a:gd name="connsiteY66" fmla="*/ 220842 h 399269"/>
                <a:gd name="connsiteX67" fmla="*/ 94565 w 1639605"/>
                <a:gd name="connsiteY67" fmla="*/ 219098 h 399269"/>
                <a:gd name="connsiteX68" fmla="*/ 94565 w 1639605"/>
                <a:gd name="connsiteY68" fmla="*/ 206894 h 399269"/>
                <a:gd name="connsiteX69" fmla="*/ 99147 w 1639605"/>
                <a:gd name="connsiteY69" fmla="*/ 209219 h 399269"/>
                <a:gd name="connsiteX70" fmla="*/ 103728 w 1639605"/>
                <a:gd name="connsiteY70" fmla="*/ 185972 h 399269"/>
                <a:gd name="connsiteX71" fmla="*/ 108309 w 1639605"/>
                <a:gd name="connsiteY71" fmla="*/ 209219 h 399269"/>
                <a:gd name="connsiteX72" fmla="*/ 110886 w 1639605"/>
                <a:gd name="connsiteY72" fmla="*/ 206022 h 399269"/>
                <a:gd name="connsiteX73" fmla="*/ 112891 w 1639605"/>
                <a:gd name="connsiteY73" fmla="*/ 199920 h 399269"/>
                <a:gd name="connsiteX74" fmla="*/ 113462 w 1639605"/>
                <a:gd name="connsiteY74" fmla="*/ 198758 h 399269"/>
                <a:gd name="connsiteX75" fmla="*/ 117471 w 1639605"/>
                <a:gd name="connsiteY75" fmla="*/ 190621 h 399269"/>
                <a:gd name="connsiteX76" fmla="*/ 118044 w 1639605"/>
                <a:gd name="connsiteY76" fmla="*/ 189459 h 399269"/>
                <a:gd name="connsiteX77" fmla="*/ 122053 w 1639605"/>
                <a:gd name="connsiteY77" fmla="*/ 181323 h 399269"/>
                <a:gd name="connsiteX78" fmla="*/ 123483 w 1639605"/>
                <a:gd name="connsiteY78" fmla="*/ 180451 h 399269"/>
                <a:gd name="connsiteX79" fmla="*/ 133504 w 1639605"/>
                <a:gd name="connsiteY79" fmla="*/ 174349 h 399269"/>
                <a:gd name="connsiteX80" fmla="*/ 135223 w 1639605"/>
                <a:gd name="connsiteY80" fmla="*/ 173187 h 399269"/>
                <a:gd name="connsiteX81" fmla="*/ 147248 w 1639605"/>
                <a:gd name="connsiteY81" fmla="*/ 165050 h 399269"/>
                <a:gd name="connsiteX82" fmla="*/ 148107 w 1639605"/>
                <a:gd name="connsiteY82" fmla="*/ 163888 h 399269"/>
                <a:gd name="connsiteX83" fmla="*/ 154120 w 1639605"/>
                <a:gd name="connsiteY83" fmla="*/ 155752 h 399269"/>
                <a:gd name="connsiteX84" fmla="*/ 154692 w 1639605"/>
                <a:gd name="connsiteY84" fmla="*/ 153718 h 399269"/>
                <a:gd name="connsiteX85" fmla="*/ 158701 w 1639605"/>
                <a:gd name="connsiteY85" fmla="*/ 139479 h 399269"/>
                <a:gd name="connsiteX86" fmla="*/ 159274 w 1639605"/>
                <a:gd name="connsiteY86" fmla="*/ 141513 h 399269"/>
                <a:gd name="connsiteX87" fmla="*/ 163282 w 1639605"/>
                <a:gd name="connsiteY87" fmla="*/ 155752 h 399269"/>
                <a:gd name="connsiteX88" fmla="*/ 163854 w 1639605"/>
                <a:gd name="connsiteY88" fmla="*/ 156623 h 399269"/>
                <a:gd name="connsiteX89" fmla="*/ 167863 w 1639605"/>
                <a:gd name="connsiteY89" fmla="*/ 162726 h 399269"/>
                <a:gd name="connsiteX90" fmla="*/ 169295 w 1639605"/>
                <a:gd name="connsiteY90" fmla="*/ 163888 h 399269"/>
                <a:gd name="connsiteX91" fmla="*/ 179317 w 1639605"/>
                <a:gd name="connsiteY91" fmla="*/ 172024 h 399269"/>
                <a:gd name="connsiteX92" fmla="*/ 180462 w 1639605"/>
                <a:gd name="connsiteY92" fmla="*/ 173187 h 399269"/>
                <a:gd name="connsiteX93" fmla="*/ 188477 w 1639605"/>
                <a:gd name="connsiteY93" fmla="*/ 181323 h 399269"/>
                <a:gd name="connsiteX94" fmla="*/ 189624 w 1639605"/>
                <a:gd name="connsiteY94" fmla="*/ 182485 h 399269"/>
                <a:gd name="connsiteX95" fmla="*/ 197641 w 1639605"/>
                <a:gd name="connsiteY95" fmla="*/ 190621 h 399269"/>
                <a:gd name="connsiteX96" fmla="*/ 197927 w 1639605"/>
                <a:gd name="connsiteY96" fmla="*/ 191784 h 399269"/>
                <a:gd name="connsiteX97" fmla="*/ 199930 w 1639605"/>
                <a:gd name="connsiteY97" fmla="*/ 199920 h 399269"/>
                <a:gd name="connsiteX98" fmla="*/ 200217 w 1639605"/>
                <a:gd name="connsiteY98" fmla="*/ 201082 h 399269"/>
                <a:gd name="connsiteX99" fmla="*/ 202221 w 1639605"/>
                <a:gd name="connsiteY99" fmla="*/ 209219 h 399269"/>
                <a:gd name="connsiteX100" fmla="*/ 209093 w 1639605"/>
                <a:gd name="connsiteY100" fmla="*/ 185972 h 399269"/>
                <a:gd name="connsiteX101" fmla="*/ 213674 w 1639605"/>
                <a:gd name="connsiteY101" fmla="*/ 209219 h 399269"/>
                <a:gd name="connsiteX102" fmla="*/ 218255 w 1639605"/>
                <a:gd name="connsiteY102" fmla="*/ 210962 h 399269"/>
                <a:gd name="connsiteX103" fmla="*/ 218255 w 1639605"/>
                <a:gd name="connsiteY103" fmla="*/ 223167 h 399269"/>
                <a:gd name="connsiteX104" fmla="*/ 213674 w 1639605"/>
                <a:gd name="connsiteY104" fmla="*/ 255712 h 399269"/>
                <a:gd name="connsiteX105" fmla="*/ 214820 w 1639605"/>
                <a:gd name="connsiteY105" fmla="*/ 255712 h 399269"/>
                <a:gd name="connsiteX106" fmla="*/ 222836 w 1639605"/>
                <a:gd name="connsiteY106" fmla="*/ 255712 h 399269"/>
                <a:gd name="connsiteX107" fmla="*/ 223696 w 1639605"/>
                <a:gd name="connsiteY107" fmla="*/ 260361 h 399269"/>
                <a:gd name="connsiteX108" fmla="*/ 229708 w 1639605"/>
                <a:gd name="connsiteY108" fmla="*/ 260361 h 399269"/>
                <a:gd name="connsiteX109" fmla="*/ 229708 w 1639605"/>
                <a:gd name="connsiteY109" fmla="*/ 259199 h 399269"/>
                <a:gd name="connsiteX110" fmla="*/ 229708 w 1639605"/>
                <a:gd name="connsiteY110" fmla="*/ 251062 h 399269"/>
                <a:gd name="connsiteX111" fmla="*/ 231999 w 1639605"/>
                <a:gd name="connsiteY111" fmla="*/ 251062 h 399269"/>
                <a:gd name="connsiteX112" fmla="*/ 248032 w 1639605"/>
                <a:gd name="connsiteY112" fmla="*/ 251062 h 399269"/>
                <a:gd name="connsiteX113" fmla="*/ 248032 w 1639605"/>
                <a:gd name="connsiteY113" fmla="*/ 249028 h 399269"/>
                <a:gd name="connsiteX114" fmla="*/ 248032 w 1639605"/>
                <a:gd name="connsiteY114" fmla="*/ 234790 h 399269"/>
                <a:gd name="connsiteX115" fmla="*/ 286972 w 1639605"/>
                <a:gd name="connsiteY115" fmla="*/ 234790 h 399269"/>
                <a:gd name="connsiteX116" fmla="*/ 286972 w 1639605"/>
                <a:gd name="connsiteY116" fmla="*/ 236243 h 399269"/>
                <a:gd name="connsiteX117" fmla="*/ 286972 w 1639605"/>
                <a:gd name="connsiteY117" fmla="*/ 246413 h 399269"/>
                <a:gd name="connsiteX118" fmla="*/ 307587 w 1639605"/>
                <a:gd name="connsiteY118" fmla="*/ 246413 h 399269"/>
                <a:gd name="connsiteX119" fmla="*/ 307587 w 1639605"/>
                <a:gd name="connsiteY119" fmla="*/ 248738 h 399269"/>
                <a:gd name="connsiteX120" fmla="*/ 307587 w 1639605"/>
                <a:gd name="connsiteY120" fmla="*/ 265010 h 399269"/>
                <a:gd name="connsiteX121" fmla="*/ 303006 w 1639605"/>
                <a:gd name="connsiteY121" fmla="*/ 265882 h 399269"/>
                <a:gd name="connsiteX122" fmla="*/ 303006 w 1639605"/>
                <a:gd name="connsiteY122" fmla="*/ 271984 h 399269"/>
                <a:gd name="connsiteX123" fmla="*/ 307587 w 1639605"/>
                <a:gd name="connsiteY123" fmla="*/ 273728 h 399269"/>
                <a:gd name="connsiteX124" fmla="*/ 307587 w 1639605"/>
                <a:gd name="connsiteY124" fmla="*/ 285932 h 399269"/>
                <a:gd name="connsiteX125" fmla="*/ 303006 w 1639605"/>
                <a:gd name="connsiteY125" fmla="*/ 290581 h 399269"/>
                <a:gd name="connsiteX126" fmla="*/ 303006 w 1639605"/>
                <a:gd name="connsiteY126" fmla="*/ 346373 h 399269"/>
                <a:gd name="connsiteX127" fmla="*/ 305009 w 1639605"/>
                <a:gd name="connsiteY127" fmla="*/ 346373 h 399269"/>
                <a:gd name="connsiteX128" fmla="*/ 319040 w 1639605"/>
                <a:gd name="connsiteY128" fmla="*/ 346373 h 399269"/>
                <a:gd name="connsiteX129" fmla="*/ 320757 w 1639605"/>
                <a:gd name="connsiteY129" fmla="*/ 351022 h 399269"/>
                <a:gd name="connsiteX130" fmla="*/ 332784 w 1639605"/>
                <a:gd name="connsiteY130" fmla="*/ 351022 h 399269"/>
                <a:gd name="connsiteX131" fmla="*/ 332784 w 1639605"/>
                <a:gd name="connsiteY131" fmla="*/ 353056 h 399269"/>
                <a:gd name="connsiteX132" fmla="*/ 332784 w 1639605"/>
                <a:gd name="connsiteY132" fmla="*/ 367295 h 399269"/>
                <a:gd name="connsiteX133" fmla="*/ 334502 w 1639605"/>
                <a:gd name="connsiteY133" fmla="*/ 367295 h 399269"/>
                <a:gd name="connsiteX134" fmla="*/ 346526 w 1639605"/>
                <a:gd name="connsiteY134" fmla="*/ 367295 h 399269"/>
                <a:gd name="connsiteX135" fmla="*/ 346526 w 1639605"/>
                <a:gd name="connsiteY135" fmla="*/ 365261 h 399269"/>
                <a:gd name="connsiteX136" fmla="*/ 346526 w 1639605"/>
                <a:gd name="connsiteY136" fmla="*/ 351022 h 399269"/>
                <a:gd name="connsiteX137" fmla="*/ 348529 w 1639605"/>
                <a:gd name="connsiteY137" fmla="*/ 349860 h 399269"/>
                <a:gd name="connsiteX138" fmla="*/ 362560 w 1639605"/>
                <a:gd name="connsiteY138" fmla="*/ 341724 h 399269"/>
                <a:gd name="connsiteX139" fmla="*/ 362560 w 1639605"/>
                <a:gd name="connsiteY139" fmla="*/ 320802 h 399269"/>
                <a:gd name="connsiteX140" fmla="*/ 357979 w 1639605"/>
                <a:gd name="connsiteY140" fmla="*/ 297555 h 399269"/>
                <a:gd name="connsiteX141" fmla="*/ 359123 w 1639605"/>
                <a:gd name="connsiteY141" fmla="*/ 297555 h 399269"/>
                <a:gd name="connsiteX142" fmla="*/ 367141 w 1639605"/>
                <a:gd name="connsiteY142" fmla="*/ 297555 h 399269"/>
                <a:gd name="connsiteX143" fmla="*/ 387757 w 1639605"/>
                <a:gd name="connsiteY143" fmla="*/ 295231 h 399269"/>
                <a:gd name="connsiteX144" fmla="*/ 387757 w 1639605"/>
                <a:gd name="connsiteY144" fmla="*/ 294068 h 399269"/>
                <a:gd name="connsiteX145" fmla="*/ 387757 w 1639605"/>
                <a:gd name="connsiteY145" fmla="*/ 285932 h 399269"/>
                <a:gd name="connsiteX146" fmla="*/ 389475 w 1639605"/>
                <a:gd name="connsiteY146" fmla="*/ 285932 h 399269"/>
                <a:gd name="connsiteX147" fmla="*/ 401499 w 1639605"/>
                <a:gd name="connsiteY147" fmla="*/ 285932 h 399269"/>
                <a:gd name="connsiteX148" fmla="*/ 401499 w 1639605"/>
                <a:gd name="connsiteY148" fmla="*/ 169700 h 399269"/>
                <a:gd name="connsiteX149" fmla="*/ 402645 w 1639605"/>
                <a:gd name="connsiteY149" fmla="*/ 169700 h 399269"/>
                <a:gd name="connsiteX150" fmla="*/ 410661 w 1639605"/>
                <a:gd name="connsiteY150" fmla="*/ 169700 h 399269"/>
                <a:gd name="connsiteX151" fmla="*/ 410661 w 1639605"/>
                <a:gd name="connsiteY151" fmla="*/ 167375 h 399269"/>
                <a:gd name="connsiteX152" fmla="*/ 410661 w 1639605"/>
                <a:gd name="connsiteY152" fmla="*/ 151102 h 399269"/>
                <a:gd name="connsiteX153" fmla="*/ 412952 w 1639605"/>
                <a:gd name="connsiteY153" fmla="*/ 104609 h 399269"/>
                <a:gd name="connsiteX154" fmla="*/ 414098 w 1639605"/>
                <a:gd name="connsiteY154" fmla="*/ 104609 h 399269"/>
                <a:gd name="connsiteX155" fmla="*/ 422114 w 1639605"/>
                <a:gd name="connsiteY155" fmla="*/ 104609 h 399269"/>
                <a:gd name="connsiteX156" fmla="*/ 422114 w 1639605"/>
                <a:gd name="connsiteY156" fmla="*/ 105772 h 399269"/>
                <a:gd name="connsiteX157" fmla="*/ 422114 w 1639605"/>
                <a:gd name="connsiteY157" fmla="*/ 113908 h 399269"/>
                <a:gd name="connsiteX158" fmla="*/ 426695 w 1639605"/>
                <a:gd name="connsiteY158" fmla="*/ 111583 h 399269"/>
                <a:gd name="connsiteX159" fmla="*/ 426695 w 1639605"/>
                <a:gd name="connsiteY159" fmla="*/ 95311 h 399269"/>
                <a:gd name="connsiteX160" fmla="*/ 428126 w 1639605"/>
                <a:gd name="connsiteY160" fmla="*/ 94730 h 399269"/>
                <a:gd name="connsiteX161" fmla="*/ 438148 w 1639605"/>
                <a:gd name="connsiteY161" fmla="*/ 90662 h 399269"/>
                <a:gd name="connsiteX162" fmla="*/ 439293 w 1639605"/>
                <a:gd name="connsiteY162" fmla="*/ 91243 h 399269"/>
                <a:gd name="connsiteX163" fmla="*/ 447310 w 1639605"/>
                <a:gd name="connsiteY163" fmla="*/ 95311 h 399269"/>
                <a:gd name="connsiteX164" fmla="*/ 449028 w 1639605"/>
                <a:gd name="connsiteY164" fmla="*/ 95311 h 399269"/>
                <a:gd name="connsiteX165" fmla="*/ 461054 w 1639605"/>
                <a:gd name="connsiteY165" fmla="*/ 95311 h 399269"/>
                <a:gd name="connsiteX166" fmla="*/ 461054 w 1639605"/>
                <a:gd name="connsiteY166" fmla="*/ 65090 h 399269"/>
                <a:gd name="connsiteX167" fmla="*/ 462199 w 1639605"/>
                <a:gd name="connsiteY167" fmla="*/ 65090 h 399269"/>
                <a:gd name="connsiteX168" fmla="*/ 470215 w 1639605"/>
                <a:gd name="connsiteY168" fmla="*/ 65090 h 399269"/>
                <a:gd name="connsiteX169" fmla="*/ 471646 w 1639605"/>
                <a:gd name="connsiteY169" fmla="*/ 69740 h 399269"/>
                <a:gd name="connsiteX170" fmla="*/ 481669 w 1639605"/>
                <a:gd name="connsiteY170" fmla="*/ 69740 h 399269"/>
                <a:gd name="connsiteX171" fmla="*/ 482814 w 1639605"/>
                <a:gd name="connsiteY171" fmla="*/ 65090 h 399269"/>
                <a:gd name="connsiteX172" fmla="*/ 490831 w 1639605"/>
                <a:gd name="connsiteY172" fmla="*/ 65090 h 399269"/>
                <a:gd name="connsiteX173" fmla="*/ 490831 w 1639605"/>
                <a:gd name="connsiteY173" fmla="*/ 99960 h 399269"/>
                <a:gd name="connsiteX174" fmla="*/ 492263 w 1639605"/>
                <a:gd name="connsiteY174" fmla="*/ 101122 h 399269"/>
                <a:gd name="connsiteX175" fmla="*/ 502284 w 1639605"/>
                <a:gd name="connsiteY175" fmla="*/ 109259 h 399269"/>
                <a:gd name="connsiteX176" fmla="*/ 525189 w 1639605"/>
                <a:gd name="connsiteY176" fmla="*/ 116233 h 399269"/>
                <a:gd name="connsiteX177" fmla="*/ 525189 w 1639605"/>
                <a:gd name="connsiteY177" fmla="*/ 114780 h 399269"/>
                <a:gd name="connsiteX178" fmla="*/ 525189 w 1639605"/>
                <a:gd name="connsiteY178" fmla="*/ 104609 h 399269"/>
                <a:gd name="connsiteX179" fmla="*/ 554966 w 1639605"/>
                <a:gd name="connsiteY179" fmla="*/ 95311 h 399269"/>
                <a:gd name="connsiteX180" fmla="*/ 554966 w 1639605"/>
                <a:gd name="connsiteY180" fmla="*/ 94149 h 399269"/>
                <a:gd name="connsiteX181" fmla="*/ 554966 w 1639605"/>
                <a:gd name="connsiteY181" fmla="*/ 86012 h 399269"/>
                <a:gd name="connsiteX182" fmla="*/ 555825 w 1639605"/>
                <a:gd name="connsiteY182" fmla="*/ 86012 h 399269"/>
                <a:gd name="connsiteX183" fmla="*/ 561838 w 1639605"/>
                <a:gd name="connsiteY183" fmla="*/ 86012 h 399269"/>
                <a:gd name="connsiteX184" fmla="*/ 561838 w 1639605"/>
                <a:gd name="connsiteY184" fmla="*/ 85141 h 399269"/>
                <a:gd name="connsiteX185" fmla="*/ 561838 w 1639605"/>
                <a:gd name="connsiteY185" fmla="*/ 79038 h 399269"/>
                <a:gd name="connsiteX186" fmla="*/ 564128 w 1639605"/>
                <a:gd name="connsiteY186" fmla="*/ 79038 h 399269"/>
                <a:gd name="connsiteX187" fmla="*/ 580162 w 1639605"/>
                <a:gd name="connsiteY187" fmla="*/ 79038 h 399269"/>
                <a:gd name="connsiteX188" fmla="*/ 580162 w 1639605"/>
                <a:gd name="connsiteY188" fmla="*/ 79910 h 399269"/>
                <a:gd name="connsiteX189" fmla="*/ 580162 w 1639605"/>
                <a:gd name="connsiteY189" fmla="*/ 86012 h 399269"/>
                <a:gd name="connsiteX190" fmla="*/ 581880 w 1639605"/>
                <a:gd name="connsiteY190" fmla="*/ 86012 h 399269"/>
                <a:gd name="connsiteX191" fmla="*/ 593906 w 1639605"/>
                <a:gd name="connsiteY191" fmla="*/ 86012 h 399269"/>
                <a:gd name="connsiteX192" fmla="*/ 593906 w 1639605"/>
                <a:gd name="connsiteY192" fmla="*/ 87756 h 399269"/>
                <a:gd name="connsiteX193" fmla="*/ 593906 w 1639605"/>
                <a:gd name="connsiteY193" fmla="*/ 99960 h 399269"/>
                <a:gd name="connsiteX194" fmla="*/ 619101 w 1639605"/>
                <a:gd name="connsiteY194" fmla="*/ 99960 h 399269"/>
                <a:gd name="connsiteX195" fmla="*/ 619101 w 1639605"/>
                <a:gd name="connsiteY195" fmla="*/ 98798 h 399269"/>
                <a:gd name="connsiteX196" fmla="*/ 619101 w 1639605"/>
                <a:gd name="connsiteY196" fmla="*/ 90662 h 399269"/>
                <a:gd name="connsiteX197" fmla="*/ 620533 w 1639605"/>
                <a:gd name="connsiteY197" fmla="*/ 90662 h 399269"/>
                <a:gd name="connsiteX198" fmla="*/ 630554 w 1639605"/>
                <a:gd name="connsiteY198" fmla="*/ 90662 h 399269"/>
                <a:gd name="connsiteX199" fmla="*/ 630554 w 1639605"/>
                <a:gd name="connsiteY199" fmla="*/ 89499 h 399269"/>
                <a:gd name="connsiteX200" fmla="*/ 630554 w 1639605"/>
                <a:gd name="connsiteY200" fmla="*/ 81363 h 399269"/>
                <a:gd name="connsiteX201" fmla="*/ 632273 w 1639605"/>
                <a:gd name="connsiteY201" fmla="*/ 81363 h 399269"/>
                <a:gd name="connsiteX202" fmla="*/ 644297 w 1639605"/>
                <a:gd name="connsiteY202" fmla="*/ 81363 h 399269"/>
                <a:gd name="connsiteX203" fmla="*/ 644297 w 1639605"/>
                <a:gd name="connsiteY203" fmla="*/ 82525 h 399269"/>
                <a:gd name="connsiteX204" fmla="*/ 644297 w 1639605"/>
                <a:gd name="connsiteY204" fmla="*/ 90662 h 399269"/>
                <a:gd name="connsiteX205" fmla="*/ 648879 w 1639605"/>
                <a:gd name="connsiteY205" fmla="*/ 34870 h 399269"/>
                <a:gd name="connsiteX206" fmla="*/ 751953 w 1639605"/>
                <a:gd name="connsiteY206" fmla="*/ 34870 h 399269"/>
                <a:gd name="connsiteX207" fmla="*/ 751953 w 1639605"/>
                <a:gd name="connsiteY207" fmla="*/ 109259 h 399269"/>
                <a:gd name="connsiteX208" fmla="*/ 754244 w 1639605"/>
                <a:gd name="connsiteY208" fmla="*/ 109259 h 399269"/>
                <a:gd name="connsiteX209" fmla="*/ 770278 w 1639605"/>
                <a:gd name="connsiteY209" fmla="*/ 109259 h 399269"/>
                <a:gd name="connsiteX210" fmla="*/ 770278 w 1639605"/>
                <a:gd name="connsiteY210" fmla="*/ 25571 h 399269"/>
                <a:gd name="connsiteX211" fmla="*/ 793184 w 1639605"/>
                <a:gd name="connsiteY211" fmla="*/ 13948 h 399269"/>
                <a:gd name="connsiteX212" fmla="*/ 822961 w 1639605"/>
                <a:gd name="connsiteY212" fmla="*/ 13948 h 399269"/>
                <a:gd name="connsiteX213" fmla="*/ 824965 w 1639605"/>
                <a:gd name="connsiteY213" fmla="*/ 12205 h 399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Lst>
              <a:rect l="l" t="t" r="r" b="b"/>
              <a:pathLst>
                <a:path w="1639605" h="399269">
                  <a:moveTo>
                    <a:pt x="838994" y="0"/>
                  </a:moveTo>
                  <a:cubicBezTo>
                    <a:pt x="838994" y="0"/>
                    <a:pt x="838994" y="0"/>
                    <a:pt x="877934" y="0"/>
                  </a:cubicBezTo>
                  <a:cubicBezTo>
                    <a:pt x="877934" y="0"/>
                    <a:pt x="877934" y="0"/>
                    <a:pt x="877934" y="1744"/>
                  </a:cubicBezTo>
                  <a:lnTo>
                    <a:pt x="877934" y="13948"/>
                  </a:lnTo>
                  <a:cubicBezTo>
                    <a:pt x="877934" y="13948"/>
                    <a:pt x="877934" y="13948"/>
                    <a:pt x="916873" y="13948"/>
                  </a:cubicBezTo>
                  <a:cubicBezTo>
                    <a:pt x="916873" y="13948"/>
                    <a:pt x="916873" y="13948"/>
                    <a:pt x="916873" y="104609"/>
                  </a:cubicBezTo>
                  <a:cubicBezTo>
                    <a:pt x="916873" y="104609"/>
                    <a:pt x="916873" y="104609"/>
                    <a:pt x="918305" y="104609"/>
                  </a:cubicBezTo>
                  <a:lnTo>
                    <a:pt x="928326" y="104609"/>
                  </a:lnTo>
                  <a:cubicBezTo>
                    <a:pt x="928326" y="104609"/>
                    <a:pt x="928326" y="104609"/>
                    <a:pt x="928326" y="237114"/>
                  </a:cubicBezTo>
                  <a:cubicBezTo>
                    <a:pt x="928326" y="237114"/>
                    <a:pt x="928326" y="237114"/>
                    <a:pt x="930616" y="237114"/>
                  </a:cubicBezTo>
                  <a:lnTo>
                    <a:pt x="946651" y="237114"/>
                  </a:lnTo>
                  <a:cubicBezTo>
                    <a:pt x="946651" y="237114"/>
                    <a:pt x="946651" y="237114"/>
                    <a:pt x="946651" y="151102"/>
                  </a:cubicBezTo>
                  <a:cubicBezTo>
                    <a:pt x="946651" y="151102"/>
                    <a:pt x="946651" y="151102"/>
                    <a:pt x="947510" y="150521"/>
                  </a:cubicBezTo>
                  <a:lnTo>
                    <a:pt x="953522" y="146453"/>
                  </a:lnTo>
                  <a:cubicBezTo>
                    <a:pt x="958104" y="146453"/>
                    <a:pt x="958104" y="146453"/>
                    <a:pt x="958104" y="147615"/>
                  </a:cubicBezTo>
                  <a:lnTo>
                    <a:pt x="958104" y="155752"/>
                  </a:lnTo>
                  <a:cubicBezTo>
                    <a:pt x="958104" y="155752"/>
                    <a:pt x="958104" y="155752"/>
                    <a:pt x="960393" y="154589"/>
                  </a:cubicBezTo>
                  <a:lnTo>
                    <a:pt x="976428" y="146453"/>
                  </a:lnTo>
                  <a:cubicBezTo>
                    <a:pt x="976428" y="146453"/>
                    <a:pt x="976428" y="146453"/>
                    <a:pt x="978433" y="146453"/>
                  </a:cubicBezTo>
                  <a:lnTo>
                    <a:pt x="992461" y="146453"/>
                  </a:lnTo>
                  <a:cubicBezTo>
                    <a:pt x="992461" y="146453"/>
                    <a:pt x="992461" y="146453"/>
                    <a:pt x="992461" y="304529"/>
                  </a:cubicBezTo>
                  <a:cubicBezTo>
                    <a:pt x="992461" y="304529"/>
                    <a:pt x="992461" y="304529"/>
                    <a:pt x="1024530" y="309179"/>
                  </a:cubicBezTo>
                  <a:cubicBezTo>
                    <a:pt x="1024530" y="306854"/>
                    <a:pt x="1024530" y="304529"/>
                    <a:pt x="1024530" y="302205"/>
                  </a:cubicBezTo>
                  <a:cubicBezTo>
                    <a:pt x="1035983" y="302205"/>
                    <a:pt x="1047434" y="302205"/>
                    <a:pt x="1058887" y="302205"/>
                  </a:cubicBezTo>
                  <a:cubicBezTo>
                    <a:pt x="1058887" y="290581"/>
                    <a:pt x="1058887" y="281283"/>
                    <a:pt x="1058887" y="271984"/>
                  </a:cubicBezTo>
                  <a:lnTo>
                    <a:pt x="1068050" y="271984"/>
                  </a:lnTo>
                  <a:cubicBezTo>
                    <a:pt x="1068050" y="258036"/>
                    <a:pt x="1068050" y="246413"/>
                    <a:pt x="1068050" y="232465"/>
                  </a:cubicBezTo>
                  <a:cubicBezTo>
                    <a:pt x="1070340" y="232465"/>
                    <a:pt x="1072631" y="232465"/>
                    <a:pt x="1074922" y="232465"/>
                  </a:cubicBezTo>
                  <a:cubicBezTo>
                    <a:pt x="1074922" y="218517"/>
                    <a:pt x="1074922" y="206894"/>
                    <a:pt x="1074922" y="192946"/>
                  </a:cubicBezTo>
                  <a:cubicBezTo>
                    <a:pt x="1079503" y="192946"/>
                    <a:pt x="1084083" y="192946"/>
                    <a:pt x="1090956" y="192946"/>
                  </a:cubicBezTo>
                  <a:cubicBezTo>
                    <a:pt x="1106989" y="188297"/>
                    <a:pt x="1125313" y="178998"/>
                    <a:pt x="1141347" y="172024"/>
                  </a:cubicBezTo>
                  <a:cubicBezTo>
                    <a:pt x="1143638" y="165050"/>
                    <a:pt x="1143638" y="158076"/>
                    <a:pt x="1143638" y="151102"/>
                  </a:cubicBezTo>
                  <a:cubicBezTo>
                    <a:pt x="1145929" y="158076"/>
                    <a:pt x="1145929" y="165050"/>
                    <a:pt x="1148219" y="172024"/>
                  </a:cubicBezTo>
                  <a:cubicBezTo>
                    <a:pt x="1166544" y="181323"/>
                    <a:pt x="1182577" y="190621"/>
                    <a:pt x="1200902" y="199920"/>
                  </a:cubicBezTo>
                  <a:cubicBezTo>
                    <a:pt x="1200902" y="197601"/>
                    <a:pt x="1200902" y="195283"/>
                    <a:pt x="1200902" y="195271"/>
                  </a:cubicBezTo>
                  <a:cubicBezTo>
                    <a:pt x="1205482" y="195271"/>
                    <a:pt x="1210065" y="195271"/>
                    <a:pt x="1214645" y="195271"/>
                  </a:cubicBezTo>
                  <a:cubicBezTo>
                    <a:pt x="1214645" y="206894"/>
                    <a:pt x="1214645" y="220842"/>
                    <a:pt x="1214645" y="232465"/>
                  </a:cubicBezTo>
                  <a:cubicBezTo>
                    <a:pt x="1216936" y="232465"/>
                    <a:pt x="1219226" y="232465"/>
                    <a:pt x="1221517" y="232465"/>
                  </a:cubicBezTo>
                  <a:cubicBezTo>
                    <a:pt x="1221517" y="246413"/>
                    <a:pt x="1221517" y="260361"/>
                    <a:pt x="1221517" y="276633"/>
                  </a:cubicBezTo>
                  <a:cubicBezTo>
                    <a:pt x="1223808" y="276633"/>
                    <a:pt x="1226098" y="276633"/>
                    <a:pt x="1228389" y="276633"/>
                  </a:cubicBezTo>
                  <a:cubicBezTo>
                    <a:pt x="1228389" y="283607"/>
                    <a:pt x="1228389" y="290581"/>
                    <a:pt x="1228389" y="297555"/>
                  </a:cubicBezTo>
                  <a:cubicBezTo>
                    <a:pt x="1232970" y="297555"/>
                    <a:pt x="1237550" y="297555"/>
                    <a:pt x="1242132" y="297555"/>
                  </a:cubicBezTo>
                  <a:cubicBezTo>
                    <a:pt x="1242132" y="309179"/>
                    <a:pt x="1242132" y="318477"/>
                    <a:pt x="1242132" y="330100"/>
                  </a:cubicBezTo>
                  <a:cubicBezTo>
                    <a:pt x="1271909" y="327776"/>
                    <a:pt x="1299396" y="325451"/>
                    <a:pt x="1329172" y="323126"/>
                  </a:cubicBezTo>
                  <a:cubicBezTo>
                    <a:pt x="1329172" y="311503"/>
                    <a:pt x="1329172" y="302205"/>
                    <a:pt x="1329172" y="290581"/>
                  </a:cubicBezTo>
                  <a:cubicBezTo>
                    <a:pt x="1345206" y="290581"/>
                    <a:pt x="1361240" y="290581"/>
                    <a:pt x="1374984" y="290581"/>
                  </a:cubicBezTo>
                  <a:cubicBezTo>
                    <a:pt x="1374984" y="283607"/>
                    <a:pt x="1374984" y="278958"/>
                    <a:pt x="1374984" y="271984"/>
                  </a:cubicBezTo>
                  <a:cubicBezTo>
                    <a:pt x="1407052" y="271984"/>
                    <a:pt x="1439119" y="271984"/>
                    <a:pt x="1471187" y="271984"/>
                  </a:cubicBezTo>
                  <a:cubicBezTo>
                    <a:pt x="1471187" y="276633"/>
                    <a:pt x="1471187" y="278958"/>
                    <a:pt x="1471187" y="283607"/>
                  </a:cubicBezTo>
                  <a:cubicBezTo>
                    <a:pt x="1491802" y="283607"/>
                    <a:pt x="1512416" y="283607"/>
                    <a:pt x="1533031" y="283607"/>
                  </a:cubicBezTo>
                  <a:cubicBezTo>
                    <a:pt x="1533031" y="285932"/>
                    <a:pt x="1533031" y="288257"/>
                    <a:pt x="1533031" y="290581"/>
                  </a:cubicBezTo>
                  <a:cubicBezTo>
                    <a:pt x="1537612" y="290581"/>
                    <a:pt x="1544484" y="290581"/>
                    <a:pt x="1551356" y="290581"/>
                  </a:cubicBezTo>
                  <a:cubicBezTo>
                    <a:pt x="1551356" y="292906"/>
                    <a:pt x="1551356" y="295231"/>
                    <a:pt x="1551356" y="297555"/>
                  </a:cubicBezTo>
                  <a:cubicBezTo>
                    <a:pt x="1555936" y="297555"/>
                    <a:pt x="1562809" y="297555"/>
                    <a:pt x="1567389" y="297555"/>
                  </a:cubicBezTo>
                  <a:cubicBezTo>
                    <a:pt x="1567389" y="290886"/>
                    <a:pt x="1567389" y="284217"/>
                    <a:pt x="1567389" y="277548"/>
                  </a:cubicBezTo>
                  <a:lnTo>
                    <a:pt x="1639605" y="399269"/>
                  </a:lnTo>
                  <a:lnTo>
                    <a:pt x="0" y="399269"/>
                  </a:lnTo>
                  <a:lnTo>
                    <a:pt x="0" y="378836"/>
                  </a:lnTo>
                  <a:lnTo>
                    <a:pt x="509" y="371254"/>
                  </a:lnTo>
                  <a:cubicBezTo>
                    <a:pt x="652" y="364099"/>
                    <a:pt x="652" y="354510"/>
                    <a:pt x="652" y="341724"/>
                  </a:cubicBezTo>
                  <a:cubicBezTo>
                    <a:pt x="652" y="341724"/>
                    <a:pt x="652" y="341724"/>
                    <a:pt x="39592" y="341724"/>
                  </a:cubicBezTo>
                  <a:cubicBezTo>
                    <a:pt x="39592" y="341724"/>
                    <a:pt x="39592" y="341724"/>
                    <a:pt x="39592" y="267335"/>
                  </a:cubicBezTo>
                  <a:cubicBezTo>
                    <a:pt x="39592" y="267335"/>
                    <a:pt x="39592" y="267335"/>
                    <a:pt x="76241" y="267335"/>
                  </a:cubicBezTo>
                  <a:cubicBezTo>
                    <a:pt x="76241" y="267335"/>
                    <a:pt x="76241" y="267335"/>
                    <a:pt x="76241" y="266463"/>
                  </a:cubicBezTo>
                  <a:lnTo>
                    <a:pt x="76241" y="260361"/>
                  </a:lnTo>
                  <a:cubicBezTo>
                    <a:pt x="76241" y="260361"/>
                    <a:pt x="76241" y="260361"/>
                    <a:pt x="99147" y="260361"/>
                  </a:cubicBezTo>
                  <a:cubicBezTo>
                    <a:pt x="99147" y="260361"/>
                    <a:pt x="99147" y="260361"/>
                    <a:pt x="99147" y="220842"/>
                  </a:cubicBezTo>
                  <a:cubicBezTo>
                    <a:pt x="94565" y="220842"/>
                    <a:pt x="94565" y="220842"/>
                    <a:pt x="94565" y="219098"/>
                  </a:cubicBezTo>
                  <a:lnTo>
                    <a:pt x="94565" y="206894"/>
                  </a:lnTo>
                  <a:lnTo>
                    <a:pt x="99147" y="209219"/>
                  </a:lnTo>
                  <a:cubicBezTo>
                    <a:pt x="99147" y="209219"/>
                    <a:pt x="99147" y="209219"/>
                    <a:pt x="103728" y="185972"/>
                  </a:cubicBezTo>
                  <a:cubicBezTo>
                    <a:pt x="103728" y="185972"/>
                    <a:pt x="103728" y="185972"/>
                    <a:pt x="108309" y="209219"/>
                  </a:cubicBezTo>
                  <a:cubicBezTo>
                    <a:pt x="110600" y="206894"/>
                    <a:pt x="110600" y="206894"/>
                    <a:pt x="110886" y="206022"/>
                  </a:cubicBezTo>
                  <a:lnTo>
                    <a:pt x="112891" y="199920"/>
                  </a:lnTo>
                  <a:cubicBezTo>
                    <a:pt x="112891" y="199920"/>
                    <a:pt x="112891" y="199920"/>
                    <a:pt x="113462" y="198758"/>
                  </a:cubicBezTo>
                  <a:lnTo>
                    <a:pt x="117471" y="190621"/>
                  </a:lnTo>
                  <a:cubicBezTo>
                    <a:pt x="117471" y="190621"/>
                    <a:pt x="117471" y="190621"/>
                    <a:pt x="118044" y="189459"/>
                  </a:cubicBezTo>
                  <a:lnTo>
                    <a:pt x="122053" y="181323"/>
                  </a:lnTo>
                  <a:cubicBezTo>
                    <a:pt x="122053" y="181323"/>
                    <a:pt x="122053" y="181323"/>
                    <a:pt x="123483" y="180451"/>
                  </a:cubicBezTo>
                  <a:lnTo>
                    <a:pt x="133504" y="174349"/>
                  </a:lnTo>
                  <a:cubicBezTo>
                    <a:pt x="133504" y="174349"/>
                    <a:pt x="133504" y="174349"/>
                    <a:pt x="135223" y="173187"/>
                  </a:cubicBezTo>
                  <a:lnTo>
                    <a:pt x="147248" y="165050"/>
                  </a:lnTo>
                  <a:cubicBezTo>
                    <a:pt x="147248" y="165050"/>
                    <a:pt x="147248" y="165050"/>
                    <a:pt x="148107" y="163888"/>
                  </a:cubicBezTo>
                  <a:lnTo>
                    <a:pt x="154120" y="155752"/>
                  </a:lnTo>
                  <a:cubicBezTo>
                    <a:pt x="154120" y="155752"/>
                    <a:pt x="154120" y="155752"/>
                    <a:pt x="154692" y="153718"/>
                  </a:cubicBezTo>
                  <a:lnTo>
                    <a:pt x="158701" y="139479"/>
                  </a:lnTo>
                  <a:cubicBezTo>
                    <a:pt x="158701" y="139479"/>
                    <a:pt x="158701" y="139479"/>
                    <a:pt x="159274" y="141513"/>
                  </a:cubicBezTo>
                  <a:lnTo>
                    <a:pt x="163282" y="155752"/>
                  </a:lnTo>
                  <a:cubicBezTo>
                    <a:pt x="163282" y="155752"/>
                    <a:pt x="163282" y="155752"/>
                    <a:pt x="163854" y="156623"/>
                  </a:cubicBezTo>
                  <a:lnTo>
                    <a:pt x="167863" y="162726"/>
                  </a:lnTo>
                  <a:cubicBezTo>
                    <a:pt x="167863" y="162726"/>
                    <a:pt x="167863" y="162726"/>
                    <a:pt x="169295" y="163888"/>
                  </a:cubicBezTo>
                  <a:lnTo>
                    <a:pt x="179317" y="172024"/>
                  </a:lnTo>
                  <a:cubicBezTo>
                    <a:pt x="179317" y="172024"/>
                    <a:pt x="179317" y="172024"/>
                    <a:pt x="180462" y="173187"/>
                  </a:cubicBezTo>
                  <a:lnTo>
                    <a:pt x="188477" y="181323"/>
                  </a:lnTo>
                  <a:cubicBezTo>
                    <a:pt x="188477" y="181323"/>
                    <a:pt x="188477" y="181323"/>
                    <a:pt x="189624" y="182485"/>
                  </a:cubicBezTo>
                  <a:lnTo>
                    <a:pt x="197641" y="190621"/>
                  </a:lnTo>
                  <a:cubicBezTo>
                    <a:pt x="197641" y="190621"/>
                    <a:pt x="197641" y="190621"/>
                    <a:pt x="197927" y="191784"/>
                  </a:cubicBezTo>
                  <a:lnTo>
                    <a:pt x="199930" y="199920"/>
                  </a:lnTo>
                  <a:cubicBezTo>
                    <a:pt x="199930" y="199920"/>
                    <a:pt x="199930" y="199920"/>
                    <a:pt x="200217" y="201082"/>
                  </a:cubicBezTo>
                  <a:lnTo>
                    <a:pt x="202221" y="209219"/>
                  </a:lnTo>
                  <a:cubicBezTo>
                    <a:pt x="206802" y="209219"/>
                    <a:pt x="206802" y="209219"/>
                    <a:pt x="209093" y="185972"/>
                  </a:cubicBezTo>
                  <a:cubicBezTo>
                    <a:pt x="209093" y="185972"/>
                    <a:pt x="209093" y="185972"/>
                    <a:pt x="213674" y="209219"/>
                  </a:cubicBezTo>
                  <a:cubicBezTo>
                    <a:pt x="218255" y="209219"/>
                    <a:pt x="218255" y="209219"/>
                    <a:pt x="218255" y="210962"/>
                  </a:cubicBezTo>
                  <a:lnTo>
                    <a:pt x="218255" y="223167"/>
                  </a:lnTo>
                  <a:cubicBezTo>
                    <a:pt x="213674" y="223167"/>
                    <a:pt x="213674" y="223167"/>
                    <a:pt x="213674" y="255712"/>
                  </a:cubicBezTo>
                  <a:cubicBezTo>
                    <a:pt x="213674" y="255712"/>
                    <a:pt x="213674" y="255712"/>
                    <a:pt x="214820" y="255712"/>
                  </a:cubicBezTo>
                  <a:lnTo>
                    <a:pt x="222836" y="255712"/>
                  </a:lnTo>
                  <a:cubicBezTo>
                    <a:pt x="222836" y="260361"/>
                    <a:pt x="222836" y="260361"/>
                    <a:pt x="223696" y="260361"/>
                  </a:cubicBezTo>
                  <a:lnTo>
                    <a:pt x="229708" y="260361"/>
                  </a:lnTo>
                  <a:cubicBezTo>
                    <a:pt x="229708" y="260361"/>
                    <a:pt x="229708" y="260361"/>
                    <a:pt x="229708" y="259199"/>
                  </a:cubicBezTo>
                  <a:lnTo>
                    <a:pt x="229708" y="251062"/>
                  </a:lnTo>
                  <a:cubicBezTo>
                    <a:pt x="229708" y="251062"/>
                    <a:pt x="229708" y="251062"/>
                    <a:pt x="231999" y="251062"/>
                  </a:cubicBezTo>
                  <a:lnTo>
                    <a:pt x="248032" y="251062"/>
                  </a:lnTo>
                  <a:cubicBezTo>
                    <a:pt x="248032" y="251062"/>
                    <a:pt x="248032" y="251062"/>
                    <a:pt x="248032" y="249028"/>
                  </a:cubicBezTo>
                  <a:lnTo>
                    <a:pt x="248032" y="234790"/>
                  </a:lnTo>
                  <a:cubicBezTo>
                    <a:pt x="248032" y="234790"/>
                    <a:pt x="248032" y="234790"/>
                    <a:pt x="286972" y="234790"/>
                  </a:cubicBezTo>
                  <a:cubicBezTo>
                    <a:pt x="286972" y="234790"/>
                    <a:pt x="286972" y="234790"/>
                    <a:pt x="286972" y="236243"/>
                  </a:cubicBezTo>
                  <a:lnTo>
                    <a:pt x="286972" y="246413"/>
                  </a:lnTo>
                  <a:cubicBezTo>
                    <a:pt x="286972" y="246413"/>
                    <a:pt x="286972" y="246413"/>
                    <a:pt x="307587" y="246413"/>
                  </a:cubicBezTo>
                  <a:cubicBezTo>
                    <a:pt x="307587" y="246413"/>
                    <a:pt x="307587" y="246413"/>
                    <a:pt x="307587" y="248738"/>
                  </a:cubicBezTo>
                  <a:lnTo>
                    <a:pt x="307587" y="265010"/>
                  </a:lnTo>
                  <a:cubicBezTo>
                    <a:pt x="303006" y="265010"/>
                    <a:pt x="303006" y="265010"/>
                    <a:pt x="303006" y="265882"/>
                  </a:cubicBezTo>
                  <a:lnTo>
                    <a:pt x="303006" y="271984"/>
                  </a:lnTo>
                  <a:cubicBezTo>
                    <a:pt x="307587" y="271984"/>
                    <a:pt x="307587" y="271984"/>
                    <a:pt x="307587" y="273728"/>
                  </a:cubicBezTo>
                  <a:lnTo>
                    <a:pt x="307587" y="285932"/>
                  </a:lnTo>
                  <a:lnTo>
                    <a:pt x="303006" y="290581"/>
                  </a:lnTo>
                  <a:cubicBezTo>
                    <a:pt x="303006" y="290581"/>
                    <a:pt x="303006" y="290581"/>
                    <a:pt x="303006" y="346373"/>
                  </a:cubicBezTo>
                  <a:cubicBezTo>
                    <a:pt x="303006" y="346373"/>
                    <a:pt x="303006" y="346373"/>
                    <a:pt x="305009" y="346373"/>
                  </a:cubicBezTo>
                  <a:lnTo>
                    <a:pt x="319040" y="346373"/>
                  </a:lnTo>
                  <a:cubicBezTo>
                    <a:pt x="319040" y="351022"/>
                    <a:pt x="319040" y="351022"/>
                    <a:pt x="320757" y="351022"/>
                  </a:cubicBezTo>
                  <a:lnTo>
                    <a:pt x="332784" y="351022"/>
                  </a:lnTo>
                  <a:cubicBezTo>
                    <a:pt x="332784" y="351022"/>
                    <a:pt x="332784" y="351022"/>
                    <a:pt x="332784" y="353056"/>
                  </a:cubicBezTo>
                  <a:lnTo>
                    <a:pt x="332784" y="367295"/>
                  </a:lnTo>
                  <a:cubicBezTo>
                    <a:pt x="332784" y="367295"/>
                    <a:pt x="332784" y="367295"/>
                    <a:pt x="334502" y="367295"/>
                  </a:cubicBezTo>
                  <a:lnTo>
                    <a:pt x="346526" y="367295"/>
                  </a:lnTo>
                  <a:cubicBezTo>
                    <a:pt x="346526" y="367295"/>
                    <a:pt x="346526" y="367295"/>
                    <a:pt x="346526" y="365261"/>
                  </a:cubicBezTo>
                  <a:lnTo>
                    <a:pt x="346526" y="351022"/>
                  </a:lnTo>
                  <a:cubicBezTo>
                    <a:pt x="346526" y="351022"/>
                    <a:pt x="346526" y="351022"/>
                    <a:pt x="348529" y="349860"/>
                  </a:cubicBezTo>
                  <a:lnTo>
                    <a:pt x="362560" y="341724"/>
                  </a:lnTo>
                  <a:cubicBezTo>
                    <a:pt x="362560" y="341724"/>
                    <a:pt x="362560" y="341724"/>
                    <a:pt x="362560" y="320802"/>
                  </a:cubicBezTo>
                  <a:cubicBezTo>
                    <a:pt x="357979" y="320802"/>
                    <a:pt x="357979" y="320802"/>
                    <a:pt x="357979" y="297555"/>
                  </a:cubicBezTo>
                  <a:cubicBezTo>
                    <a:pt x="357979" y="297555"/>
                    <a:pt x="357979" y="297555"/>
                    <a:pt x="359123" y="297555"/>
                  </a:cubicBezTo>
                  <a:lnTo>
                    <a:pt x="367141" y="297555"/>
                  </a:lnTo>
                  <a:cubicBezTo>
                    <a:pt x="367141" y="295231"/>
                    <a:pt x="367141" y="295231"/>
                    <a:pt x="387757" y="295231"/>
                  </a:cubicBezTo>
                  <a:cubicBezTo>
                    <a:pt x="387757" y="295231"/>
                    <a:pt x="387757" y="295231"/>
                    <a:pt x="387757" y="294068"/>
                  </a:cubicBezTo>
                  <a:lnTo>
                    <a:pt x="387757" y="285932"/>
                  </a:lnTo>
                  <a:cubicBezTo>
                    <a:pt x="387757" y="285932"/>
                    <a:pt x="387757" y="285932"/>
                    <a:pt x="389475" y="285932"/>
                  </a:cubicBezTo>
                  <a:lnTo>
                    <a:pt x="401499" y="285932"/>
                  </a:lnTo>
                  <a:cubicBezTo>
                    <a:pt x="401499" y="285932"/>
                    <a:pt x="401499" y="285932"/>
                    <a:pt x="401499" y="169700"/>
                  </a:cubicBezTo>
                  <a:cubicBezTo>
                    <a:pt x="401499" y="169700"/>
                    <a:pt x="401499" y="169700"/>
                    <a:pt x="402645" y="169700"/>
                  </a:cubicBezTo>
                  <a:lnTo>
                    <a:pt x="410661" y="169700"/>
                  </a:lnTo>
                  <a:cubicBezTo>
                    <a:pt x="410661" y="169700"/>
                    <a:pt x="410661" y="169700"/>
                    <a:pt x="410661" y="167375"/>
                  </a:cubicBezTo>
                  <a:lnTo>
                    <a:pt x="410661" y="151102"/>
                  </a:lnTo>
                  <a:cubicBezTo>
                    <a:pt x="412952" y="151102"/>
                    <a:pt x="412952" y="151102"/>
                    <a:pt x="412952" y="104609"/>
                  </a:cubicBezTo>
                  <a:cubicBezTo>
                    <a:pt x="412952" y="104609"/>
                    <a:pt x="412952" y="104609"/>
                    <a:pt x="414098" y="104609"/>
                  </a:cubicBezTo>
                  <a:lnTo>
                    <a:pt x="422114" y="104609"/>
                  </a:lnTo>
                  <a:cubicBezTo>
                    <a:pt x="422114" y="104609"/>
                    <a:pt x="422114" y="104609"/>
                    <a:pt x="422114" y="105772"/>
                  </a:cubicBezTo>
                  <a:lnTo>
                    <a:pt x="422114" y="113908"/>
                  </a:lnTo>
                  <a:cubicBezTo>
                    <a:pt x="426695" y="113908"/>
                    <a:pt x="426695" y="113908"/>
                    <a:pt x="426695" y="111583"/>
                  </a:cubicBezTo>
                  <a:lnTo>
                    <a:pt x="426695" y="95311"/>
                  </a:lnTo>
                  <a:cubicBezTo>
                    <a:pt x="426695" y="95311"/>
                    <a:pt x="426695" y="95311"/>
                    <a:pt x="428126" y="94730"/>
                  </a:cubicBezTo>
                  <a:lnTo>
                    <a:pt x="438148" y="90662"/>
                  </a:lnTo>
                  <a:cubicBezTo>
                    <a:pt x="438148" y="90662"/>
                    <a:pt x="438148" y="90662"/>
                    <a:pt x="439293" y="91243"/>
                  </a:cubicBezTo>
                  <a:lnTo>
                    <a:pt x="447310" y="95311"/>
                  </a:lnTo>
                  <a:cubicBezTo>
                    <a:pt x="447310" y="95311"/>
                    <a:pt x="447310" y="95311"/>
                    <a:pt x="449028" y="95311"/>
                  </a:cubicBezTo>
                  <a:lnTo>
                    <a:pt x="461054" y="95311"/>
                  </a:lnTo>
                  <a:cubicBezTo>
                    <a:pt x="461054" y="95311"/>
                    <a:pt x="461054" y="95311"/>
                    <a:pt x="461054" y="65090"/>
                  </a:cubicBezTo>
                  <a:cubicBezTo>
                    <a:pt x="461054" y="65090"/>
                    <a:pt x="461054" y="65090"/>
                    <a:pt x="462199" y="65090"/>
                  </a:cubicBezTo>
                  <a:lnTo>
                    <a:pt x="470215" y="65090"/>
                  </a:lnTo>
                  <a:cubicBezTo>
                    <a:pt x="470215" y="69740"/>
                    <a:pt x="470215" y="69740"/>
                    <a:pt x="471646" y="69740"/>
                  </a:cubicBezTo>
                  <a:lnTo>
                    <a:pt x="481669" y="69740"/>
                  </a:lnTo>
                  <a:cubicBezTo>
                    <a:pt x="481669" y="65090"/>
                    <a:pt x="481669" y="65090"/>
                    <a:pt x="482814" y="65090"/>
                  </a:cubicBezTo>
                  <a:lnTo>
                    <a:pt x="490831" y="65090"/>
                  </a:lnTo>
                  <a:cubicBezTo>
                    <a:pt x="490831" y="65090"/>
                    <a:pt x="490831" y="65090"/>
                    <a:pt x="490831" y="99960"/>
                  </a:cubicBezTo>
                  <a:cubicBezTo>
                    <a:pt x="490831" y="99960"/>
                    <a:pt x="490831" y="99960"/>
                    <a:pt x="492263" y="101122"/>
                  </a:cubicBezTo>
                  <a:lnTo>
                    <a:pt x="502284" y="109259"/>
                  </a:lnTo>
                  <a:cubicBezTo>
                    <a:pt x="499993" y="116233"/>
                    <a:pt x="499993" y="116233"/>
                    <a:pt x="525189" y="116233"/>
                  </a:cubicBezTo>
                  <a:cubicBezTo>
                    <a:pt x="525189" y="116233"/>
                    <a:pt x="525189" y="116233"/>
                    <a:pt x="525189" y="114780"/>
                  </a:cubicBezTo>
                  <a:lnTo>
                    <a:pt x="525189" y="104609"/>
                  </a:lnTo>
                  <a:cubicBezTo>
                    <a:pt x="525189" y="104609"/>
                    <a:pt x="525189" y="104609"/>
                    <a:pt x="554966" y="95311"/>
                  </a:cubicBezTo>
                  <a:cubicBezTo>
                    <a:pt x="554966" y="95311"/>
                    <a:pt x="554966" y="95311"/>
                    <a:pt x="554966" y="94149"/>
                  </a:cubicBezTo>
                  <a:lnTo>
                    <a:pt x="554966" y="86012"/>
                  </a:lnTo>
                  <a:cubicBezTo>
                    <a:pt x="554966" y="86012"/>
                    <a:pt x="554966" y="86012"/>
                    <a:pt x="555825" y="86012"/>
                  </a:cubicBezTo>
                  <a:lnTo>
                    <a:pt x="561838" y="86012"/>
                  </a:lnTo>
                  <a:cubicBezTo>
                    <a:pt x="561838" y="86012"/>
                    <a:pt x="561838" y="86012"/>
                    <a:pt x="561838" y="85141"/>
                  </a:cubicBezTo>
                  <a:lnTo>
                    <a:pt x="561838" y="79038"/>
                  </a:lnTo>
                  <a:cubicBezTo>
                    <a:pt x="561838" y="79038"/>
                    <a:pt x="561838" y="79038"/>
                    <a:pt x="564128" y="79038"/>
                  </a:cubicBezTo>
                  <a:lnTo>
                    <a:pt x="580162" y="79038"/>
                  </a:lnTo>
                  <a:cubicBezTo>
                    <a:pt x="580162" y="79038"/>
                    <a:pt x="580162" y="79038"/>
                    <a:pt x="580162" y="79910"/>
                  </a:cubicBezTo>
                  <a:lnTo>
                    <a:pt x="580162" y="86012"/>
                  </a:lnTo>
                  <a:cubicBezTo>
                    <a:pt x="580162" y="86012"/>
                    <a:pt x="580162" y="86012"/>
                    <a:pt x="581880" y="86012"/>
                  </a:cubicBezTo>
                  <a:lnTo>
                    <a:pt x="593906" y="86012"/>
                  </a:lnTo>
                  <a:cubicBezTo>
                    <a:pt x="593906" y="86012"/>
                    <a:pt x="593906" y="86012"/>
                    <a:pt x="593906" y="87756"/>
                  </a:cubicBezTo>
                  <a:lnTo>
                    <a:pt x="593906" y="99960"/>
                  </a:lnTo>
                  <a:cubicBezTo>
                    <a:pt x="593906" y="99960"/>
                    <a:pt x="593906" y="99960"/>
                    <a:pt x="619101" y="99960"/>
                  </a:cubicBezTo>
                  <a:cubicBezTo>
                    <a:pt x="619101" y="99960"/>
                    <a:pt x="619101" y="99960"/>
                    <a:pt x="619101" y="98798"/>
                  </a:cubicBezTo>
                  <a:lnTo>
                    <a:pt x="619101" y="90662"/>
                  </a:lnTo>
                  <a:cubicBezTo>
                    <a:pt x="619101" y="90662"/>
                    <a:pt x="619101" y="90662"/>
                    <a:pt x="620533" y="90662"/>
                  </a:cubicBezTo>
                  <a:lnTo>
                    <a:pt x="630554" y="90662"/>
                  </a:lnTo>
                  <a:cubicBezTo>
                    <a:pt x="630554" y="90662"/>
                    <a:pt x="630554" y="90662"/>
                    <a:pt x="630554" y="89499"/>
                  </a:cubicBezTo>
                  <a:lnTo>
                    <a:pt x="630554" y="81363"/>
                  </a:lnTo>
                  <a:cubicBezTo>
                    <a:pt x="630554" y="81363"/>
                    <a:pt x="630554" y="81363"/>
                    <a:pt x="632273" y="81363"/>
                  </a:cubicBezTo>
                  <a:lnTo>
                    <a:pt x="644297" y="81363"/>
                  </a:lnTo>
                  <a:cubicBezTo>
                    <a:pt x="644297" y="81363"/>
                    <a:pt x="644297" y="81363"/>
                    <a:pt x="644297" y="82525"/>
                  </a:cubicBezTo>
                  <a:lnTo>
                    <a:pt x="644297" y="90662"/>
                  </a:lnTo>
                  <a:cubicBezTo>
                    <a:pt x="648879" y="90662"/>
                    <a:pt x="648879" y="90662"/>
                    <a:pt x="648879" y="34870"/>
                  </a:cubicBezTo>
                  <a:cubicBezTo>
                    <a:pt x="648879" y="34870"/>
                    <a:pt x="648879" y="34870"/>
                    <a:pt x="751953" y="34870"/>
                  </a:cubicBezTo>
                  <a:cubicBezTo>
                    <a:pt x="751953" y="34870"/>
                    <a:pt x="751953" y="34870"/>
                    <a:pt x="751953" y="109259"/>
                  </a:cubicBezTo>
                  <a:cubicBezTo>
                    <a:pt x="751953" y="109259"/>
                    <a:pt x="751953" y="109259"/>
                    <a:pt x="754244" y="109259"/>
                  </a:cubicBezTo>
                  <a:lnTo>
                    <a:pt x="770278" y="109259"/>
                  </a:lnTo>
                  <a:cubicBezTo>
                    <a:pt x="770278" y="109259"/>
                    <a:pt x="770278" y="109259"/>
                    <a:pt x="770278" y="25571"/>
                  </a:cubicBezTo>
                  <a:cubicBezTo>
                    <a:pt x="770278" y="25571"/>
                    <a:pt x="770278" y="25571"/>
                    <a:pt x="793184" y="13948"/>
                  </a:cubicBezTo>
                  <a:cubicBezTo>
                    <a:pt x="793184" y="13948"/>
                    <a:pt x="793184" y="13948"/>
                    <a:pt x="822961" y="13948"/>
                  </a:cubicBezTo>
                  <a:cubicBezTo>
                    <a:pt x="822961" y="13948"/>
                    <a:pt x="822961" y="13948"/>
                    <a:pt x="824965" y="1220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ko-KR" altLang="en-US" sz="2700"/>
            </a:p>
          </p:txBody>
        </p:sp>
      </p:grpSp>
    </p:spTree>
    <p:extLst>
      <p:ext uri="{BB962C8B-B14F-4D97-AF65-F5344CB8AC3E}">
        <p14:creationId xmlns:p14="http://schemas.microsoft.com/office/powerpoint/2010/main" val="7686641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4_Images and Contents Layout">
    <p:spTree>
      <p:nvGrpSpPr>
        <p:cNvPr id="1" name=""/>
        <p:cNvGrpSpPr/>
        <p:nvPr/>
      </p:nvGrpSpPr>
      <p:grpSpPr>
        <a:xfrm>
          <a:off x="0" y="0"/>
          <a:ext cx="0" cy="0"/>
          <a:chOff x="0" y="0"/>
          <a:chExt cx="0" cy="0"/>
        </a:xfrm>
      </p:grpSpPr>
      <p:sp>
        <p:nvSpPr>
          <p:cNvPr id="14" name="Rectangle 10">
            <a:extLst>
              <a:ext uri="{FF2B5EF4-FFF2-40B4-BE49-F238E27FC236}">
                <a16:creationId xmlns:a16="http://schemas.microsoft.com/office/drawing/2014/main" id="{AD1DE5BA-BA06-4EBF-9938-3F11999554D9}"/>
              </a:ext>
            </a:extLst>
          </p:cNvPr>
          <p:cNvSpPr/>
          <p:nvPr userDrawn="1"/>
        </p:nvSpPr>
        <p:spPr>
          <a:xfrm>
            <a:off x="2795451" y="3684257"/>
            <a:ext cx="6773112" cy="612000"/>
          </a:xfrm>
          <a:prstGeom prst="rect">
            <a:avLst/>
          </a:prstGeom>
          <a:solidFill>
            <a:schemeClr val="accent4"/>
          </a:solidFill>
          <a:ln w="6350">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ko-KR" altLang="en-US" sz="2800">
              <a:solidFill>
                <a:schemeClr val="tx1">
                  <a:lumMod val="65000"/>
                  <a:lumOff val="35000"/>
                </a:schemeClr>
              </a:solidFill>
            </a:endParaRPr>
          </a:p>
        </p:txBody>
      </p:sp>
      <p:sp>
        <p:nvSpPr>
          <p:cNvPr id="15" name="Rectangle 6">
            <a:extLst>
              <a:ext uri="{FF2B5EF4-FFF2-40B4-BE49-F238E27FC236}">
                <a16:creationId xmlns:a16="http://schemas.microsoft.com/office/drawing/2014/main" id="{F7A08108-4EE6-461B-9FF3-F537D87628DE}"/>
              </a:ext>
            </a:extLst>
          </p:cNvPr>
          <p:cNvSpPr/>
          <p:nvPr userDrawn="1"/>
        </p:nvSpPr>
        <p:spPr>
          <a:xfrm>
            <a:off x="2795452" y="1518828"/>
            <a:ext cx="8674446" cy="612000"/>
          </a:xfrm>
          <a:prstGeom prst="rect">
            <a:avLst/>
          </a:prstGeom>
          <a:solidFill>
            <a:schemeClr val="accent1"/>
          </a:solidFill>
          <a:ln w="6350">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ko-KR" altLang="en-US" sz="2800">
              <a:solidFill>
                <a:schemeClr val="tx1">
                  <a:lumMod val="65000"/>
                  <a:lumOff val="35000"/>
                </a:schemeClr>
              </a:solidFill>
            </a:endParaRPr>
          </a:p>
        </p:txBody>
      </p:sp>
      <p:sp>
        <p:nvSpPr>
          <p:cNvPr id="16" name="Rectangle 7">
            <a:extLst>
              <a:ext uri="{FF2B5EF4-FFF2-40B4-BE49-F238E27FC236}">
                <a16:creationId xmlns:a16="http://schemas.microsoft.com/office/drawing/2014/main" id="{70B55793-022B-40B7-AD0E-44BFA6CCA944}"/>
              </a:ext>
            </a:extLst>
          </p:cNvPr>
          <p:cNvSpPr/>
          <p:nvPr userDrawn="1"/>
        </p:nvSpPr>
        <p:spPr>
          <a:xfrm>
            <a:off x="2795452" y="2240638"/>
            <a:ext cx="8040025" cy="612000"/>
          </a:xfrm>
          <a:prstGeom prst="rect">
            <a:avLst/>
          </a:prstGeom>
          <a:solidFill>
            <a:schemeClr val="accent2"/>
          </a:solidFill>
          <a:ln w="6350">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ko-KR" altLang="en-US" sz="2800">
              <a:solidFill>
                <a:schemeClr val="tx1">
                  <a:lumMod val="65000"/>
                  <a:lumOff val="35000"/>
                </a:schemeClr>
              </a:solidFill>
            </a:endParaRPr>
          </a:p>
        </p:txBody>
      </p:sp>
      <p:sp>
        <p:nvSpPr>
          <p:cNvPr id="17" name="Rectangle 8">
            <a:extLst>
              <a:ext uri="{FF2B5EF4-FFF2-40B4-BE49-F238E27FC236}">
                <a16:creationId xmlns:a16="http://schemas.microsoft.com/office/drawing/2014/main" id="{AE96286A-6E16-47F3-8E5A-2F3D95830AF1}"/>
              </a:ext>
            </a:extLst>
          </p:cNvPr>
          <p:cNvSpPr/>
          <p:nvPr userDrawn="1"/>
        </p:nvSpPr>
        <p:spPr>
          <a:xfrm>
            <a:off x="2795452" y="2962448"/>
            <a:ext cx="7406569" cy="612000"/>
          </a:xfrm>
          <a:prstGeom prst="rect">
            <a:avLst/>
          </a:prstGeom>
          <a:solidFill>
            <a:schemeClr val="accent3"/>
          </a:solidFill>
          <a:ln w="6350">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ko-KR" altLang="en-US" sz="2800">
              <a:solidFill>
                <a:schemeClr val="tx1">
                  <a:lumMod val="65000"/>
                  <a:lumOff val="35000"/>
                </a:schemeClr>
              </a:solidFill>
            </a:endParaRPr>
          </a:p>
        </p:txBody>
      </p:sp>
      <p:sp>
        <p:nvSpPr>
          <p:cNvPr id="13" name="Rectangle 5">
            <a:extLst>
              <a:ext uri="{FF2B5EF4-FFF2-40B4-BE49-F238E27FC236}">
                <a16:creationId xmlns:a16="http://schemas.microsoft.com/office/drawing/2014/main" id="{35068011-3E24-404B-997C-ABD66374BC7E}"/>
              </a:ext>
            </a:extLst>
          </p:cNvPr>
          <p:cNvSpPr/>
          <p:nvPr userDrawn="1"/>
        </p:nvSpPr>
        <p:spPr>
          <a:xfrm>
            <a:off x="0" y="4873507"/>
            <a:ext cx="12197796" cy="198884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2" name="Rounded Rectangle 39">
            <a:extLst>
              <a:ext uri="{FF2B5EF4-FFF2-40B4-BE49-F238E27FC236}">
                <a16:creationId xmlns:a16="http://schemas.microsoft.com/office/drawing/2014/main" id="{772F3716-E45D-42F3-9996-E6174CF372DE}"/>
              </a:ext>
            </a:extLst>
          </p:cNvPr>
          <p:cNvSpPr/>
          <p:nvPr userDrawn="1"/>
        </p:nvSpPr>
        <p:spPr>
          <a:xfrm rot="2483232">
            <a:off x="-67621" y="1813625"/>
            <a:ext cx="4223096" cy="5102585"/>
          </a:xfrm>
          <a:custGeom>
            <a:avLst/>
            <a:gdLst>
              <a:gd name="connsiteX0" fmla="*/ 670001 w 2194524"/>
              <a:gd name="connsiteY0" fmla="*/ 41365 h 3010473"/>
              <a:gd name="connsiteX1" fmla="*/ 769866 w 2194524"/>
              <a:gd name="connsiteY1" fmla="*/ 0 h 3010473"/>
              <a:gd name="connsiteX2" fmla="*/ 911097 w 2194524"/>
              <a:gd name="connsiteY2" fmla="*/ 141231 h 3010473"/>
              <a:gd name="connsiteX3" fmla="*/ 911097 w 2194524"/>
              <a:gd name="connsiteY3" fmla="*/ 753742 h 3010473"/>
              <a:gd name="connsiteX4" fmla="*/ 1594794 w 2194524"/>
              <a:gd name="connsiteY4" fmla="*/ 789196 h 3010473"/>
              <a:gd name="connsiteX5" fmla="*/ 1875818 w 2194524"/>
              <a:gd name="connsiteY5" fmla="*/ 1808656 h 3010473"/>
              <a:gd name="connsiteX6" fmla="*/ 2194524 w 2194524"/>
              <a:gd name="connsiteY6" fmla="*/ 2178856 h 3010473"/>
              <a:gd name="connsiteX7" fmla="*/ 1488044 w 2194524"/>
              <a:gd name="connsiteY7" fmla="*/ 3010473 h 3010473"/>
              <a:gd name="connsiteX8" fmla="*/ 1136947 w 2194524"/>
              <a:gd name="connsiteY8" fmla="*/ 2468062 h 3010473"/>
              <a:gd name="connsiteX9" fmla="*/ 519460 w 2194524"/>
              <a:gd name="connsiteY9" fmla="*/ 2013663 h 3010473"/>
              <a:gd name="connsiteX10" fmla="*/ 0 w 2194524"/>
              <a:gd name="connsiteY10" fmla="*/ 1326467 h 3010473"/>
              <a:gd name="connsiteX11" fmla="*/ 628635 w 2194524"/>
              <a:gd name="connsiteY11" fmla="*/ 1589678 h 3010473"/>
              <a:gd name="connsiteX12" fmla="*/ 628635 w 2194524"/>
              <a:gd name="connsiteY12" fmla="*/ 141231 h 3010473"/>
              <a:gd name="connsiteX13" fmla="*/ 670001 w 2194524"/>
              <a:gd name="connsiteY13" fmla="*/ 41365 h 3010473"/>
              <a:gd name="connsiteX0" fmla="*/ 670001 w 2194524"/>
              <a:gd name="connsiteY0" fmla="*/ 41365 h 3010473"/>
              <a:gd name="connsiteX1" fmla="*/ 769866 w 2194524"/>
              <a:gd name="connsiteY1" fmla="*/ 0 h 3010473"/>
              <a:gd name="connsiteX2" fmla="*/ 911097 w 2194524"/>
              <a:gd name="connsiteY2" fmla="*/ 141231 h 3010473"/>
              <a:gd name="connsiteX3" fmla="*/ 960469 w 2194524"/>
              <a:gd name="connsiteY3" fmla="*/ 784060 h 3010473"/>
              <a:gd name="connsiteX4" fmla="*/ 1594794 w 2194524"/>
              <a:gd name="connsiteY4" fmla="*/ 789196 h 3010473"/>
              <a:gd name="connsiteX5" fmla="*/ 1875818 w 2194524"/>
              <a:gd name="connsiteY5" fmla="*/ 1808656 h 3010473"/>
              <a:gd name="connsiteX6" fmla="*/ 2194524 w 2194524"/>
              <a:gd name="connsiteY6" fmla="*/ 2178856 h 3010473"/>
              <a:gd name="connsiteX7" fmla="*/ 1488044 w 2194524"/>
              <a:gd name="connsiteY7" fmla="*/ 3010473 h 3010473"/>
              <a:gd name="connsiteX8" fmla="*/ 1136947 w 2194524"/>
              <a:gd name="connsiteY8" fmla="*/ 2468062 h 3010473"/>
              <a:gd name="connsiteX9" fmla="*/ 519460 w 2194524"/>
              <a:gd name="connsiteY9" fmla="*/ 2013663 h 3010473"/>
              <a:gd name="connsiteX10" fmla="*/ 0 w 2194524"/>
              <a:gd name="connsiteY10" fmla="*/ 1326467 h 3010473"/>
              <a:gd name="connsiteX11" fmla="*/ 628635 w 2194524"/>
              <a:gd name="connsiteY11" fmla="*/ 1589678 h 3010473"/>
              <a:gd name="connsiteX12" fmla="*/ 628635 w 2194524"/>
              <a:gd name="connsiteY12" fmla="*/ 141231 h 3010473"/>
              <a:gd name="connsiteX13" fmla="*/ 670001 w 2194524"/>
              <a:gd name="connsiteY13" fmla="*/ 41365 h 3010473"/>
              <a:gd name="connsiteX0" fmla="*/ 670001 w 2194524"/>
              <a:gd name="connsiteY0" fmla="*/ 41365 h 3010473"/>
              <a:gd name="connsiteX1" fmla="*/ 769866 w 2194524"/>
              <a:gd name="connsiteY1" fmla="*/ 0 h 3010473"/>
              <a:gd name="connsiteX2" fmla="*/ 911097 w 2194524"/>
              <a:gd name="connsiteY2" fmla="*/ 141231 h 3010473"/>
              <a:gd name="connsiteX3" fmla="*/ 960469 w 2194524"/>
              <a:gd name="connsiteY3" fmla="*/ 784060 h 3010473"/>
              <a:gd name="connsiteX4" fmla="*/ 1594794 w 2194524"/>
              <a:gd name="connsiteY4" fmla="*/ 789196 h 3010473"/>
              <a:gd name="connsiteX5" fmla="*/ 1875818 w 2194524"/>
              <a:gd name="connsiteY5" fmla="*/ 1808656 h 3010473"/>
              <a:gd name="connsiteX6" fmla="*/ 2194524 w 2194524"/>
              <a:gd name="connsiteY6" fmla="*/ 2178856 h 3010473"/>
              <a:gd name="connsiteX7" fmla="*/ 1488044 w 2194524"/>
              <a:gd name="connsiteY7" fmla="*/ 3010473 h 3010473"/>
              <a:gd name="connsiteX8" fmla="*/ 1136947 w 2194524"/>
              <a:gd name="connsiteY8" fmla="*/ 2468062 h 3010473"/>
              <a:gd name="connsiteX9" fmla="*/ 519460 w 2194524"/>
              <a:gd name="connsiteY9" fmla="*/ 2013663 h 3010473"/>
              <a:gd name="connsiteX10" fmla="*/ 0 w 2194524"/>
              <a:gd name="connsiteY10" fmla="*/ 1326467 h 3010473"/>
              <a:gd name="connsiteX11" fmla="*/ 628635 w 2194524"/>
              <a:gd name="connsiteY11" fmla="*/ 1589678 h 3010473"/>
              <a:gd name="connsiteX12" fmla="*/ 628635 w 2194524"/>
              <a:gd name="connsiteY12" fmla="*/ 141231 h 3010473"/>
              <a:gd name="connsiteX13" fmla="*/ 670001 w 2194524"/>
              <a:gd name="connsiteY13" fmla="*/ 41365 h 3010473"/>
              <a:gd name="connsiteX0" fmla="*/ 670001 w 2194524"/>
              <a:gd name="connsiteY0" fmla="*/ 41365 h 3010473"/>
              <a:gd name="connsiteX1" fmla="*/ 769866 w 2194524"/>
              <a:gd name="connsiteY1" fmla="*/ 0 h 3010473"/>
              <a:gd name="connsiteX2" fmla="*/ 911097 w 2194524"/>
              <a:gd name="connsiteY2" fmla="*/ 141231 h 3010473"/>
              <a:gd name="connsiteX3" fmla="*/ 960469 w 2194524"/>
              <a:gd name="connsiteY3" fmla="*/ 784060 h 3010473"/>
              <a:gd name="connsiteX4" fmla="*/ 1594794 w 2194524"/>
              <a:gd name="connsiteY4" fmla="*/ 789196 h 3010473"/>
              <a:gd name="connsiteX5" fmla="*/ 1875818 w 2194524"/>
              <a:gd name="connsiteY5" fmla="*/ 1808656 h 3010473"/>
              <a:gd name="connsiteX6" fmla="*/ 2194524 w 2194524"/>
              <a:gd name="connsiteY6" fmla="*/ 2178856 h 3010473"/>
              <a:gd name="connsiteX7" fmla="*/ 1488044 w 2194524"/>
              <a:gd name="connsiteY7" fmla="*/ 3010473 h 3010473"/>
              <a:gd name="connsiteX8" fmla="*/ 1136947 w 2194524"/>
              <a:gd name="connsiteY8" fmla="*/ 2468062 h 3010473"/>
              <a:gd name="connsiteX9" fmla="*/ 519460 w 2194524"/>
              <a:gd name="connsiteY9" fmla="*/ 2013663 h 3010473"/>
              <a:gd name="connsiteX10" fmla="*/ 0 w 2194524"/>
              <a:gd name="connsiteY10" fmla="*/ 1326467 h 3010473"/>
              <a:gd name="connsiteX11" fmla="*/ 628635 w 2194524"/>
              <a:gd name="connsiteY11" fmla="*/ 1589678 h 3010473"/>
              <a:gd name="connsiteX12" fmla="*/ 628635 w 2194524"/>
              <a:gd name="connsiteY12" fmla="*/ 141231 h 3010473"/>
              <a:gd name="connsiteX13" fmla="*/ 670001 w 2194524"/>
              <a:gd name="connsiteY13" fmla="*/ 41365 h 3010473"/>
              <a:gd name="connsiteX0" fmla="*/ 670001 w 2194524"/>
              <a:gd name="connsiteY0" fmla="*/ 41365 h 3010473"/>
              <a:gd name="connsiteX1" fmla="*/ 769866 w 2194524"/>
              <a:gd name="connsiteY1" fmla="*/ 0 h 3010473"/>
              <a:gd name="connsiteX2" fmla="*/ 911097 w 2194524"/>
              <a:gd name="connsiteY2" fmla="*/ 141231 h 3010473"/>
              <a:gd name="connsiteX3" fmla="*/ 960469 w 2194524"/>
              <a:gd name="connsiteY3" fmla="*/ 784060 h 3010473"/>
              <a:gd name="connsiteX4" fmla="*/ 1594794 w 2194524"/>
              <a:gd name="connsiteY4" fmla="*/ 789196 h 3010473"/>
              <a:gd name="connsiteX5" fmla="*/ 1848308 w 2194524"/>
              <a:gd name="connsiteY5" fmla="*/ 1898342 h 3010473"/>
              <a:gd name="connsiteX6" fmla="*/ 2194524 w 2194524"/>
              <a:gd name="connsiteY6" fmla="*/ 2178856 h 3010473"/>
              <a:gd name="connsiteX7" fmla="*/ 1488044 w 2194524"/>
              <a:gd name="connsiteY7" fmla="*/ 3010473 h 3010473"/>
              <a:gd name="connsiteX8" fmla="*/ 1136947 w 2194524"/>
              <a:gd name="connsiteY8" fmla="*/ 2468062 h 3010473"/>
              <a:gd name="connsiteX9" fmla="*/ 519460 w 2194524"/>
              <a:gd name="connsiteY9" fmla="*/ 2013663 h 3010473"/>
              <a:gd name="connsiteX10" fmla="*/ 0 w 2194524"/>
              <a:gd name="connsiteY10" fmla="*/ 1326467 h 3010473"/>
              <a:gd name="connsiteX11" fmla="*/ 628635 w 2194524"/>
              <a:gd name="connsiteY11" fmla="*/ 1589678 h 3010473"/>
              <a:gd name="connsiteX12" fmla="*/ 628635 w 2194524"/>
              <a:gd name="connsiteY12" fmla="*/ 141231 h 3010473"/>
              <a:gd name="connsiteX13" fmla="*/ 670001 w 2194524"/>
              <a:gd name="connsiteY13" fmla="*/ 41365 h 3010473"/>
              <a:gd name="connsiteX0" fmla="*/ 670001 w 2145453"/>
              <a:gd name="connsiteY0" fmla="*/ 41365 h 3010473"/>
              <a:gd name="connsiteX1" fmla="*/ 769866 w 2145453"/>
              <a:gd name="connsiteY1" fmla="*/ 0 h 3010473"/>
              <a:gd name="connsiteX2" fmla="*/ 911097 w 2145453"/>
              <a:gd name="connsiteY2" fmla="*/ 141231 h 3010473"/>
              <a:gd name="connsiteX3" fmla="*/ 960469 w 2145453"/>
              <a:gd name="connsiteY3" fmla="*/ 784060 h 3010473"/>
              <a:gd name="connsiteX4" fmla="*/ 1594794 w 2145453"/>
              <a:gd name="connsiteY4" fmla="*/ 789196 h 3010473"/>
              <a:gd name="connsiteX5" fmla="*/ 1848308 w 2145453"/>
              <a:gd name="connsiteY5" fmla="*/ 1898342 h 3010473"/>
              <a:gd name="connsiteX6" fmla="*/ 2145453 w 2145453"/>
              <a:gd name="connsiteY6" fmla="*/ 2249789 h 3010473"/>
              <a:gd name="connsiteX7" fmla="*/ 1488044 w 2145453"/>
              <a:gd name="connsiteY7" fmla="*/ 3010473 h 3010473"/>
              <a:gd name="connsiteX8" fmla="*/ 1136947 w 2145453"/>
              <a:gd name="connsiteY8" fmla="*/ 2468062 h 3010473"/>
              <a:gd name="connsiteX9" fmla="*/ 519460 w 2145453"/>
              <a:gd name="connsiteY9" fmla="*/ 2013663 h 3010473"/>
              <a:gd name="connsiteX10" fmla="*/ 0 w 2145453"/>
              <a:gd name="connsiteY10" fmla="*/ 1326467 h 3010473"/>
              <a:gd name="connsiteX11" fmla="*/ 628635 w 2145453"/>
              <a:gd name="connsiteY11" fmla="*/ 1589678 h 3010473"/>
              <a:gd name="connsiteX12" fmla="*/ 628635 w 2145453"/>
              <a:gd name="connsiteY12" fmla="*/ 141231 h 3010473"/>
              <a:gd name="connsiteX13" fmla="*/ 670001 w 2145453"/>
              <a:gd name="connsiteY13" fmla="*/ 41365 h 3010473"/>
              <a:gd name="connsiteX0" fmla="*/ 670001 w 2145453"/>
              <a:gd name="connsiteY0" fmla="*/ 41365 h 2912664"/>
              <a:gd name="connsiteX1" fmla="*/ 769866 w 2145453"/>
              <a:gd name="connsiteY1" fmla="*/ 0 h 2912664"/>
              <a:gd name="connsiteX2" fmla="*/ 911097 w 2145453"/>
              <a:gd name="connsiteY2" fmla="*/ 141231 h 2912664"/>
              <a:gd name="connsiteX3" fmla="*/ 960469 w 2145453"/>
              <a:gd name="connsiteY3" fmla="*/ 784060 h 2912664"/>
              <a:gd name="connsiteX4" fmla="*/ 1594794 w 2145453"/>
              <a:gd name="connsiteY4" fmla="*/ 789196 h 2912664"/>
              <a:gd name="connsiteX5" fmla="*/ 1848308 w 2145453"/>
              <a:gd name="connsiteY5" fmla="*/ 1898342 h 2912664"/>
              <a:gd name="connsiteX6" fmla="*/ 2145453 w 2145453"/>
              <a:gd name="connsiteY6" fmla="*/ 2249789 h 2912664"/>
              <a:gd name="connsiteX7" fmla="*/ 1535243 w 2145453"/>
              <a:gd name="connsiteY7" fmla="*/ 2912664 h 2912664"/>
              <a:gd name="connsiteX8" fmla="*/ 1136947 w 2145453"/>
              <a:gd name="connsiteY8" fmla="*/ 2468062 h 2912664"/>
              <a:gd name="connsiteX9" fmla="*/ 519460 w 2145453"/>
              <a:gd name="connsiteY9" fmla="*/ 2013663 h 2912664"/>
              <a:gd name="connsiteX10" fmla="*/ 0 w 2145453"/>
              <a:gd name="connsiteY10" fmla="*/ 1326467 h 2912664"/>
              <a:gd name="connsiteX11" fmla="*/ 628635 w 2145453"/>
              <a:gd name="connsiteY11" fmla="*/ 1589678 h 2912664"/>
              <a:gd name="connsiteX12" fmla="*/ 628635 w 2145453"/>
              <a:gd name="connsiteY12" fmla="*/ 141231 h 2912664"/>
              <a:gd name="connsiteX13" fmla="*/ 670001 w 2145453"/>
              <a:gd name="connsiteY13" fmla="*/ 41365 h 2912664"/>
              <a:gd name="connsiteX0" fmla="*/ 670001 w 2145453"/>
              <a:gd name="connsiteY0" fmla="*/ 41365 h 2912664"/>
              <a:gd name="connsiteX1" fmla="*/ 769866 w 2145453"/>
              <a:gd name="connsiteY1" fmla="*/ 0 h 2912664"/>
              <a:gd name="connsiteX2" fmla="*/ 911097 w 2145453"/>
              <a:gd name="connsiteY2" fmla="*/ 141231 h 2912664"/>
              <a:gd name="connsiteX3" fmla="*/ 960469 w 2145453"/>
              <a:gd name="connsiteY3" fmla="*/ 784060 h 2912664"/>
              <a:gd name="connsiteX4" fmla="*/ 1594794 w 2145453"/>
              <a:gd name="connsiteY4" fmla="*/ 789196 h 2912664"/>
              <a:gd name="connsiteX5" fmla="*/ 1848308 w 2145453"/>
              <a:gd name="connsiteY5" fmla="*/ 1898342 h 2912664"/>
              <a:gd name="connsiteX6" fmla="*/ 2145453 w 2145453"/>
              <a:gd name="connsiteY6" fmla="*/ 2249789 h 2912664"/>
              <a:gd name="connsiteX7" fmla="*/ 1535243 w 2145453"/>
              <a:gd name="connsiteY7" fmla="*/ 2912664 h 2912664"/>
              <a:gd name="connsiteX8" fmla="*/ 1136947 w 2145453"/>
              <a:gd name="connsiteY8" fmla="*/ 2468062 h 2912664"/>
              <a:gd name="connsiteX9" fmla="*/ 530391 w 2145453"/>
              <a:gd name="connsiteY9" fmla="*/ 2073665 h 2912664"/>
              <a:gd name="connsiteX10" fmla="*/ 0 w 2145453"/>
              <a:gd name="connsiteY10" fmla="*/ 1326467 h 2912664"/>
              <a:gd name="connsiteX11" fmla="*/ 628635 w 2145453"/>
              <a:gd name="connsiteY11" fmla="*/ 1589678 h 2912664"/>
              <a:gd name="connsiteX12" fmla="*/ 628635 w 2145453"/>
              <a:gd name="connsiteY12" fmla="*/ 141231 h 2912664"/>
              <a:gd name="connsiteX13" fmla="*/ 670001 w 2145453"/>
              <a:gd name="connsiteY13" fmla="*/ 41365 h 2912664"/>
              <a:gd name="connsiteX0" fmla="*/ 670001 w 2145453"/>
              <a:gd name="connsiteY0" fmla="*/ 41365 h 2912664"/>
              <a:gd name="connsiteX1" fmla="*/ 769866 w 2145453"/>
              <a:gd name="connsiteY1" fmla="*/ 0 h 2912664"/>
              <a:gd name="connsiteX2" fmla="*/ 911097 w 2145453"/>
              <a:gd name="connsiteY2" fmla="*/ 141231 h 2912664"/>
              <a:gd name="connsiteX3" fmla="*/ 960469 w 2145453"/>
              <a:gd name="connsiteY3" fmla="*/ 784060 h 2912664"/>
              <a:gd name="connsiteX4" fmla="*/ 1594794 w 2145453"/>
              <a:gd name="connsiteY4" fmla="*/ 789196 h 2912664"/>
              <a:gd name="connsiteX5" fmla="*/ 1848308 w 2145453"/>
              <a:gd name="connsiteY5" fmla="*/ 1898342 h 2912664"/>
              <a:gd name="connsiteX6" fmla="*/ 2145453 w 2145453"/>
              <a:gd name="connsiteY6" fmla="*/ 2249789 h 2912664"/>
              <a:gd name="connsiteX7" fmla="*/ 1535243 w 2145453"/>
              <a:gd name="connsiteY7" fmla="*/ 2912664 h 2912664"/>
              <a:gd name="connsiteX8" fmla="*/ 1136947 w 2145453"/>
              <a:gd name="connsiteY8" fmla="*/ 2468062 h 2912664"/>
              <a:gd name="connsiteX9" fmla="*/ 530391 w 2145453"/>
              <a:gd name="connsiteY9" fmla="*/ 2073665 h 2912664"/>
              <a:gd name="connsiteX10" fmla="*/ 0 w 2145453"/>
              <a:gd name="connsiteY10" fmla="*/ 1326467 h 2912664"/>
              <a:gd name="connsiteX11" fmla="*/ 628635 w 2145453"/>
              <a:gd name="connsiteY11" fmla="*/ 1589678 h 2912664"/>
              <a:gd name="connsiteX12" fmla="*/ 628635 w 2145453"/>
              <a:gd name="connsiteY12" fmla="*/ 141231 h 2912664"/>
              <a:gd name="connsiteX13" fmla="*/ 670001 w 2145453"/>
              <a:gd name="connsiteY13" fmla="*/ 41365 h 2912664"/>
              <a:gd name="connsiteX0" fmla="*/ 670001 w 2145453"/>
              <a:gd name="connsiteY0" fmla="*/ 41365 h 2912664"/>
              <a:gd name="connsiteX1" fmla="*/ 769866 w 2145453"/>
              <a:gd name="connsiteY1" fmla="*/ 0 h 2912664"/>
              <a:gd name="connsiteX2" fmla="*/ 911097 w 2145453"/>
              <a:gd name="connsiteY2" fmla="*/ 141231 h 2912664"/>
              <a:gd name="connsiteX3" fmla="*/ 960469 w 2145453"/>
              <a:gd name="connsiteY3" fmla="*/ 784060 h 2912664"/>
              <a:gd name="connsiteX4" fmla="*/ 1594794 w 2145453"/>
              <a:gd name="connsiteY4" fmla="*/ 789196 h 2912664"/>
              <a:gd name="connsiteX5" fmla="*/ 1848308 w 2145453"/>
              <a:gd name="connsiteY5" fmla="*/ 1898342 h 2912664"/>
              <a:gd name="connsiteX6" fmla="*/ 2145453 w 2145453"/>
              <a:gd name="connsiteY6" fmla="*/ 2249789 h 2912664"/>
              <a:gd name="connsiteX7" fmla="*/ 1535243 w 2145453"/>
              <a:gd name="connsiteY7" fmla="*/ 2912664 h 2912664"/>
              <a:gd name="connsiteX8" fmla="*/ 1136947 w 2145453"/>
              <a:gd name="connsiteY8" fmla="*/ 2468062 h 2912664"/>
              <a:gd name="connsiteX9" fmla="*/ 530391 w 2145453"/>
              <a:gd name="connsiteY9" fmla="*/ 2073665 h 2912664"/>
              <a:gd name="connsiteX10" fmla="*/ 0 w 2145453"/>
              <a:gd name="connsiteY10" fmla="*/ 1326467 h 2912664"/>
              <a:gd name="connsiteX11" fmla="*/ 679880 w 2145453"/>
              <a:gd name="connsiteY11" fmla="*/ 1646872 h 2912664"/>
              <a:gd name="connsiteX12" fmla="*/ 628635 w 2145453"/>
              <a:gd name="connsiteY12" fmla="*/ 141231 h 2912664"/>
              <a:gd name="connsiteX13" fmla="*/ 670001 w 2145453"/>
              <a:gd name="connsiteY13" fmla="*/ 41365 h 2912664"/>
              <a:gd name="connsiteX0" fmla="*/ 670001 w 2145453"/>
              <a:gd name="connsiteY0" fmla="*/ 41365 h 2912664"/>
              <a:gd name="connsiteX1" fmla="*/ 769866 w 2145453"/>
              <a:gd name="connsiteY1" fmla="*/ 0 h 2912664"/>
              <a:gd name="connsiteX2" fmla="*/ 911097 w 2145453"/>
              <a:gd name="connsiteY2" fmla="*/ 141231 h 2912664"/>
              <a:gd name="connsiteX3" fmla="*/ 960469 w 2145453"/>
              <a:gd name="connsiteY3" fmla="*/ 784060 h 2912664"/>
              <a:gd name="connsiteX4" fmla="*/ 1594794 w 2145453"/>
              <a:gd name="connsiteY4" fmla="*/ 789196 h 2912664"/>
              <a:gd name="connsiteX5" fmla="*/ 1848308 w 2145453"/>
              <a:gd name="connsiteY5" fmla="*/ 1898342 h 2912664"/>
              <a:gd name="connsiteX6" fmla="*/ 2145453 w 2145453"/>
              <a:gd name="connsiteY6" fmla="*/ 2249789 h 2912664"/>
              <a:gd name="connsiteX7" fmla="*/ 1535243 w 2145453"/>
              <a:gd name="connsiteY7" fmla="*/ 2912664 h 2912664"/>
              <a:gd name="connsiteX8" fmla="*/ 1136947 w 2145453"/>
              <a:gd name="connsiteY8" fmla="*/ 2468062 h 2912664"/>
              <a:gd name="connsiteX9" fmla="*/ 530391 w 2145453"/>
              <a:gd name="connsiteY9" fmla="*/ 2073665 h 2912664"/>
              <a:gd name="connsiteX10" fmla="*/ 0 w 2145453"/>
              <a:gd name="connsiteY10" fmla="*/ 1326467 h 2912664"/>
              <a:gd name="connsiteX11" fmla="*/ 679880 w 2145453"/>
              <a:gd name="connsiteY11" fmla="*/ 1646872 h 2912664"/>
              <a:gd name="connsiteX12" fmla="*/ 628635 w 2145453"/>
              <a:gd name="connsiteY12" fmla="*/ 141231 h 2912664"/>
              <a:gd name="connsiteX13" fmla="*/ 670001 w 2145453"/>
              <a:gd name="connsiteY13" fmla="*/ 41365 h 2912664"/>
              <a:gd name="connsiteX0" fmla="*/ 670001 w 2145453"/>
              <a:gd name="connsiteY0" fmla="*/ 41365 h 2912664"/>
              <a:gd name="connsiteX1" fmla="*/ 769866 w 2145453"/>
              <a:gd name="connsiteY1" fmla="*/ 0 h 2912664"/>
              <a:gd name="connsiteX2" fmla="*/ 911097 w 2145453"/>
              <a:gd name="connsiteY2" fmla="*/ 141231 h 2912664"/>
              <a:gd name="connsiteX3" fmla="*/ 979523 w 2145453"/>
              <a:gd name="connsiteY3" fmla="*/ 863751 h 2912664"/>
              <a:gd name="connsiteX4" fmla="*/ 1594794 w 2145453"/>
              <a:gd name="connsiteY4" fmla="*/ 789196 h 2912664"/>
              <a:gd name="connsiteX5" fmla="*/ 1848308 w 2145453"/>
              <a:gd name="connsiteY5" fmla="*/ 1898342 h 2912664"/>
              <a:gd name="connsiteX6" fmla="*/ 2145453 w 2145453"/>
              <a:gd name="connsiteY6" fmla="*/ 2249789 h 2912664"/>
              <a:gd name="connsiteX7" fmla="*/ 1535243 w 2145453"/>
              <a:gd name="connsiteY7" fmla="*/ 2912664 h 2912664"/>
              <a:gd name="connsiteX8" fmla="*/ 1136947 w 2145453"/>
              <a:gd name="connsiteY8" fmla="*/ 2468062 h 2912664"/>
              <a:gd name="connsiteX9" fmla="*/ 530391 w 2145453"/>
              <a:gd name="connsiteY9" fmla="*/ 2073665 h 2912664"/>
              <a:gd name="connsiteX10" fmla="*/ 0 w 2145453"/>
              <a:gd name="connsiteY10" fmla="*/ 1326467 h 2912664"/>
              <a:gd name="connsiteX11" fmla="*/ 679880 w 2145453"/>
              <a:gd name="connsiteY11" fmla="*/ 1646872 h 2912664"/>
              <a:gd name="connsiteX12" fmla="*/ 628635 w 2145453"/>
              <a:gd name="connsiteY12" fmla="*/ 141231 h 2912664"/>
              <a:gd name="connsiteX13" fmla="*/ 670001 w 2145453"/>
              <a:gd name="connsiteY13" fmla="*/ 41365 h 2912664"/>
              <a:gd name="connsiteX0" fmla="*/ 670001 w 2145453"/>
              <a:gd name="connsiteY0" fmla="*/ 41365 h 2912664"/>
              <a:gd name="connsiteX1" fmla="*/ 769866 w 2145453"/>
              <a:gd name="connsiteY1" fmla="*/ 0 h 2912664"/>
              <a:gd name="connsiteX2" fmla="*/ 911097 w 2145453"/>
              <a:gd name="connsiteY2" fmla="*/ 141231 h 2912664"/>
              <a:gd name="connsiteX3" fmla="*/ 979523 w 2145453"/>
              <a:gd name="connsiteY3" fmla="*/ 863751 h 2912664"/>
              <a:gd name="connsiteX4" fmla="*/ 1594794 w 2145453"/>
              <a:gd name="connsiteY4" fmla="*/ 789196 h 2912664"/>
              <a:gd name="connsiteX5" fmla="*/ 1848308 w 2145453"/>
              <a:gd name="connsiteY5" fmla="*/ 1898342 h 2912664"/>
              <a:gd name="connsiteX6" fmla="*/ 2145453 w 2145453"/>
              <a:gd name="connsiteY6" fmla="*/ 2249789 h 2912664"/>
              <a:gd name="connsiteX7" fmla="*/ 1535243 w 2145453"/>
              <a:gd name="connsiteY7" fmla="*/ 2912664 h 2912664"/>
              <a:gd name="connsiteX8" fmla="*/ 1136947 w 2145453"/>
              <a:gd name="connsiteY8" fmla="*/ 2468062 h 2912664"/>
              <a:gd name="connsiteX9" fmla="*/ 530391 w 2145453"/>
              <a:gd name="connsiteY9" fmla="*/ 2073665 h 2912664"/>
              <a:gd name="connsiteX10" fmla="*/ 0 w 2145453"/>
              <a:gd name="connsiteY10" fmla="*/ 1326467 h 2912664"/>
              <a:gd name="connsiteX11" fmla="*/ 679880 w 2145453"/>
              <a:gd name="connsiteY11" fmla="*/ 1646872 h 2912664"/>
              <a:gd name="connsiteX12" fmla="*/ 628635 w 2145453"/>
              <a:gd name="connsiteY12" fmla="*/ 141231 h 2912664"/>
              <a:gd name="connsiteX13" fmla="*/ 670001 w 2145453"/>
              <a:gd name="connsiteY13" fmla="*/ 41365 h 2912664"/>
              <a:gd name="connsiteX0" fmla="*/ 670001 w 2145453"/>
              <a:gd name="connsiteY0" fmla="*/ 41365 h 2912664"/>
              <a:gd name="connsiteX1" fmla="*/ 769866 w 2145453"/>
              <a:gd name="connsiteY1" fmla="*/ 0 h 2912664"/>
              <a:gd name="connsiteX2" fmla="*/ 911097 w 2145453"/>
              <a:gd name="connsiteY2" fmla="*/ 141231 h 2912664"/>
              <a:gd name="connsiteX3" fmla="*/ 979523 w 2145453"/>
              <a:gd name="connsiteY3" fmla="*/ 863751 h 2912664"/>
              <a:gd name="connsiteX4" fmla="*/ 1578849 w 2145453"/>
              <a:gd name="connsiteY4" fmla="*/ 851069 h 2912664"/>
              <a:gd name="connsiteX5" fmla="*/ 1848308 w 2145453"/>
              <a:gd name="connsiteY5" fmla="*/ 1898342 h 2912664"/>
              <a:gd name="connsiteX6" fmla="*/ 2145453 w 2145453"/>
              <a:gd name="connsiteY6" fmla="*/ 2249789 h 2912664"/>
              <a:gd name="connsiteX7" fmla="*/ 1535243 w 2145453"/>
              <a:gd name="connsiteY7" fmla="*/ 2912664 h 2912664"/>
              <a:gd name="connsiteX8" fmla="*/ 1136947 w 2145453"/>
              <a:gd name="connsiteY8" fmla="*/ 2468062 h 2912664"/>
              <a:gd name="connsiteX9" fmla="*/ 530391 w 2145453"/>
              <a:gd name="connsiteY9" fmla="*/ 2073665 h 2912664"/>
              <a:gd name="connsiteX10" fmla="*/ 0 w 2145453"/>
              <a:gd name="connsiteY10" fmla="*/ 1326467 h 2912664"/>
              <a:gd name="connsiteX11" fmla="*/ 679880 w 2145453"/>
              <a:gd name="connsiteY11" fmla="*/ 1646872 h 2912664"/>
              <a:gd name="connsiteX12" fmla="*/ 628635 w 2145453"/>
              <a:gd name="connsiteY12" fmla="*/ 141231 h 2912664"/>
              <a:gd name="connsiteX13" fmla="*/ 670001 w 2145453"/>
              <a:gd name="connsiteY13" fmla="*/ 41365 h 2912664"/>
              <a:gd name="connsiteX0" fmla="*/ 670001 w 2145453"/>
              <a:gd name="connsiteY0" fmla="*/ 41365 h 2912664"/>
              <a:gd name="connsiteX1" fmla="*/ 769866 w 2145453"/>
              <a:gd name="connsiteY1" fmla="*/ 0 h 2912664"/>
              <a:gd name="connsiteX2" fmla="*/ 911097 w 2145453"/>
              <a:gd name="connsiteY2" fmla="*/ 141231 h 2912664"/>
              <a:gd name="connsiteX3" fmla="*/ 979523 w 2145453"/>
              <a:gd name="connsiteY3" fmla="*/ 863751 h 2912664"/>
              <a:gd name="connsiteX4" fmla="*/ 1578849 w 2145453"/>
              <a:gd name="connsiteY4" fmla="*/ 851069 h 2912664"/>
              <a:gd name="connsiteX5" fmla="*/ 1848308 w 2145453"/>
              <a:gd name="connsiteY5" fmla="*/ 1898342 h 2912664"/>
              <a:gd name="connsiteX6" fmla="*/ 2145453 w 2145453"/>
              <a:gd name="connsiteY6" fmla="*/ 2249789 h 2912664"/>
              <a:gd name="connsiteX7" fmla="*/ 1535243 w 2145453"/>
              <a:gd name="connsiteY7" fmla="*/ 2912664 h 2912664"/>
              <a:gd name="connsiteX8" fmla="*/ 1136947 w 2145453"/>
              <a:gd name="connsiteY8" fmla="*/ 2468062 h 2912664"/>
              <a:gd name="connsiteX9" fmla="*/ 530391 w 2145453"/>
              <a:gd name="connsiteY9" fmla="*/ 2073665 h 2912664"/>
              <a:gd name="connsiteX10" fmla="*/ 0 w 2145453"/>
              <a:gd name="connsiteY10" fmla="*/ 1326467 h 2912664"/>
              <a:gd name="connsiteX11" fmla="*/ 679880 w 2145453"/>
              <a:gd name="connsiteY11" fmla="*/ 1646872 h 2912664"/>
              <a:gd name="connsiteX12" fmla="*/ 628635 w 2145453"/>
              <a:gd name="connsiteY12" fmla="*/ 141231 h 2912664"/>
              <a:gd name="connsiteX13" fmla="*/ 670001 w 2145453"/>
              <a:gd name="connsiteY13" fmla="*/ 41365 h 2912664"/>
              <a:gd name="connsiteX0" fmla="*/ 670001 w 2145453"/>
              <a:gd name="connsiteY0" fmla="*/ 41365 h 2912664"/>
              <a:gd name="connsiteX1" fmla="*/ 769866 w 2145453"/>
              <a:gd name="connsiteY1" fmla="*/ 0 h 2912664"/>
              <a:gd name="connsiteX2" fmla="*/ 911097 w 2145453"/>
              <a:gd name="connsiteY2" fmla="*/ 141231 h 2912664"/>
              <a:gd name="connsiteX3" fmla="*/ 979523 w 2145453"/>
              <a:gd name="connsiteY3" fmla="*/ 863751 h 2912664"/>
              <a:gd name="connsiteX4" fmla="*/ 1578849 w 2145453"/>
              <a:gd name="connsiteY4" fmla="*/ 851069 h 2912664"/>
              <a:gd name="connsiteX5" fmla="*/ 1848308 w 2145453"/>
              <a:gd name="connsiteY5" fmla="*/ 1898342 h 2912664"/>
              <a:gd name="connsiteX6" fmla="*/ 2145453 w 2145453"/>
              <a:gd name="connsiteY6" fmla="*/ 2249789 h 2912664"/>
              <a:gd name="connsiteX7" fmla="*/ 1535243 w 2145453"/>
              <a:gd name="connsiteY7" fmla="*/ 2912664 h 2912664"/>
              <a:gd name="connsiteX8" fmla="*/ 1136947 w 2145453"/>
              <a:gd name="connsiteY8" fmla="*/ 2468062 h 2912664"/>
              <a:gd name="connsiteX9" fmla="*/ 530391 w 2145453"/>
              <a:gd name="connsiteY9" fmla="*/ 2073665 h 2912664"/>
              <a:gd name="connsiteX10" fmla="*/ 0 w 2145453"/>
              <a:gd name="connsiteY10" fmla="*/ 1326467 h 2912664"/>
              <a:gd name="connsiteX11" fmla="*/ 710556 w 2145453"/>
              <a:gd name="connsiteY11" fmla="*/ 1634217 h 2912664"/>
              <a:gd name="connsiteX12" fmla="*/ 628635 w 2145453"/>
              <a:gd name="connsiteY12" fmla="*/ 141231 h 2912664"/>
              <a:gd name="connsiteX13" fmla="*/ 670001 w 2145453"/>
              <a:gd name="connsiteY13" fmla="*/ 41365 h 2912664"/>
              <a:gd name="connsiteX0" fmla="*/ 733305 w 2208757"/>
              <a:gd name="connsiteY0" fmla="*/ 41365 h 2912664"/>
              <a:gd name="connsiteX1" fmla="*/ 833170 w 2208757"/>
              <a:gd name="connsiteY1" fmla="*/ 0 h 2912664"/>
              <a:gd name="connsiteX2" fmla="*/ 974401 w 2208757"/>
              <a:gd name="connsiteY2" fmla="*/ 141231 h 2912664"/>
              <a:gd name="connsiteX3" fmla="*/ 1042827 w 2208757"/>
              <a:gd name="connsiteY3" fmla="*/ 863751 h 2912664"/>
              <a:gd name="connsiteX4" fmla="*/ 1642153 w 2208757"/>
              <a:gd name="connsiteY4" fmla="*/ 851069 h 2912664"/>
              <a:gd name="connsiteX5" fmla="*/ 1911612 w 2208757"/>
              <a:gd name="connsiteY5" fmla="*/ 1898342 h 2912664"/>
              <a:gd name="connsiteX6" fmla="*/ 2208757 w 2208757"/>
              <a:gd name="connsiteY6" fmla="*/ 2249789 h 2912664"/>
              <a:gd name="connsiteX7" fmla="*/ 1598547 w 2208757"/>
              <a:gd name="connsiteY7" fmla="*/ 2912664 h 2912664"/>
              <a:gd name="connsiteX8" fmla="*/ 1200251 w 2208757"/>
              <a:gd name="connsiteY8" fmla="*/ 2468062 h 2912664"/>
              <a:gd name="connsiteX9" fmla="*/ 593695 w 2208757"/>
              <a:gd name="connsiteY9" fmla="*/ 2073665 h 2912664"/>
              <a:gd name="connsiteX10" fmla="*/ 0 w 2208757"/>
              <a:gd name="connsiteY10" fmla="*/ 1399250 h 2912664"/>
              <a:gd name="connsiteX11" fmla="*/ 773860 w 2208757"/>
              <a:gd name="connsiteY11" fmla="*/ 1634217 h 2912664"/>
              <a:gd name="connsiteX12" fmla="*/ 691939 w 2208757"/>
              <a:gd name="connsiteY12" fmla="*/ 141231 h 2912664"/>
              <a:gd name="connsiteX13" fmla="*/ 733305 w 2208757"/>
              <a:gd name="connsiteY13" fmla="*/ 41365 h 2912664"/>
              <a:gd name="connsiteX0" fmla="*/ 787104 w 2262556"/>
              <a:gd name="connsiteY0" fmla="*/ 41365 h 2912664"/>
              <a:gd name="connsiteX1" fmla="*/ 886969 w 2262556"/>
              <a:gd name="connsiteY1" fmla="*/ 0 h 2912664"/>
              <a:gd name="connsiteX2" fmla="*/ 1028200 w 2262556"/>
              <a:gd name="connsiteY2" fmla="*/ 141231 h 2912664"/>
              <a:gd name="connsiteX3" fmla="*/ 1096626 w 2262556"/>
              <a:gd name="connsiteY3" fmla="*/ 863751 h 2912664"/>
              <a:gd name="connsiteX4" fmla="*/ 1695952 w 2262556"/>
              <a:gd name="connsiteY4" fmla="*/ 851069 h 2912664"/>
              <a:gd name="connsiteX5" fmla="*/ 1965411 w 2262556"/>
              <a:gd name="connsiteY5" fmla="*/ 1898342 h 2912664"/>
              <a:gd name="connsiteX6" fmla="*/ 2262556 w 2262556"/>
              <a:gd name="connsiteY6" fmla="*/ 2249789 h 2912664"/>
              <a:gd name="connsiteX7" fmla="*/ 1652346 w 2262556"/>
              <a:gd name="connsiteY7" fmla="*/ 2912664 h 2912664"/>
              <a:gd name="connsiteX8" fmla="*/ 1254050 w 2262556"/>
              <a:gd name="connsiteY8" fmla="*/ 2468062 h 2912664"/>
              <a:gd name="connsiteX9" fmla="*/ 647494 w 2262556"/>
              <a:gd name="connsiteY9" fmla="*/ 2073665 h 2912664"/>
              <a:gd name="connsiteX10" fmla="*/ 0 w 2262556"/>
              <a:gd name="connsiteY10" fmla="*/ 1381959 h 2912664"/>
              <a:gd name="connsiteX11" fmla="*/ 827659 w 2262556"/>
              <a:gd name="connsiteY11" fmla="*/ 1634217 h 2912664"/>
              <a:gd name="connsiteX12" fmla="*/ 745738 w 2262556"/>
              <a:gd name="connsiteY12" fmla="*/ 141231 h 2912664"/>
              <a:gd name="connsiteX13" fmla="*/ 787104 w 2262556"/>
              <a:gd name="connsiteY13" fmla="*/ 41365 h 2912664"/>
              <a:gd name="connsiteX0" fmla="*/ 787104 w 2262556"/>
              <a:gd name="connsiteY0" fmla="*/ 41365 h 2912664"/>
              <a:gd name="connsiteX1" fmla="*/ 886969 w 2262556"/>
              <a:gd name="connsiteY1" fmla="*/ 0 h 2912664"/>
              <a:gd name="connsiteX2" fmla="*/ 1028200 w 2262556"/>
              <a:gd name="connsiteY2" fmla="*/ 141231 h 2912664"/>
              <a:gd name="connsiteX3" fmla="*/ 1096626 w 2262556"/>
              <a:gd name="connsiteY3" fmla="*/ 863751 h 2912664"/>
              <a:gd name="connsiteX4" fmla="*/ 1695952 w 2262556"/>
              <a:gd name="connsiteY4" fmla="*/ 851069 h 2912664"/>
              <a:gd name="connsiteX5" fmla="*/ 1965411 w 2262556"/>
              <a:gd name="connsiteY5" fmla="*/ 1898342 h 2912664"/>
              <a:gd name="connsiteX6" fmla="*/ 2262556 w 2262556"/>
              <a:gd name="connsiteY6" fmla="*/ 2249789 h 2912664"/>
              <a:gd name="connsiteX7" fmla="*/ 1652346 w 2262556"/>
              <a:gd name="connsiteY7" fmla="*/ 2912664 h 2912664"/>
              <a:gd name="connsiteX8" fmla="*/ 1254050 w 2262556"/>
              <a:gd name="connsiteY8" fmla="*/ 2468062 h 2912664"/>
              <a:gd name="connsiteX9" fmla="*/ 647494 w 2262556"/>
              <a:gd name="connsiteY9" fmla="*/ 2073665 h 2912664"/>
              <a:gd name="connsiteX10" fmla="*/ 0 w 2262556"/>
              <a:gd name="connsiteY10" fmla="*/ 1381959 h 2912664"/>
              <a:gd name="connsiteX11" fmla="*/ 827659 w 2262556"/>
              <a:gd name="connsiteY11" fmla="*/ 1634217 h 2912664"/>
              <a:gd name="connsiteX12" fmla="*/ 745738 w 2262556"/>
              <a:gd name="connsiteY12" fmla="*/ 141231 h 2912664"/>
              <a:gd name="connsiteX13" fmla="*/ 787104 w 2262556"/>
              <a:gd name="connsiteY13" fmla="*/ 41365 h 2912664"/>
              <a:gd name="connsiteX0" fmla="*/ 787104 w 2262556"/>
              <a:gd name="connsiteY0" fmla="*/ 41365 h 2912664"/>
              <a:gd name="connsiteX1" fmla="*/ 886969 w 2262556"/>
              <a:gd name="connsiteY1" fmla="*/ 0 h 2912664"/>
              <a:gd name="connsiteX2" fmla="*/ 1028200 w 2262556"/>
              <a:gd name="connsiteY2" fmla="*/ 141231 h 2912664"/>
              <a:gd name="connsiteX3" fmla="*/ 1096626 w 2262556"/>
              <a:gd name="connsiteY3" fmla="*/ 863751 h 2912664"/>
              <a:gd name="connsiteX4" fmla="*/ 1695952 w 2262556"/>
              <a:gd name="connsiteY4" fmla="*/ 851069 h 2912664"/>
              <a:gd name="connsiteX5" fmla="*/ 1965411 w 2262556"/>
              <a:gd name="connsiteY5" fmla="*/ 1898342 h 2912664"/>
              <a:gd name="connsiteX6" fmla="*/ 2262556 w 2262556"/>
              <a:gd name="connsiteY6" fmla="*/ 2249789 h 2912664"/>
              <a:gd name="connsiteX7" fmla="*/ 1652346 w 2262556"/>
              <a:gd name="connsiteY7" fmla="*/ 2912664 h 2912664"/>
              <a:gd name="connsiteX8" fmla="*/ 1254050 w 2262556"/>
              <a:gd name="connsiteY8" fmla="*/ 2468062 h 2912664"/>
              <a:gd name="connsiteX9" fmla="*/ 647494 w 2262556"/>
              <a:gd name="connsiteY9" fmla="*/ 2073665 h 2912664"/>
              <a:gd name="connsiteX10" fmla="*/ 0 w 2262556"/>
              <a:gd name="connsiteY10" fmla="*/ 1381959 h 2912664"/>
              <a:gd name="connsiteX11" fmla="*/ 827659 w 2262556"/>
              <a:gd name="connsiteY11" fmla="*/ 1634217 h 2912664"/>
              <a:gd name="connsiteX12" fmla="*/ 745738 w 2262556"/>
              <a:gd name="connsiteY12" fmla="*/ 141231 h 2912664"/>
              <a:gd name="connsiteX13" fmla="*/ 787104 w 2262556"/>
              <a:gd name="connsiteY13" fmla="*/ 41365 h 2912664"/>
              <a:gd name="connsiteX0" fmla="*/ 787104 w 2262556"/>
              <a:gd name="connsiteY0" fmla="*/ 41365 h 3204020"/>
              <a:gd name="connsiteX1" fmla="*/ 886969 w 2262556"/>
              <a:gd name="connsiteY1" fmla="*/ 0 h 3204020"/>
              <a:gd name="connsiteX2" fmla="*/ 1028200 w 2262556"/>
              <a:gd name="connsiteY2" fmla="*/ 141231 h 3204020"/>
              <a:gd name="connsiteX3" fmla="*/ 1096626 w 2262556"/>
              <a:gd name="connsiteY3" fmla="*/ 863751 h 3204020"/>
              <a:gd name="connsiteX4" fmla="*/ 1695952 w 2262556"/>
              <a:gd name="connsiteY4" fmla="*/ 851069 h 3204020"/>
              <a:gd name="connsiteX5" fmla="*/ 1965411 w 2262556"/>
              <a:gd name="connsiteY5" fmla="*/ 1898342 h 3204020"/>
              <a:gd name="connsiteX6" fmla="*/ 2262556 w 2262556"/>
              <a:gd name="connsiteY6" fmla="*/ 2249789 h 3204020"/>
              <a:gd name="connsiteX7" fmla="*/ 1875442 w 2262556"/>
              <a:gd name="connsiteY7" fmla="*/ 3204020 h 3204020"/>
              <a:gd name="connsiteX8" fmla="*/ 1254050 w 2262556"/>
              <a:gd name="connsiteY8" fmla="*/ 2468062 h 3204020"/>
              <a:gd name="connsiteX9" fmla="*/ 647494 w 2262556"/>
              <a:gd name="connsiteY9" fmla="*/ 2073665 h 3204020"/>
              <a:gd name="connsiteX10" fmla="*/ 0 w 2262556"/>
              <a:gd name="connsiteY10" fmla="*/ 1381959 h 3204020"/>
              <a:gd name="connsiteX11" fmla="*/ 827659 w 2262556"/>
              <a:gd name="connsiteY11" fmla="*/ 1634217 h 3204020"/>
              <a:gd name="connsiteX12" fmla="*/ 745738 w 2262556"/>
              <a:gd name="connsiteY12" fmla="*/ 141231 h 3204020"/>
              <a:gd name="connsiteX13" fmla="*/ 787104 w 2262556"/>
              <a:gd name="connsiteY13" fmla="*/ 41365 h 3204020"/>
              <a:gd name="connsiteX0" fmla="*/ 787104 w 2616797"/>
              <a:gd name="connsiteY0" fmla="*/ 41365 h 3204020"/>
              <a:gd name="connsiteX1" fmla="*/ 886969 w 2616797"/>
              <a:gd name="connsiteY1" fmla="*/ 0 h 3204020"/>
              <a:gd name="connsiteX2" fmla="*/ 1028200 w 2616797"/>
              <a:gd name="connsiteY2" fmla="*/ 141231 h 3204020"/>
              <a:gd name="connsiteX3" fmla="*/ 1096626 w 2616797"/>
              <a:gd name="connsiteY3" fmla="*/ 863751 h 3204020"/>
              <a:gd name="connsiteX4" fmla="*/ 1695952 w 2616797"/>
              <a:gd name="connsiteY4" fmla="*/ 851069 h 3204020"/>
              <a:gd name="connsiteX5" fmla="*/ 1965411 w 2616797"/>
              <a:gd name="connsiteY5" fmla="*/ 1898342 h 3204020"/>
              <a:gd name="connsiteX6" fmla="*/ 2616797 w 2616797"/>
              <a:gd name="connsiteY6" fmla="*/ 2518120 h 3204020"/>
              <a:gd name="connsiteX7" fmla="*/ 1875442 w 2616797"/>
              <a:gd name="connsiteY7" fmla="*/ 3204020 h 3204020"/>
              <a:gd name="connsiteX8" fmla="*/ 1254050 w 2616797"/>
              <a:gd name="connsiteY8" fmla="*/ 2468062 h 3204020"/>
              <a:gd name="connsiteX9" fmla="*/ 647494 w 2616797"/>
              <a:gd name="connsiteY9" fmla="*/ 2073665 h 3204020"/>
              <a:gd name="connsiteX10" fmla="*/ 0 w 2616797"/>
              <a:gd name="connsiteY10" fmla="*/ 1381959 h 3204020"/>
              <a:gd name="connsiteX11" fmla="*/ 827659 w 2616797"/>
              <a:gd name="connsiteY11" fmla="*/ 1634217 h 3204020"/>
              <a:gd name="connsiteX12" fmla="*/ 745738 w 2616797"/>
              <a:gd name="connsiteY12" fmla="*/ 141231 h 3204020"/>
              <a:gd name="connsiteX13" fmla="*/ 787104 w 2616797"/>
              <a:gd name="connsiteY13" fmla="*/ 41365 h 3204020"/>
              <a:gd name="connsiteX0" fmla="*/ 787104 w 2616797"/>
              <a:gd name="connsiteY0" fmla="*/ 41365 h 3204020"/>
              <a:gd name="connsiteX1" fmla="*/ 886969 w 2616797"/>
              <a:gd name="connsiteY1" fmla="*/ 0 h 3204020"/>
              <a:gd name="connsiteX2" fmla="*/ 1028200 w 2616797"/>
              <a:gd name="connsiteY2" fmla="*/ 141231 h 3204020"/>
              <a:gd name="connsiteX3" fmla="*/ 1096626 w 2616797"/>
              <a:gd name="connsiteY3" fmla="*/ 863751 h 3204020"/>
              <a:gd name="connsiteX4" fmla="*/ 1695952 w 2616797"/>
              <a:gd name="connsiteY4" fmla="*/ 851069 h 3204020"/>
              <a:gd name="connsiteX5" fmla="*/ 1965411 w 2616797"/>
              <a:gd name="connsiteY5" fmla="*/ 1898342 h 3204020"/>
              <a:gd name="connsiteX6" fmla="*/ 2616797 w 2616797"/>
              <a:gd name="connsiteY6" fmla="*/ 2518120 h 3204020"/>
              <a:gd name="connsiteX7" fmla="*/ 1875442 w 2616797"/>
              <a:gd name="connsiteY7" fmla="*/ 3204020 h 3204020"/>
              <a:gd name="connsiteX8" fmla="*/ 1254050 w 2616797"/>
              <a:gd name="connsiteY8" fmla="*/ 2468062 h 3204020"/>
              <a:gd name="connsiteX9" fmla="*/ 647494 w 2616797"/>
              <a:gd name="connsiteY9" fmla="*/ 2073665 h 3204020"/>
              <a:gd name="connsiteX10" fmla="*/ 0 w 2616797"/>
              <a:gd name="connsiteY10" fmla="*/ 1381959 h 3204020"/>
              <a:gd name="connsiteX11" fmla="*/ 827659 w 2616797"/>
              <a:gd name="connsiteY11" fmla="*/ 1634217 h 3204020"/>
              <a:gd name="connsiteX12" fmla="*/ 745738 w 2616797"/>
              <a:gd name="connsiteY12" fmla="*/ 141231 h 3204020"/>
              <a:gd name="connsiteX13" fmla="*/ 787104 w 2616797"/>
              <a:gd name="connsiteY13" fmla="*/ 41365 h 3204020"/>
              <a:gd name="connsiteX0" fmla="*/ 787104 w 2635848"/>
              <a:gd name="connsiteY0" fmla="*/ 41365 h 3204020"/>
              <a:gd name="connsiteX1" fmla="*/ 886969 w 2635848"/>
              <a:gd name="connsiteY1" fmla="*/ 0 h 3204020"/>
              <a:gd name="connsiteX2" fmla="*/ 1028200 w 2635848"/>
              <a:gd name="connsiteY2" fmla="*/ 141231 h 3204020"/>
              <a:gd name="connsiteX3" fmla="*/ 1096626 w 2635848"/>
              <a:gd name="connsiteY3" fmla="*/ 863751 h 3204020"/>
              <a:gd name="connsiteX4" fmla="*/ 1695952 w 2635848"/>
              <a:gd name="connsiteY4" fmla="*/ 851069 h 3204020"/>
              <a:gd name="connsiteX5" fmla="*/ 1965411 w 2635848"/>
              <a:gd name="connsiteY5" fmla="*/ 1898342 h 3204020"/>
              <a:gd name="connsiteX6" fmla="*/ 2635848 w 2635848"/>
              <a:gd name="connsiteY6" fmla="*/ 2523197 h 3204020"/>
              <a:gd name="connsiteX7" fmla="*/ 1875442 w 2635848"/>
              <a:gd name="connsiteY7" fmla="*/ 3204020 h 3204020"/>
              <a:gd name="connsiteX8" fmla="*/ 1254050 w 2635848"/>
              <a:gd name="connsiteY8" fmla="*/ 2468062 h 3204020"/>
              <a:gd name="connsiteX9" fmla="*/ 647494 w 2635848"/>
              <a:gd name="connsiteY9" fmla="*/ 2073665 h 3204020"/>
              <a:gd name="connsiteX10" fmla="*/ 0 w 2635848"/>
              <a:gd name="connsiteY10" fmla="*/ 1381959 h 3204020"/>
              <a:gd name="connsiteX11" fmla="*/ 827659 w 2635848"/>
              <a:gd name="connsiteY11" fmla="*/ 1634217 h 3204020"/>
              <a:gd name="connsiteX12" fmla="*/ 745738 w 2635848"/>
              <a:gd name="connsiteY12" fmla="*/ 141231 h 3204020"/>
              <a:gd name="connsiteX13" fmla="*/ 787104 w 2635848"/>
              <a:gd name="connsiteY13" fmla="*/ 41365 h 3204020"/>
              <a:gd name="connsiteX0" fmla="*/ 787104 w 2651771"/>
              <a:gd name="connsiteY0" fmla="*/ 41365 h 3204020"/>
              <a:gd name="connsiteX1" fmla="*/ 886969 w 2651771"/>
              <a:gd name="connsiteY1" fmla="*/ 0 h 3204020"/>
              <a:gd name="connsiteX2" fmla="*/ 1028200 w 2651771"/>
              <a:gd name="connsiteY2" fmla="*/ 141231 h 3204020"/>
              <a:gd name="connsiteX3" fmla="*/ 1096626 w 2651771"/>
              <a:gd name="connsiteY3" fmla="*/ 863751 h 3204020"/>
              <a:gd name="connsiteX4" fmla="*/ 1695952 w 2651771"/>
              <a:gd name="connsiteY4" fmla="*/ 851069 h 3204020"/>
              <a:gd name="connsiteX5" fmla="*/ 1965411 w 2651771"/>
              <a:gd name="connsiteY5" fmla="*/ 1898342 h 3204020"/>
              <a:gd name="connsiteX6" fmla="*/ 2651771 w 2651771"/>
              <a:gd name="connsiteY6" fmla="*/ 2516454 h 3204020"/>
              <a:gd name="connsiteX7" fmla="*/ 1875442 w 2651771"/>
              <a:gd name="connsiteY7" fmla="*/ 3204020 h 3204020"/>
              <a:gd name="connsiteX8" fmla="*/ 1254050 w 2651771"/>
              <a:gd name="connsiteY8" fmla="*/ 2468062 h 3204020"/>
              <a:gd name="connsiteX9" fmla="*/ 647494 w 2651771"/>
              <a:gd name="connsiteY9" fmla="*/ 2073665 h 3204020"/>
              <a:gd name="connsiteX10" fmla="*/ 0 w 2651771"/>
              <a:gd name="connsiteY10" fmla="*/ 1381959 h 3204020"/>
              <a:gd name="connsiteX11" fmla="*/ 827659 w 2651771"/>
              <a:gd name="connsiteY11" fmla="*/ 1634217 h 3204020"/>
              <a:gd name="connsiteX12" fmla="*/ 745738 w 2651771"/>
              <a:gd name="connsiteY12" fmla="*/ 141231 h 3204020"/>
              <a:gd name="connsiteX13" fmla="*/ 787104 w 2651771"/>
              <a:gd name="connsiteY13" fmla="*/ 41365 h 3204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651771" h="3204020">
                <a:moveTo>
                  <a:pt x="787104" y="41365"/>
                </a:moveTo>
                <a:cubicBezTo>
                  <a:pt x="812661" y="15808"/>
                  <a:pt x="847969" y="0"/>
                  <a:pt x="886969" y="0"/>
                </a:cubicBezTo>
                <a:cubicBezTo>
                  <a:pt x="964969" y="0"/>
                  <a:pt x="1028200" y="63231"/>
                  <a:pt x="1028200" y="141231"/>
                </a:cubicBezTo>
                <a:lnTo>
                  <a:pt x="1096626" y="863751"/>
                </a:lnTo>
                <a:cubicBezTo>
                  <a:pt x="1324950" y="817026"/>
                  <a:pt x="1594219" y="679679"/>
                  <a:pt x="1695952" y="851069"/>
                </a:cubicBezTo>
                <a:cubicBezTo>
                  <a:pt x="1896857" y="1284096"/>
                  <a:pt x="2012961" y="1443677"/>
                  <a:pt x="1965411" y="1898342"/>
                </a:cubicBezTo>
                <a:cubicBezTo>
                  <a:pt x="2062863" y="2027881"/>
                  <a:pt x="2521735" y="2407218"/>
                  <a:pt x="2651771" y="2516454"/>
                </a:cubicBezTo>
                <a:lnTo>
                  <a:pt x="1875442" y="3204020"/>
                </a:lnTo>
                <a:lnTo>
                  <a:pt x="1254050" y="2468062"/>
                </a:lnTo>
                <a:cubicBezTo>
                  <a:pt x="1117281" y="2338792"/>
                  <a:pt x="856388" y="2269133"/>
                  <a:pt x="647494" y="2073665"/>
                </a:cubicBezTo>
                <a:cubicBezTo>
                  <a:pt x="560013" y="2007911"/>
                  <a:pt x="439289" y="1645529"/>
                  <a:pt x="0" y="1381959"/>
                </a:cubicBezTo>
                <a:cubicBezTo>
                  <a:pt x="137000" y="1119373"/>
                  <a:pt x="679491" y="1549956"/>
                  <a:pt x="827659" y="1634217"/>
                </a:cubicBezTo>
                <a:lnTo>
                  <a:pt x="745738" y="141231"/>
                </a:lnTo>
                <a:cubicBezTo>
                  <a:pt x="745738" y="102231"/>
                  <a:pt x="761546" y="66923"/>
                  <a:pt x="787104" y="41365"/>
                </a:cubicBezTo>
                <a:close/>
              </a:path>
            </a:pathLst>
          </a:custGeom>
          <a:solidFill>
            <a:srgbClr val="F7DABA"/>
          </a:solidFill>
          <a:ln w="3714"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ko-KR" altLang="en-US">
              <a:solidFill>
                <a:schemeClr val="tx1"/>
              </a:solidFill>
            </a:endParaRPr>
          </a:p>
        </p:txBody>
      </p:sp>
      <p:sp>
        <p:nvSpPr>
          <p:cNvPr id="18" name="Rectangle 4">
            <a:extLst>
              <a:ext uri="{FF2B5EF4-FFF2-40B4-BE49-F238E27FC236}">
                <a16:creationId xmlns:a16="http://schemas.microsoft.com/office/drawing/2014/main" id="{F49343B5-4DD0-4DD6-A724-99AEB3EDFC59}"/>
              </a:ext>
            </a:extLst>
          </p:cNvPr>
          <p:cNvSpPr/>
          <p:nvPr userDrawn="1"/>
        </p:nvSpPr>
        <p:spPr>
          <a:xfrm>
            <a:off x="0" y="4347"/>
            <a:ext cx="12197796" cy="98072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 name="제목 1"/>
          <p:cNvSpPr>
            <a:spLocks noGrp="1"/>
          </p:cNvSpPr>
          <p:nvPr>
            <p:ph type="title" hasCustomPrompt="1"/>
          </p:nvPr>
        </p:nvSpPr>
        <p:spPr>
          <a:xfrm>
            <a:off x="0" y="134928"/>
            <a:ext cx="12192000" cy="710877"/>
          </a:xfrm>
          <a:prstGeom prst="rect">
            <a:avLst/>
          </a:prstGeom>
        </p:spPr>
        <p:txBody>
          <a:bodyPr anchor="ctr">
            <a:noAutofit/>
          </a:bodyPr>
          <a:lstStyle>
            <a:lvl1pPr algn="ctr">
              <a:defRPr sz="4800" b="0" baseline="0">
                <a:solidFill>
                  <a:schemeClr val="bg1"/>
                </a:solidFill>
                <a:latin typeface="Arial" pitchFamily="34" charset="0"/>
                <a:cs typeface="Arial" pitchFamily="34" charset="0"/>
              </a:defRPr>
            </a:lvl1pPr>
          </a:lstStyle>
          <a:p>
            <a:r>
              <a:rPr lang="en-US" altLang="ko-KR" dirty="0"/>
              <a:t>IMAGES AND CONTENTS</a:t>
            </a:r>
            <a:endParaRPr lang="ko-KR" altLang="en-US" dirty="0"/>
          </a:p>
        </p:txBody>
      </p:sp>
      <p:pic>
        <p:nvPicPr>
          <p:cNvPr id="20" name="Picture 2" descr="D:\Fullppt\PNG이미지\핸드폰2.png">
            <a:extLst>
              <a:ext uri="{FF2B5EF4-FFF2-40B4-BE49-F238E27FC236}">
                <a16:creationId xmlns:a16="http://schemas.microsoft.com/office/drawing/2014/main" id="{9B0CC621-4DF9-404F-A15B-72258B48D14B}"/>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rot="20700000">
            <a:off x="579006" y="1506785"/>
            <a:ext cx="3097075" cy="3750496"/>
          </a:xfrm>
          <a:prstGeom prst="rect">
            <a:avLst/>
          </a:prstGeom>
          <a:noFill/>
          <a:extLst>
            <a:ext uri="{909E8E84-426E-40DD-AFC4-6F175D3DCCD1}">
              <a14:hiddenFill xmlns:a14="http://schemas.microsoft.com/office/drawing/2010/main">
                <a:solidFill>
                  <a:srgbClr val="FFFFFF"/>
                </a:solidFill>
              </a14:hiddenFill>
            </a:ext>
          </a:extLst>
        </p:spPr>
      </p:pic>
      <p:sp>
        <p:nvSpPr>
          <p:cNvPr id="21" name="Picture Placeholder 2">
            <a:extLst>
              <a:ext uri="{FF2B5EF4-FFF2-40B4-BE49-F238E27FC236}">
                <a16:creationId xmlns:a16="http://schemas.microsoft.com/office/drawing/2014/main" id="{580C7545-90AC-4A60-96DA-F91A324F4C1A}"/>
              </a:ext>
            </a:extLst>
          </p:cNvPr>
          <p:cNvSpPr>
            <a:spLocks noGrp="1"/>
          </p:cNvSpPr>
          <p:nvPr>
            <p:ph type="pic" idx="1" hasCustomPrompt="1"/>
          </p:nvPr>
        </p:nvSpPr>
        <p:spPr>
          <a:xfrm rot="20700000">
            <a:off x="1252337" y="1630206"/>
            <a:ext cx="1786145" cy="2759045"/>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And Send To Back</a:t>
            </a:r>
            <a:endParaRPr lang="ko-KR" altLang="en-US" dirty="0"/>
          </a:p>
        </p:txBody>
      </p:sp>
    </p:spTree>
    <p:extLst>
      <p:ext uri="{BB962C8B-B14F-4D97-AF65-F5344CB8AC3E}">
        <p14:creationId xmlns:p14="http://schemas.microsoft.com/office/powerpoint/2010/main" val="404456092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1.xml"/><Relationship Id="rId13" Type="http://schemas.openxmlformats.org/officeDocument/2006/relationships/slideLayout" Target="../slideLayouts/slideLayout16.xml"/><Relationship Id="rId18" Type="http://schemas.openxmlformats.org/officeDocument/2006/relationships/slideLayout" Target="../slideLayouts/slideLayout21.xml"/><Relationship Id="rId3" Type="http://schemas.openxmlformats.org/officeDocument/2006/relationships/slideLayout" Target="../slideLayouts/slideLayout6.xml"/><Relationship Id="rId7" Type="http://schemas.openxmlformats.org/officeDocument/2006/relationships/slideLayout" Target="../slideLayouts/slideLayout10.xml"/><Relationship Id="rId12" Type="http://schemas.openxmlformats.org/officeDocument/2006/relationships/slideLayout" Target="../slideLayouts/slideLayout15.xml"/><Relationship Id="rId17" Type="http://schemas.openxmlformats.org/officeDocument/2006/relationships/slideLayout" Target="../slideLayouts/slideLayout20.xml"/><Relationship Id="rId2" Type="http://schemas.openxmlformats.org/officeDocument/2006/relationships/slideLayout" Target="../slideLayouts/slideLayout5.xml"/><Relationship Id="rId16" Type="http://schemas.openxmlformats.org/officeDocument/2006/relationships/slideLayout" Target="../slideLayouts/slideLayout19.xml"/><Relationship Id="rId20" Type="http://schemas.openxmlformats.org/officeDocument/2006/relationships/theme" Target="../theme/theme2.xml"/><Relationship Id="rId1" Type="http://schemas.openxmlformats.org/officeDocument/2006/relationships/slideLayout" Target="../slideLayouts/slideLayout4.xml"/><Relationship Id="rId6" Type="http://schemas.openxmlformats.org/officeDocument/2006/relationships/slideLayout" Target="../slideLayouts/slideLayout9.xml"/><Relationship Id="rId11" Type="http://schemas.openxmlformats.org/officeDocument/2006/relationships/slideLayout" Target="../slideLayouts/slideLayout14.xml"/><Relationship Id="rId5" Type="http://schemas.openxmlformats.org/officeDocument/2006/relationships/slideLayout" Target="../slideLayouts/slideLayout8.xml"/><Relationship Id="rId15" Type="http://schemas.openxmlformats.org/officeDocument/2006/relationships/slideLayout" Target="../slideLayouts/slideLayout18.xml"/><Relationship Id="rId10" Type="http://schemas.openxmlformats.org/officeDocument/2006/relationships/slideLayout" Target="../slideLayouts/slideLayout13.xml"/><Relationship Id="rId19" Type="http://schemas.openxmlformats.org/officeDocument/2006/relationships/slideLayout" Target="../slideLayouts/slideLayout22.xml"/><Relationship Id="rId4" Type="http://schemas.openxmlformats.org/officeDocument/2006/relationships/slideLayout" Target="../slideLayouts/slideLayout7.xml"/><Relationship Id="rId9" Type="http://schemas.openxmlformats.org/officeDocument/2006/relationships/slideLayout" Target="../slideLayouts/slideLayout12.xml"/><Relationship Id="rId14" Type="http://schemas.openxmlformats.org/officeDocument/2006/relationships/slideLayout" Target="../slideLayouts/slideLayout17.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59903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96" r:id="rId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5311501"/>
      </p:ext>
    </p:extLst>
  </p:cSld>
  <p:clrMap bg1="lt1" tx1="dk1" bg2="lt2" tx2="dk2" accent1="accent1" accent2="accent2" accent3="accent3" accent4="accent4" accent5="accent5" accent6="accent6" hlink="hlink" folHlink="folHlink"/>
  <p:sldLayoutIdLst>
    <p:sldLayoutId id="2147483652" r:id="rId1"/>
    <p:sldLayoutId id="2147483691" r:id="rId2"/>
    <p:sldLayoutId id="2147483654" r:id="rId3"/>
    <p:sldLayoutId id="2147483675" r:id="rId4"/>
    <p:sldLayoutId id="2147483676" r:id="rId5"/>
    <p:sldLayoutId id="2147483690" r:id="rId6"/>
    <p:sldLayoutId id="2147483678" r:id="rId7"/>
    <p:sldLayoutId id="2147483680" r:id="rId8"/>
    <p:sldLayoutId id="2147483682" r:id="rId9"/>
    <p:sldLayoutId id="2147483694" r:id="rId10"/>
    <p:sldLayoutId id="2147483684" r:id="rId11"/>
    <p:sldLayoutId id="2147483685" r:id="rId12"/>
    <p:sldLayoutId id="2147483689" r:id="rId13"/>
    <p:sldLayoutId id="2147483687" r:id="rId14"/>
    <p:sldLayoutId id="2147483688" r:id="rId15"/>
    <p:sldLayoutId id="2147483671" r:id="rId16"/>
    <p:sldLayoutId id="2147483672" r:id="rId17"/>
    <p:sldLayoutId id="2147483697" r:id="rId18"/>
    <p:sldLayoutId id="2147483698" r:id="rId19"/>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8408049"/>
      </p:ext>
    </p:extLst>
  </p:cSld>
  <p:clrMap bg1="lt1" tx1="dk1" bg2="lt2" tx2="dk2" accent1="accent1" accent2="accent2" accent3="accent3" accent4="accent4" accent5="accent5" accent6="accent6" hlink="hlink" folHlink="folHlink"/>
  <p:sldLayoutIdLst>
    <p:sldLayoutId id="2147483674" r:id="rId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13.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1.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8.xml"/><Relationship Id="rId4" Type="http://schemas.openxmlformats.org/officeDocument/2006/relationships/image" Target="../media/image16.sv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8.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16.sv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8.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16.svg"/></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8.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16.sv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8.xml"/><Relationship Id="rId5" Type="http://schemas.openxmlformats.org/officeDocument/2006/relationships/image" Target="../media/image29.png"/><Relationship Id="rId4" Type="http://schemas.openxmlformats.org/officeDocument/2006/relationships/image" Target="../media/image16.svg"/></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8.xml"/><Relationship Id="rId5" Type="http://schemas.openxmlformats.org/officeDocument/2006/relationships/image" Target="../media/image30.png"/><Relationship Id="rId4" Type="http://schemas.openxmlformats.org/officeDocument/2006/relationships/image" Target="../media/image16.svg"/></Relationships>
</file>

<file path=ppt/slides/_rels/slide19.xml.rels><?xml version="1.0" encoding="UTF-8" standalone="yes"?>
<Relationships xmlns="http://schemas.openxmlformats.org/package/2006/relationships"><Relationship Id="rId8" Type="http://schemas.openxmlformats.org/officeDocument/2006/relationships/image" Target="../media/image34.svg"/><Relationship Id="rId13" Type="http://schemas.openxmlformats.org/officeDocument/2006/relationships/image" Target="../media/image39.png"/><Relationship Id="rId3" Type="http://schemas.openxmlformats.org/officeDocument/2006/relationships/image" Target="../media/image15.png"/><Relationship Id="rId7" Type="http://schemas.openxmlformats.org/officeDocument/2006/relationships/image" Target="../media/image33.png"/><Relationship Id="rId12" Type="http://schemas.openxmlformats.org/officeDocument/2006/relationships/image" Target="../media/image38.svg"/><Relationship Id="rId2" Type="http://schemas.openxmlformats.org/officeDocument/2006/relationships/notesSlide" Target="../notesSlides/notesSlide18.xml"/><Relationship Id="rId1" Type="http://schemas.openxmlformats.org/officeDocument/2006/relationships/slideLayout" Target="../slideLayouts/slideLayout8.xml"/><Relationship Id="rId6" Type="http://schemas.openxmlformats.org/officeDocument/2006/relationships/image" Target="../media/image32.svg"/><Relationship Id="rId11" Type="http://schemas.openxmlformats.org/officeDocument/2006/relationships/image" Target="../media/image37.png"/><Relationship Id="rId5" Type="http://schemas.openxmlformats.org/officeDocument/2006/relationships/image" Target="../media/image31.png"/><Relationship Id="rId10" Type="http://schemas.openxmlformats.org/officeDocument/2006/relationships/image" Target="../media/image36.svg"/><Relationship Id="rId4" Type="http://schemas.openxmlformats.org/officeDocument/2006/relationships/image" Target="../media/image16.svg"/><Relationship Id="rId9" Type="http://schemas.openxmlformats.org/officeDocument/2006/relationships/image" Target="../media/image35.png"/><Relationship Id="rId14" Type="http://schemas.openxmlformats.org/officeDocument/2006/relationships/image" Target="../media/image40.sv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8.xml"/><Relationship Id="rId4" Type="http://schemas.openxmlformats.org/officeDocument/2006/relationships/image" Target="../media/image16.svg"/></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8.xml"/><Relationship Id="rId5" Type="http://schemas.openxmlformats.org/officeDocument/2006/relationships/image" Target="../media/image41.png"/><Relationship Id="rId4" Type="http://schemas.openxmlformats.org/officeDocument/2006/relationships/image" Target="../media/image16.svg"/></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8.xml"/><Relationship Id="rId4" Type="http://schemas.openxmlformats.org/officeDocument/2006/relationships/image" Target="../media/image16.sv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3" Type="http://schemas.openxmlformats.org/officeDocument/2006/relationships/hyperlink" Target="https://docs.arduino.cc/learn/communication/low-power-wide-area-networks-101/" TargetMode="External"/><Relationship Id="rId2" Type="http://schemas.openxmlformats.org/officeDocument/2006/relationships/hyperlink" Target="https://www.iotforall.com/lorawan-most-common-applications-and-use-cases" TargetMode="External"/><Relationship Id="rId1" Type="http://schemas.openxmlformats.org/officeDocument/2006/relationships/slideLayout" Target="../slideLayouts/slideLayout4.xml"/><Relationship Id="rId6" Type="http://schemas.openxmlformats.org/officeDocument/2006/relationships/hyperlink" Target="https://www.research.lancs.ac.uk/portal/en/publications/towards-the-efficient-use-of-lora-for-wireless-sensor-networks(3f92b8f3-6d8f-4d21-b954-383866ae1c7f).html" TargetMode="External"/><Relationship Id="rId5" Type="http://schemas.openxmlformats.org/officeDocument/2006/relationships/hyperlink" Target="https://wirelesspi.com/understanding-lora-phy-long-range-physical-layer/" TargetMode="External"/><Relationship Id="rId4" Type="http://schemas.openxmlformats.org/officeDocument/2006/relationships/hyperlink" Target="https://www.thethingsnetwork.org/docs/lorawan/lora-phy-format/"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3.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9.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8.xml"/><Relationship Id="rId4" Type="http://schemas.openxmlformats.org/officeDocument/2006/relationships/image" Target="../media/image16.sv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8.xml"/><Relationship Id="rId4" Type="http://schemas.openxmlformats.org/officeDocument/2006/relationships/image" Target="../media/image16.sv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16.sv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8.xml"/><Relationship Id="rId4" Type="http://schemas.openxmlformats.org/officeDocument/2006/relationships/image" Target="../media/image16.sv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8.xml"/><Relationship Id="rId4" Type="http://schemas.openxmlformats.org/officeDocument/2006/relationships/image" Target="../media/image16.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03B4C724-0776-4328-8F0A-B72DA1579537}"/>
              </a:ext>
            </a:extLst>
          </p:cNvPr>
          <p:cNvSpPr txBox="1"/>
          <p:nvPr/>
        </p:nvSpPr>
        <p:spPr>
          <a:xfrm>
            <a:off x="0" y="4570724"/>
            <a:ext cx="12192000" cy="923330"/>
          </a:xfrm>
          <a:prstGeom prst="rect">
            <a:avLst/>
          </a:prstGeom>
          <a:noFill/>
        </p:spPr>
        <p:txBody>
          <a:bodyPr wrap="square" rtlCol="0" anchor="ctr">
            <a:spAutoFit/>
          </a:bodyPr>
          <a:lstStyle/>
          <a:p>
            <a:pPr algn="ctr"/>
            <a:r>
              <a:rPr lang="en-US" sz="5400" dirty="0">
                <a:solidFill>
                  <a:schemeClr val="bg1"/>
                </a:solidFill>
                <a:latin typeface="+mj-lt"/>
              </a:rPr>
              <a:t>LoRa</a:t>
            </a:r>
            <a:endParaRPr lang="ko-KR" altLang="en-US" sz="5400" dirty="0">
              <a:solidFill>
                <a:schemeClr val="bg1"/>
              </a:solidFill>
              <a:latin typeface="+mj-lt"/>
              <a:cs typeface="Arial" pitchFamily="34" charset="0"/>
            </a:endParaRPr>
          </a:p>
        </p:txBody>
      </p:sp>
      <p:sp>
        <p:nvSpPr>
          <p:cNvPr id="9" name="TextBox 8">
            <a:extLst>
              <a:ext uri="{FF2B5EF4-FFF2-40B4-BE49-F238E27FC236}">
                <a16:creationId xmlns:a16="http://schemas.microsoft.com/office/drawing/2014/main" id="{2B6167FF-AD5E-41E4-8385-3024DC936CF2}"/>
              </a:ext>
            </a:extLst>
          </p:cNvPr>
          <p:cNvSpPr txBox="1"/>
          <p:nvPr/>
        </p:nvSpPr>
        <p:spPr>
          <a:xfrm>
            <a:off x="0" y="5705593"/>
            <a:ext cx="12191853" cy="379656"/>
          </a:xfrm>
          <a:prstGeom prst="rect">
            <a:avLst/>
          </a:prstGeom>
          <a:noFill/>
        </p:spPr>
        <p:txBody>
          <a:bodyPr wrap="square" rtlCol="0" anchor="ctr">
            <a:spAutoFit/>
          </a:bodyPr>
          <a:lstStyle/>
          <a:p>
            <a:pPr algn="ctr"/>
            <a:r>
              <a:rPr lang="en-US" altLang="ko-KR" sz="1867" dirty="0">
                <a:solidFill>
                  <a:schemeClr val="bg1"/>
                </a:solidFill>
                <a:cs typeface="Arial" pitchFamily="34" charset="0"/>
              </a:rPr>
              <a:t>Mahdi Ali nejad, 401106266</a:t>
            </a:r>
          </a:p>
        </p:txBody>
      </p:sp>
    </p:spTree>
    <p:extLst>
      <p:ext uri="{BB962C8B-B14F-4D97-AF65-F5344CB8AC3E}">
        <p14:creationId xmlns:p14="http://schemas.microsoft.com/office/powerpoint/2010/main" val="13288008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1E92B7-0344-A1E9-53C0-9CC1A11723C5}"/>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759C3EC9-8725-40F3-87B2-288A2E8B757A}"/>
              </a:ext>
            </a:extLst>
          </p:cNvPr>
          <p:cNvSpPr txBox="1"/>
          <p:nvPr/>
        </p:nvSpPr>
        <p:spPr>
          <a:xfrm>
            <a:off x="695618" y="499253"/>
            <a:ext cx="2052000" cy="307777"/>
          </a:xfrm>
          <a:prstGeom prst="rect">
            <a:avLst/>
          </a:prstGeom>
          <a:solidFill>
            <a:schemeClr val="accent2"/>
          </a:solidFill>
        </p:spPr>
        <p:txBody>
          <a:bodyPr wrap="square" rtlCol="0">
            <a:spAutoFit/>
          </a:bodyPr>
          <a:lstStyle/>
          <a:p>
            <a:pPr algn="ctr"/>
            <a:r>
              <a:rPr lang="en-US" altLang="ko-KR" sz="1400" b="1" i="1" dirty="0">
                <a:solidFill>
                  <a:schemeClr val="bg1"/>
                </a:solidFill>
                <a:latin typeface="Arial" pitchFamily="34" charset="0"/>
                <a:cs typeface="Arial" pitchFamily="34" charset="0"/>
              </a:rPr>
              <a:t>LoRa Alliance</a:t>
            </a:r>
          </a:p>
        </p:txBody>
      </p:sp>
      <p:sp>
        <p:nvSpPr>
          <p:cNvPr id="7" name="TextBox 6">
            <a:extLst>
              <a:ext uri="{FF2B5EF4-FFF2-40B4-BE49-F238E27FC236}">
                <a16:creationId xmlns:a16="http://schemas.microsoft.com/office/drawing/2014/main" id="{E9C63869-6BB5-C6A4-C6D4-F2EFF6859DB7}"/>
              </a:ext>
            </a:extLst>
          </p:cNvPr>
          <p:cNvSpPr txBox="1"/>
          <p:nvPr/>
        </p:nvSpPr>
        <p:spPr>
          <a:xfrm>
            <a:off x="803736" y="1301359"/>
            <a:ext cx="4324350" cy="4524315"/>
          </a:xfrm>
          <a:prstGeom prst="rect">
            <a:avLst/>
          </a:prstGeom>
          <a:noFill/>
        </p:spPr>
        <p:txBody>
          <a:bodyPr wrap="square" rtlCol="0">
            <a:spAutoFit/>
          </a:bodyPr>
          <a:lstStyle/>
          <a:p>
            <a:pPr algn="ctr"/>
            <a:r>
              <a:rPr lang="en-US" altLang="ko-KR" sz="3600" b="1" dirty="0">
                <a:solidFill>
                  <a:schemeClr val="bg1"/>
                </a:solidFill>
              </a:rPr>
              <a:t>LoRa Alliance</a:t>
            </a:r>
          </a:p>
          <a:p>
            <a:pPr marL="285750" indent="-285750">
              <a:buFont typeface="Arial" panose="020B0604020202020204" pitchFamily="34" charset="0"/>
              <a:buChar char="•"/>
            </a:pPr>
            <a:endParaRPr lang="en-US" altLang="ko-KR" dirty="0">
              <a:solidFill>
                <a:schemeClr val="bg1"/>
              </a:solidFill>
              <a:cs typeface="Arial" pitchFamily="34" charset="0"/>
            </a:endParaRPr>
          </a:p>
          <a:p>
            <a:pPr marL="285750" indent="-285750">
              <a:buFont typeface="Arial" panose="020B0604020202020204" pitchFamily="34" charset="0"/>
              <a:buChar char="•"/>
            </a:pPr>
            <a:r>
              <a:rPr lang="en-US" altLang="ko-KR" dirty="0">
                <a:solidFill>
                  <a:schemeClr val="bg1"/>
                </a:solidFill>
                <a:cs typeface="Arial" pitchFamily="34" charset="0"/>
              </a:rPr>
              <a:t>Open</a:t>
            </a:r>
          </a:p>
          <a:p>
            <a:pPr marL="285750" indent="-285750">
              <a:buFont typeface="Arial" panose="020B0604020202020204" pitchFamily="34" charset="0"/>
              <a:buChar char="•"/>
            </a:pPr>
            <a:r>
              <a:rPr lang="en-US" altLang="ko-KR" dirty="0">
                <a:solidFill>
                  <a:schemeClr val="bg1"/>
                </a:solidFill>
                <a:cs typeface="Arial" pitchFamily="34" charset="0"/>
              </a:rPr>
              <a:t>Non-profit association</a:t>
            </a:r>
          </a:p>
          <a:p>
            <a:endParaRPr lang="en-US" altLang="ko-KR" dirty="0">
              <a:solidFill>
                <a:schemeClr val="bg1"/>
              </a:solidFill>
              <a:cs typeface="Arial" pitchFamily="34" charset="0"/>
            </a:endParaRPr>
          </a:p>
          <a:p>
            <a:pPr algn="ctr"/>
            <a:r>
              <a:rPr lang="en-US" altLang="ko-KR" sz="3600" b="1" dirty="0">
                <a:solidFill>
                  <a:schemeClr val="bg1"/>
                </a:solidFill>
                <a:cs typeface="Arial" pitchFamily="34" charset="0"/>
              </a:rPr>
              <a:t>LoRa</a:t>
            </a:r>
          </a:p>
          <a:p>
            <a:pPr marL="285750" indent="-285750">
              <a:buFont typeface="Arial" panose="020B0604020202020204" pitchFamily="34" charset="0"/>
              <a:buChar char="•"/>
            </a:pPr>
            <a:endParaRPr lang="en-US" altLang="ko-KR" dirty="0">
              <a:solidFill>
                <a:schemeClr val="bg1"/>
              </a:solidFill>
              <a:cs typeface="Arial" pitchFamily="34" charset="0"/>
            </a:endParaRPr>
          </a:p>
          <a:p>
            <a:pPr marL="285750" indent="-285750">
              <a:buFont typeface="Arial" panose="020B0604020202020204" pitchFamily="34" charset="0"/>
              <a:buChar char="•"/>
            </a:pPr>
            <a:r>
              <a:rPr lang="en-US" altLang="ko-KR" dirty="0">
                <a:solidFill>
                  <a:schemeClr val="bg1"/>
                </a:solidFill>
                <a:cs typeface="Arial" pitchFamily="34" charset="0"/>
              </a:rPr>
              <a:t>Small packets</a:t>
            </a:r>
          </a:p>
          <a:p>
            <a:pPr marL="285750" indent="-285750">
              <a:buFont typeface="Arial" panose="020B0604020202020204" pitchFamily="34" charset="0"/>
              <a:buChar char="•"/>
            </a:pPr>
            <a:r>
              <a:rPr lang="en-US" altLang="ko-KR" dirty="0">
                <a:solidFill>
                  <a:schemeClr val="bg1"/>
                </a:solidFill>
                <a:cs typeface="Arial" pitchFamily="34" charset="0"/>
              </a:rPr>
              <a:t>Long ranges</a:t>
            </a:r>
          </a:p>
          <a:p>
            <a:pPr marL="285750" indent="-285750">
              <a:buFont typeface="Arial" panose="020B0604020202020204" pitchFamily="34" charset="0"/>
              <a:buChar char="•"/>
            </a:pPr>
            <a:endParaRPr lang="en-US" altLang="ko-KR" dirty="0">
              <a:solidFill>
                <a:schemeClr val="bg1"/>
              </a:solidFill>
              <a:cs typeface="Arial" pitchFamily="34" charset="0"/>
            </a:endParaRPr>
          </a:p>
          <a:p>
            <a:pPr algn="ctr"/>
            <a:r>
              <a:rPr lang="en-US" altLang="ko-KR" sz="3600" b="1" dirty="0">
                <a:solidFill>
                  <a:schemeClr val="bg1"/>
                </a:solidFill>
                <a:cs typeface="Arial" pitchFamily="34" charset="0"/>
              </a:rPr>
              <a:t>LPWAN Modules</a:t>
            </a:r>
          </a:p>
          <a:p>
            <a:pPr algn="ctr"/>
            <a:endParaRPr lang="en-US" altLang="ko-KR" dirty="0">
              <a:solidFill>
                <a:schemeClr val="bg1"/>
              </a:solidFill>
              <a:cs typeface="Arial" pitchFamily="34" charset="0"/>
            </a:endParaRPr>
          </a:p>
          <a:p>
            <a:pPr marL="285750" indent="-285750" algn="ctr">
              <a:buFont typeface="Arial" panose="020B0604020202020204" pitchFamily="34" charset="0"/>
              <a:buChar char="•"/>
            </a:pPr>
            <a:r>
              <a:rPr lang="en-US" altLang="ko-KR" dirty="0">
                <a:solidFill>
                  <a:schemeClr val="bg1"/>
                </a:solidFill>
                <a:cs typeface="Arial" pitchFamily="34" charset="0"/>
              </a:rPr>
              <a:t>MKR FOX 1200, BN 1500, WAN 1310</a:t>
            </a:r>
          </a:p>
        </p:txBody>
      </p:sp>
      <p:pic>
        <p:nvPicPr>
          <p:cNvPr id="5" name="Picture 12">
            <a:extLst>
              <a:ext uri="{FF2B5EF4-FFF2-40B4-BE49-F238E27FC236}">
                <a16:creationId xmlns:a16="http://schemas.microsoft.com/office/drawing/2014/main" id="{3E97EF4C-2E3D-CC47-5E55-A09C21569ACF}"/>
              </a:ext>
            </a:extLst>
          </p:cNvPr>
          <p:cNvPicPr>
            <a:picLocks noGrp="1" noChangeAspect="1" noChangeArrowheads="1"/>
          </p:cNvPicPr>
          <p:nvPr>
            <p:ph type="pic" sz="quarter" idx="12"/>
          </p:nvPr>
        </p:nvPicPr>
        <p:blipFill>
          <a:blip r:embed="rId3">
            <a:extLst>
              <a:ext uri="{28A0092B-C50C-407E-A947-70E740481C1C}">
                <a14:useLocalDpi xmlns:a14="http://schemas.microsoft.com/office/drawing/2010/main" val="0"/>
              </a:ext>
            </a:extLst>
          </a:blip>
          <a:srcRect l="6647" r="6647"/>
          <a:stretch>
            <a:fillRect/>
          </a:stretch>
        </p:blipFill>
        <p:spPr bwMode="auto">
          <a:xfrm>
            <a:off x="5467351" y="451677"/>
            <a:ext cx="4324350" cy="254564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422F6488-14C3-1886-8BDE-61FA724E9745}"/>
              </a:ext>
            </a:extLst>
          </p:cNvPr>
          <p:cNvPicPr>
            <a:picLocks noChangeAspect="1"/>
          </p:cNvPicPr>
          <p:nvPr/>
        </p:nvPicPr>
        <p:blipFill>
          <a:blip r:embed="rId4"/>
          <a:stretch>
            <a:fillRect/>
          </a:stretch>
        </p:blipFill>
        <p:spPr>
          <a:xfrm>
            <a:off x="5128086" y="3043752"/>
            <a:ext cx="5803895" cy="2926334"/>
          </a:xfrm>
          <a:prstGeom prst="rect">
            <a:avLst/>
          </a:prstGeom>
        </p:spPr>
      </p:pic>
      <p:pic>
        <p:nvPicPr>
          <p:cNvPr id="11" name="Graphic 10">
            <a:extLst>
              <a:ext uri="{FF2B5EF4-FFF2-40B4-BE49-F238E27FC236}">
                <a16:creationId xmlns:a16="http://schemas.microsoft.com/office/drawing/2014/main" id="{66B5F74F-FDD5-FB82-E245-E129EF39BE2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751448" y="5138625"/>
            <a:ext cx="724247" cy="724247"/>
          </a:xfrm>
          <a:prstGeom prst="rect">
            <a:avLst/>
          </a:prstGeom>
        </p:spPr>
      </p:pic>
      <p:sp>
        <p:nvSpPr>
          <p:cNvPr id="12" name="TextBox 11">
            <a:extLst>
              <a:ext uri="{FF2B5EF4-FFF2-40B4-BE49-F238E27FC236}">
                <a16:creationId xmlns:a16="http://schemas.microsoft.com/office/drawing/2014/main" id="{5B789ED7-42C2-E84C-058E-F7A291233014}"/>
              </a:ext>
            </a:extLst>
          </p:cNvPr>
          <p:cNvSpPr txBox="1"/>
          <p:nvPr/>
        </p:nvSpPr>
        <p:spPr>
          <a:xfrm>
            <a:off x="10550061" y="5862872"/>
            <a:ext cx="925634" cy="276999"/>
          </a:xfrm>
          <a:prstGeom prst="rect">
            <a:avLst/>
          </a:prstGeom>
          <a:noFill/>
        </p:spPr>
        <p:txBody>
          <a:bodyPr wrap="square" rtlCol="0">
            <a:spAutoFit/>
          </a:bodyPr>
          <a:lstStyle/>
          <a:p>
            <a:pPr algn="r"/>
            <a:r>
              <a:rPr lang="en-US" sz="1200" dirty="0">
                <a:solidFill>
                  <a:schemeClr val="bg1"/>
                </a:solidFill>
              </a:rPr>
              <a:t>6 of 23</a:t>
            </a:r>
          </a:p>
        </p:txBody>
      </p:sp>
      <p:sp>
        <p:nvSpPr>
          <p:cNvPr id="13" name="Oval 12">
            <a:extLst>
              <a:ext uri="{FF2B5EF4-FFF2-40B4-BE49-F238E27FC236}">
                <a16:creationId xmlns:a16="http://schemas.microsoft.com/office/drawing/2014/main" id="{8F9061F1-7C84-1668-4C6B-01F866B84ADC}"/>
              </a:ext>
            </a:extLst>
          </p:cNvPr>
          <p:cNvSpPr/>
          <p:nvPr/>
        </p:nvSpPr>
        <p:spPr>
          <a:xfrm>
            <a:off x="11090711" y="5726564"/>
            <a:ext cx="45719" cy="61912"/>
          </a:xfrm>
          <a:prstGeom prst="ellipse">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6" name="Picture 2" descr="Arduino and Low-Power, Wide-Area Networks.">
            <a:extLst>
              <a:ext uri="{FF2B5EF4-FFF2-40B4-BE49-F238E27FC236}">
                <a16:creationId xmlns:a16="http://schemas.microsoft.com/office/drawing/2014/main" id="{4A4DD9C5-ED2B-CC48-BE70-55811CB96A4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18007" y="3034516"/>
            <a:ext cx="5023037" cy="2828356"/>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840240"/>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par>
                                <p:cTn id="8" presetID="21" presetClass="entr" presetSubtype="1"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heel(1)">
                                      <p:cBhvr>
                                        <p:cTn id="10" dur="2000"/>
                                        <p:tgtEl>
                                          <p:spTgt spid="5"/>
                                        </p:tgtEl>
                                      </p:cBhvr>
                                    </p:animEffect>
                                  </p:childTnLst>
                                </p:cTn>
                              </p:par>
                              <p:par>
                                <p:cTn id="11" presetID="10" presetClass="entr" presetSubtype="0" fill="hold" nodeType="withEffect">
                                  <p:stCondLst>
                                    <p:cond delay="700"/>
                                  </p:stCondLst>
                                  <p:childTnLst>
                                    <p:set>
                                      <p:cBhvr>
                                        <p:cTn id="12" dur="1" fill="hold">
                                          <p:stCondLst>
                                            <p:cond delay="0"/>
                                          </p:stCondLst>
                                        </p:cTn>
                                        <p:tgtEl>
                                          <p:spTgt spid="7">
                                            <p:txEl>
                                              <p:pRg st="2" end="2"/>
                                            </p:txEl>
                                          </p:spTgt>
                                        </p:tgtEl>
                                        <p:attrNameLst>
                                          <p:attrName>style.visibility</p:attrName>
                                        </p:attrNameLst>
                                      </p:cBhvr>
                                      <p:to>
                                        <p:strVal val="visible"/>
                                      </p:to>
                                    </p:set>
                                    <p:animEffect transition="in" filter="fade">
                                      <p:cBhvr>
                                        <p:cTn id="13" dur="500"/>
                                        <p:tgtEl>
                                          <p:spTgt spid="7">
                                            <p:txEl>
                                              <p:pRg st="2" end="2"/>
                                            </p:txEl>
                                          </p:spTgt>
                                        </p:tgtEl>
                                      </p:cBhvr>
                                    </p:animEffect>
                                  </p:childTnLst>
                                </p:cTn>
                              </p:par>
                              <p:par>
                                <p:cTn id="14" presetID="10" presetClass="entr" presetSubtype="0" fill="hold" nodeType="withEffect">
                                  <p:stCondLst>
                                    <p:cond delay="700"/>
                                  </p:stCondLst>
                                  <p:childTnLst>
                                    <p:set>
                                      <p:cBhvr>
                                        <p:cTn id="15" dur="1" fill="hold">
                                          <p:stCondLst>
                                            <p:cond delay="0"/>
                                          </p:stCondLst>
                                        </p:cTn>
                                        <p:tgtEl>
                                          <p:spTgt spid="7">
                                            <p:txEl>
                                              <p:pRg st="3" end="3"/>
                                            </p:txEl>
                                          </p:spTgt>
                                        </p:tgtEl>
                                        <p:attrNameLst>
                                          <p:attrName>style.visibility</p:attrName>
                                        </p:attrNameLst>
                                      </p:cBhvr>
                                      <p:to>
                                        <p:strVal val="visible"/>
                                      </p:to>
                                    </p:set>
                                    <p:animEffect transition="in" filter="fade">
                                      <p:cBhvr>
                                        <p:cTn id="16" dur="500"/>
                                        <p:tgtEl>
                                          <p:spTgt spid="7">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7">
                                            <p:txEl>
                                              <p:pRg st="5" end="5"/>
                                            </p:txEl>
                                          </p:spTgt>
                                        </p:tgtEl>
                                        <p:attrNameLst>
                                          <p:attrName>style.visibility</p:attrName>
                                        </p:attrNameLst>
                                      </p:cBhvr>
                                      <p:to>
                                        <p:strVal val="visible"/>
                                      </p:to>
                                    </p:set>
                                    <p:animEffect transition="in" filter="fade">
                                      <p:cBhvr>
                                        <p:cTn id="21" dur="500"/>
                                        <p:tgtEl>
                                          <p:spTgt spid="7">
                                            <p:txEl>
                                              <p:pRg st="5" end="5"/>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nodeType="clickEffect">
                                  <p:stCondLst>
                                    <p:cond delay="0"/>
                                  </p:stCondLst>
                                  <p:childTnLst>
                                    <p:set>
                                      <p:cBhvr>
                                        <p:cTn id="25" dur="1" fill="hold">
                                          <p:stCondLst>
                                            <p:cond delay="0"/>
                                          </p:stCondLst>
                                        </p:cTn>
                                        <p:tgtEl>
                                          <p:spTgt spid="10"/>
                                        </p:tgtEl>
                                        <p:attrNameLst>
                                          <p:attrName>style.visibility</p:attrName>
                                        </p:attrNameLst>
                                      </p:cBhvr>
                                      <p:to>
                                        <p:strVal val="visible"/>
                                      </p:to>
                                    </p:set>
                                    <p:anim calcmode="lin" valueType="num">
                                      <p:cBhvr additive="base">
                                        <p:cTn id="26" dur="500" fill="hold"/>
                                        <p:tgtEl>
                                          <p:spTgt spid="10"/>
                                        </p:tgtEl>
                                        <p:attrNameLst>
                                          <p:attrName>ppt_x</p:attrName>
                                        </p:attrNameLst>
                                      </p:cBhvr>
                                      <p:tavLst>
                                        <p:tav tm="0">
                                          <p:val>
                                            <p:strVal val="#ppt_x"/>
                                          </p:val>
                                        </p:tav>
                                        <p:tav tm="100000">
                                          <p:val>
                                            <p:strVal val="#ppt_x"/>
                                          </p:val>
                                        </p:tav>
                                      </p:tavLst>
                                    </p:anim>
                                    <p:anim calcmode="lin" valueType="num">
                                      <p:cBhvr additive="base">
                                        <p:cTn id="27" dur="500" fill="hold"/>
                                        <p:tgtEl>
                                          <p:spTgt spid="10"/>
                                        </p:tgtEl>
                                        <p:attrNameLst>
                                          <p:attrName>ppt_y</p:attrName>
                                        </p:attrNameLst>
                                      </p:cBhvr>
                                      <p:tavLst>
                                        <p:tav tm="0">
                                          <p:val>
                                            <p:strVal val="1+#ppt_h/2"/>
                                          </p:val>
                                        </p:tav>
                                        <p:tav tm="100000">
                                          <p:val>
                                            <p:strVal val="#ppt_y"/>
                                          </p:val>
                                        </p:tav>
                                      </p:tavLst>
                                    </p:anim>
                                  </p:childTnLst>
                                </p:cTn>
                              </p:par>
                            </p:childTnLst>
                          </p:cTn>
                        </p:par>
                        <p:par>
                          <p:cTn id="28" fill="hold">
                            <p:stCondLst>
                              <p:cond delay="500"/>
                            </p:stCondLst>
                            <p:childTnLst>
                              <p:par>
                                <p:cTn id="29" presetID="10" presetClass="entr" presetSubtype="0" fill="hold" nodeType="afterEffect">
                                  <p:stCondLst>
                                    <p:cond delay="0"/>
                                  </p:stCondLst>
                                  <p:childTnLst>
                                    <p:set>
                                      <p:cBhvr>
                                        <p:cTn id="30" dur="1" fill="hold">
                                          <p:stCondLst>
                                            <p:cond delay="0"/>
                                          </p:stCondLst>
                                        </p:cTn>
                                        <p:tgtEl>
                                          <p:spTgt spid="7">
                                            <p:txEl>
                                              <p:pRg st="7" end="7"/>
                                            </p:txEl>
                                          </p:spTgt>
                                        </p:tgtEl>
                                        <p:attrNameLst>
                                          <p:attrName>style.visibility</p:attrName>
                                        </p:attrNameLst>
                                      </p:cBhvr>
                                      <p:to>
                                        <p:strVal val="visible"/>
                                      </p:to>
                                    </p:set>
                                    <p:animEffect transition="in" filter="fade">
                                      <p:cBhvr>
                                        <p:cTn id="31" dur="500"/>
                                        <p:tgtEl>
                                          <p:spTgt spid="7">
                                            <p:txEl>
                                              <p:pRg st="7" end="7"/>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7">
                                            <p:txEl>
                                              <p:pRg st="8" end="8"/>
                                            </p:txEl>
                                          </p:spTgt>
                                        </p:tgtEl>
                                        <p:attrNameLst>
                                          <p:attrName>style.visibility</p:attrName>
                                        </p:attrNameLst>
                                      </p:cBhvr>
                                      <p:to>
                                        <p:strVal val="visible"/>
                                      </p:to>
                                    </p:set>
                                    <p:animEffect transition="in" filter="fade">
                                      <p:cBhvr>
                                        <p:cTn id="34" dur="500"/>
                                        <p:tgtEl>
                                          <p:spTgt spid="7">
                                            <p:txEl>
                                              <p:pRg st="8" end="8"/>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7">
                                            <p:txEl>
                                              <p:pRg st="10" end="10"/>
                                            </p:txEl>
                                          </p:spTgt>
                                        </p:tgtEl>
                                        <p:attrNameLst>
                                          <p:attrName>style.visibility</p:attrName>
                                        </p:attrNameLst>
                                      </p:cBhvr>
                                      <p:to>
                                        <p:strVal val="visible"/>
                                      </p:to>
                                    </p:set>
                                    <p:animEffect transition="in" filter="fade">
                                      <p:cBhvr>
                                        <p:cTn id="39" dur="500"/>
                                        <p:tgtEl>
                                          <p:spTgt spid="7">
                                            <p:txEl>
                                              <p:pRg st="10" end="10"/>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nodeType="clickEffect">
                                  <p:stCondLst>
                                    <p:cond delay="0"/>
                                  </p:stCondLst>
                                  <p:childTnLst>
                                    <p:set>
                                      <p:cBhvr>
                                        <p:cTn id="43" dur="1" fill="hold">
                                          <p:stCondLst>
                                            <p:cond delay="0"/>
                                          </p:stCondLst>
                                        </p:cTn>
                                        <p:tgtEl>
                                          <p:spTgt spid="6"/>
                                        </p:tgtEl>
                                        <p:attrNameLst>
                                          <p:attrName>style.visibility</p:attrName>
                                        </p:attrNameLst>
                                      </p:cBhvr>
                                      <p:to>
                                        <p:strVal val="visible"/>
                                      </p:to>
                                    </p:set>
                                    <p:anim calcmode="lin" valueType="num">
                                      <p:cBhvr additive="base">
                                        <p:cTn id="44" dur="500" fill="hold"/>
                                        <p:tgtEl>
                                          <p:spTgt spid="6"/>
                                        </p:tgtEl>
                                        <p:attrNameLst>
                                          <p:attrName>ppt_x</p:attrName>
                                        </p:attrNameLst>
                                      </p:cBhvr>
                                      <p:tavLst>
                                        <p:tav tm="0">
                                          <p:val>
                                            <p:strVal val="#ppt_x"/>
                                          </p:val>
                                        </p:tav>
                                        <p:tav tm="100000">
                                          <p:val>
                                            <p:strVal val="#ppt_x"/>
                                          </p:val>
                                        </p:tav>
                                      </p:tavLst>
                                    </p:anim>
                                    <p:anim calcmode="lin" valueType="num">
                                      <p:cBhvr additive="base">
                                        <p:cTn id="45" dur="500" fill="hold"/>
                                        <p:tgtEl>
                                          <p:spTgt spid="6"/>
                                        </p:tgtEl>
                                        <p:attrNameLst>
                                          <p:attrName>ppt_y</p:attrName>
                                        </p:attrNameLst>
                                      </p:cBhvr>
                                      <p:tavLst>
                                        <p:tav tm="0">
                                          <p:val>
                                            <p:strVal val="1+#ppt_h/2"/>
                                          </p:val>
                                        </p:tav>
                                        <p:tav tm="100000">
                                          <p:val>
                                            <p:strVal val="#ppt_y"/>
                                          </p:val>
                                        </p:tav>
                                      </p:tavLst>
                                    </p:anim>
                                  </p:childTnLst>
                                </p:cTn>
                              </p:par>
                            </p:childTnLst>
                          </p:cTn>
                        </p:par>
                        <p:par>
                          <p:cTn id="46" fill="hold">
                            <p:stCondLst>
                              <p:cond delay="500"/>
                            </p:stCondLst>
                            <p:childTnLst>
                              <p:par>
                                <p:cTn id="47" presetID="10" presetClass="entr" presetSubtype="0" fill="hold" nodeType="afterEffect">
                                  <p:stCondLst>
                                    <p:cond delay="0"/>
                                  </p:stCondLst>
                                  <p:childTnLst>
                                    <p:set>
                                      <p:cBhvr>
                                        <p:cTn id="48" dur="1" fill="hold">
                                          <p:stCondLst>
                                            <p:cond delay="0"/>
                                          </p:stCondLst>
                                        </p:cTn>
                                        <p:tgtEl>
                                          <p:spTgt spid="7">
                                            <p:txEl>
                                              <p:pRg st="12" end="12"/>
                                            </p:txEl>
                                          </p:spTgt>
                                        </p:tgtEl>
                                        <p:attrNameLst>
                                          <p:attrName>style.visibility</p:attrName>
                                        </p:attrNameLst>
                                      </p:cBhvr>
                                      <p:to>
                                        <p:strVal val="visible"/>
                                      </p:to>
                                    </p:set>
                                    <p:animEffect transition="in" filter="fade">
                                      <p:cBhvr>
                                        <p:cTn id="49" dur="500"/>
                                        <p:tgtEl>
                                          <p:spTgt spid="7">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810137-7EEF-CF38-9846-192CB7F97A01}"/>
            </a:ext>
          </a:extLst>
        </p:cNvPr>
        <p:cNvGrpSpPr/>
        <p:nvPr/>
      </p:nvGrpSpPr>
      <p:grpSpPr>
        <a:xfrm>
          <a:off x="0" y="0"/>
          <a:ext cx="0" cy="0"/>
          <a:chOff x="0" y="0"/>
          <a:chExt cx="0" cy="0"/>
        </a:xfrm>
      </p:grpSpPr>
      <p:sp>
        <p:nvSpPr>
          <p:cNvPr id="8" name="TextBox 7">
            <a:extLst>
              <a:ext uri="{FF2B5EF4-FFF2-40B4-BE49-F238E27FC236}">
                <a16:creationId xmlns:a16="http://schemas.microsoft.com/office/drawing/2014/main" id="{5F201FE3-C442-B590-E0E6-04049463E165}"/>
              </a:ext>
            </a:extLst>
          </p:cNvPr>
          <p:cNvSpPr txBox="1"/>
          <p:nvPr/>
        </p:nvSpPr>
        <p:spPr>
          <a:xfrm>
            <a:off x="4777332" y="2607641"/>
            <a:ext cx="4777152" cy="1569660"/>
          </a:xfrm>
          <a:prstGeom prst="rect">
            <a:avLst/>
          </a:prstGeom>
          <a:noFill/>
        </p:spPr>
        <p:txBody>
          <a:bodyPr wrap="square" rtlCol="0" anchor="ctr">
            <a:spAutoFit/>
          </a:bodyPr>
          <a:lstStyle/>
          <a:p>
            <a:r>
              <a:rPr lang="en-US" altLang="ko-KR" sz="4800" b="1" dirty="0">
                <a:solidFill>
                  <a:schemeClr val="bg1"/>
                </a:solidFill>
                <a:cs typeface="Arial" pitchFamily="34" charset="0"/>
              </a:rPr>
              <a:t>LoRa’s physical layer</a:t>
            </a:r>
            <a:endParaRPr lang="ko-KR" altLang="en-US" sz="4800" b="1" dirty="0">
              <a:solidFill>
                <a:schemeClr val="bg1"/>
              </a:solidFill>
              <a:cs typeface="Arial" pitchFamily="34" charset="0"/>
            </a:endParaRPr>
          </a:p>
        </p:txBody>
      </p:sp>
      <p:sp>
        <p:nvSpPr>
          <p:cNvPr id="5" name="Oval 50">
            <a:extLst>
              <a:ext uri="{FF2B5EF4-FFF2-40B4-BE49-F238E27FC236}">
                <a16:creationId xmlns:a16="http://schemas.microsoft.com/office/drawing/2014/main" id="{8F6DECAC-A1B9-8F5A-1297-A0D129DCDBEF}"/>
              </a:ext>
            </a:extLst>
          </p:cNvPr>
          <p:cNvSpPr>
            <a:spLocks noChangeAspect="1"/>
          </p:cNvSpPr>
          <p:nvPr/>
        </p:nvSpPr>
        <p:spPr>
          <a:xfrm>
            <a:off x="3205468" y="2607641"/>
            <a:ext cx="1436382" cy="1622302"/>
          </a:xfrm>
          <a:custGeom>
            <a:avLst/>
            <a:gdLst/>
            <a:ahLst/>
            <a:cxnLst/>
            <a:rect l="l" t="t" r="r" b="b"/>
            <a:pathLst>
              <a:path w="2868687" h="3240000">
                <a:moveTo>
                  <a:pt x="1433799" y="2290728"/>
                </a:moveTo>
                <a:cubicBezTo>
                  <a:pt x="1317650" y="2346839"/>
                  <a:pt x="1203301" y="2394700"/>
                  <a:pt x="1093028" y="2434329"/>
                </a:cubicBezTo>
                <a:cubicBezTo>
                  <a:pt x="1167481" y="2812207"/>
                  <a:pt x="1292592" y="3060000"/>
                  <a:pt x="1434343" y="3060000"/>
                </a:cubicBezTo>
                <a:cubicBezTo>
                  <a:pt x="1576138" y="3060000"/>
                  <a:pt x="1701284" y="2812053"/>
                  <a:pt x="1774025" y="2433735"/>
                </a:cubicBezTo>
                <a:cubicBezTo>
                  <a:pt x="1663854" y="2394452"/>
                  <a:pt x="1549823" y="2346469"/>
                  <a:pt x="1433799" y="2290728"/>
                </a:cubicBezTo>
                <a:close/>
                <a:moveTo>
                  <a:pt x="1824954" y="2078037"/>
                </a:moveTo>
                <a:cubicBezTo>
                  <a:pt x="1794480" y="2097450"/>
                  <a:pt x="1763147" y="2116057"/>
                  <a:pt x="1731343" y="2134419"/>
                </a:cubicBezTo>
                <a:lnTo>
                  <a:pt x="1635415" y="2187161"/>
                </a:lnTo>
                <a:cubicBezTo>
                  <a:pt x="1691788" y="2215044"/>
                  <a:pt x="1747931" y="2239109"/>
                  <a:pt x="1803378" y="2259350"/>
                </a:cubicBezTo>
                <a:cubicBezTo>
                  <a:pt x="1812120" y="2201101"/>
                  <a:pt x="1819148" y="2140526"/>
                  <a:pt x="1824954" y="2078037"/>
                </a:cubicBezTo>
                <a:close/>
                <a:moveTo>
                  <a:pt x="1042306" y="2077178"/>
                </a:moveTo>
                <a:cubicBezTo>
                  <a:pt x="1047949" y="2140175"/>
                  <a:pt x="1055328" y="2201182"/>
                  <a:pt x="1063873" y="2259905"/>
                </a:cubicBezTo>
                <a:cubicBezTo>
                  <a:pt x="1119365" y="2238275"/>
                  <a:pt x="1176217" y="2214355"/>
                  <a:pt x="1233887" y="2187801"/>
                </a:cubicBezTo>
                <a:cubicBezTo>
                  <a:pt x="1201538" y="2170955"/>
                  <a:pt x="1169452" y="2152957"/>
                  <a:pt x="1137343" y="2134419"/>
                </a:cubicBezTo>
                <a:close/>
                <a:moveTo>
                  <a:pt x="559768" y="1732679"/>
                </a:moveTo>
                <a:cubicBezTo>
                  <a:pt x="268524" y="1984850"/>
                  <a:pt x="116369" y="2217202"/>
                  <a:pt x="187266" y="2340000"/>
                </a:cubicBezTo>
                <a:cubicBezTo>
                  <a:pt x="258144" y="2462764"/>
                  <a:pt x="535307" y="2447213"/>
                  <a:pt x="899736" y="2322555"/>
                </a:cubicBezTo>
                <a:cubicBezTo>
                  <a:pt x="878937" y="2207297"/>
                  <a:pt x="863223" y="2084405"/>
                  <a:pt x="853746" y="1955834"/>
                </a:cubicBezTo>
                <a:cubicBezTo>
                  <a:pt x="747454" y="1883220"/>
                  <a:pt x="648878" y="1808453"/>
                  <a:pt x="559768" y="1732679"/>
                </a:cubicBezTo>
                <a:close/>
                <a:moveTo>
                  <a:pt x="2309048" y="1730507"/>
                </a:moveTo>
                <a:cubicBezTo>
                  <a:pt x="2220666" y="1807660"/>
                  <a:pt x="2121792" y="1882664"/>
                  <a:pt x="2015235" y="1955625"/>
                </a:cubicBezTo>
                <a:cubicBezTo>
                  <a:pt x="2005364" y="2084180"/>
                  <a:pt x="1989894" y="2207119"/>
                  <a:pt x="1967330" y="2322070"/>
                </a:cubicBezTo>
                <a:lnTo>
                  <a:pt x="2081685" y="2358048"/>
                </a:lnTo>
                <a:cubicBezTo>
                  <a:pt x="2116015" y="2320492"/>
                  <a:pt x="2165526" y="2297468"/>
                  <a:pt x="2220415" y="2297468"/>
                </a:cubicBezTo>
                <a:cubicBezTo>
                  <a:pt x="2302230" y="2297468"/>
                  <a:pt x="2372097" y="2348622"/>
                  <a:pt x="2399287" y="2420880"/>
                </a:cubicBezTo>
                <a:cubicBezTo>
                  <a:pt x="2542053" y="2432945"/>
                  <a:pt x="2642630" y="2407186"/>
                  <a:pt x="2681420" y="2340000"/>
                </a:cubicBezTo>
                <a:cubicBezTo>
                  <a:pt x="2752393" y="2217071"/>
                  <a:pt x="2599836" y="1984353"/>
                  <a:pt x="2309048" y="1730507"/>
                </a:cubicBezTo>
                <a:close/>
                <a:moveTo>
                  <a:pt x="2026056" y="1510554"/>
                </a:moveTo>
                <a:cubicBezTo>
                  <a:pt x="2027893" y="1546708"/>
                  <a:pt x="2028343" y="1583211"/>
                  <a:pt x="2028343" y="1620000"/>
                </a:cubicBezTo>
                <a:lnTo>
                  <a:pt x="2024251" y="1730716"/>
                </a:lnTo>
                <a:lnTo>
                  <a:pt x="2173722" y="1619092"/>
                </a:lnTo>
                <a:cubicBezTo>
                  <a:pt x="2127526" y="1582190"/>
                  <a:pt x="2078507" y="1545517"/>
                  <a:pt x="2026056" y="1510554"/>
                </a:cubicBezTo>
                <a:close/>
                <a:moveTo>
                  <a:pt x="844436" y="1509285"/>
                </a:moveTo>
                <a:lnTo>
                  <a:pt x="694964" y="1620908"/>
                </a:lnTo>
                <a:cubicBezTo>
                  <a:pt x="741160" y="1657811"/>
                  <a:pt x="790179" y="1694484"/>
                  <a:pt x="842630" y="1729447"/>
                </a:cubicBezTo>
                <a:cubicBezTo>
                  <a:pt x="840793" y="1693293"/>
                  <a:pt x="840343" y="1656790"/>
                  <a:pt x="840343" y="1620000"/>
                </a:cubicBezTo>
                <a:close/>
                <a:moveTo>
                  <a:pt x="1434343" y="1361184"/>
                </a:moveTo>
                <a:cubicBezTo>
                  <a:pt x="1573534" y="1361184"/>
                  <a:pt x="1686371" y="1474021"/>
                  <a:pt x="1686371" y="1613212"/>
                </a:cubicBezTo>
                <a:cubicBezTo>
                  <a:pt x="1686371" y="1752403"/>
                  <a:pt x="1573534" y="1865240"/>
                  <a:pt x="1434343" y="1865240"/>
                </a:cubicBezTo>
                <a:cubicBezTo>
                  <a:pt x="1295152" y="1865240"/>
                  <a:pt x="1182315" y="1752403"/>
                  <a:pt x="1182315" y="1613212"/>
                </a:cubicBezTo>
                <a:cubicBezTo>
                  <a:pt x="1182315" y="1474021"/>
                  <a:pt x="1295152" y="1361184"/>
                  <a:pt x="1434343" y="1361184"/>
                </a:cubicBezTo>
                <a:close/>
                <a:moveTo>
                  <a:pt x="1433770" y="1149513"/>
                </a:moveTo>
                <a:cubicBezTo>
                  <a:pt x="1365445" y="1183896"/>
                  <a:pt x="1296585" y="1221489"/>
                  <a:pt x="1227343" y="1261466"/>
                </a:cubicBezTo>
                <a:lnTo>
                  <a:pt x="1027157" y="1384911"/>
                </a:lnTo>
                <a:cubicBezTo>
                  <a:pt x="1022222" y="1461370"/>
                  <a:pt x="1020343" y="1539922"/>
                  <a:pt x="1020343" y="1620000"/>
                </a:cubicBezTo>
                <a:lnTo>
                  <a:pt x="1028287" y="1855786"/>
                </a:lnTo>
                <a:cubicBezTo>
                  <a:pt x="1091680" y="1898065"/>
                  <a:pt x="1158394" y="1938727"/>
                  <a:pt x="1227343" y="1978535"/>
                </a:cubicBezTo>
                <a:lnTo>
                  <a:pt x="1434916" y="2090488"/>
                </a:lnTo>
                <a:cubicBezTo>
                  <a:pt x="1503241" y="2056105"/>
                  <a:pt x="1572101" y="2018511"/>
                  <a:pt x="1641343" y="1978535"/>
                </a:cubicBezTo>
                <a:lnTo>
                  <a:pt x="1841530" y="1855090"/>
                </a:lnTo>
                <a:cubicBezTo>
                  <a:pt x="1846464" y="1778631"/>
                  <a:pt x="1848343" y="1700079"/>
                  <a:pt x="1848343" y="1620000"/>
                </a:cubicBezTo>
                <a:lnTo>
                  <a:pt x="1840399" y="1384214"/>
                </a:lnTo>
                <a:cubicBezTo>
                  <a:pt x="1777006" y="1341936"/>
                  <a:pt x="1710293" y="1301274"/>
                  <a:pt x="1641343" y="1261466"/>
                </a:cubicBezTo>
                <a:close/>
                <a:moveTo>
                  <a:pt x="1065308" y="980650"/>
                </a:moveTo>
                <a:cubicBezTo>
                  <a:pt x="1056566" y="1038899"/>
                  <a:pt x="1049538" y="1099475"/>
                  <a:pt x="1043732" y="1161964"/>
                </a:cubicBezTo>
                <a:cubicBezTo>
                  <a:pt x="1074206" y="1142551"/>
                  <a:pt x="1105539" y="1123943"/>
                  <a:pt x="1137343" y="1105581"/>
                </a:cubicBezTo>
                <a:lnTo>
                  <a:pt x="1233271" y="1052839"/>
                </a:lnTo>
                <a:cubicBezTo>
                  <a:pt x="1176898" y="1024957"/>
                  <a:pt x="1120756" y="1000892"/>
                  <a:pt x="1065308" y="980650"/>
                </a:cubicBezTo>
                <a:close/>
                <a:moveTo>
                  <a:pt x="1804814" y="980095"/>
                </a:moveTo>
                <a:cubicBezTo>
                  <a:pt x="1749321" y="1001726"/>
                  <a:pt x="1692469" y="1025646"/>
                  <a:pt x="1634800" y="1052200"/>
                </a:cubicBezTo>
                <a:cubicBezTo>
                  <a:pt x="1667149" y="1069046"/>
                  <a:pt x="1699234" y="1087043"/>
                  <a:pt x="1731343" y="1105581"/>
                </a:cubicBezTo>
                <a:lnTo>
                  <a:pt x="1826380" y="1162822"/>
                </a:lnTo>
                <a:cubicBezTo>
                  <a:pt x="1820738" y="1099825"/>
                  <a:pt x="1813359" y="1038819"/>
                  <a:pt x="1804814" y="980095"/>
                </a:cubicBezTo>
                <a:close/>
                <a:moveTo>
                  <a:pt x="2432236" y="816002"/>
                </a:moveTo>
                <a:cubicBezTo>
                  <a:pt x="2308930" y="820546"/>
                  <a:pt x="2149627" y="855445"/>
                  <a:pt x="1968950" y="917446"/>
                </a:cubicBezTo>
                <a:cubicBezTo>
                  <a:pt x="1989749" y="1032703"/>
                  <a:pt x="2005463" y="1155596"/>
                  <a:pt x="2014941" y="1284167"/>
                </a:cubicBezTo>
                <a:cubicBezTo>
                  <a:pt x="2121232" y="1356780"/>
                  <a:pt x="2219808" y="1431548"/>
                  <a:pt x="2308918" y="1507322"/>
                </a:cubicBezTo>
                <a:cubicBezTo>
                  <a:pt x="2600162" y="1255150"/>
                  <a:pt x="2752317" y="1022798"/>
                  <a:pt x="2681420" y="900000"/>
                </a:cubicBezTo>
                <a:cubicBezTo>
                  <a:pt x="2645694" y="838121"/>
                  <a:pt x="2557557" y="811383"/>
                  <a:pt x="2432236" y="816002"/>
                </a:cubicBezTo>
                <a:close/>
                <a:moveTo>
                  <a:pt x="436450" y="816001"/>
                </a:moveTo>
                <a:cubicBezTo>
                  <a:pt x="311129" y="811383"/>
                  <a:pt x="222992" y="838121"/>
                  <a:pt x="187266" y="900000"/>
                </a:cubicBezTo>
                <a:cubicBezTo>
                  <a:pt x="158404" y="949991"/>
                  <a:pt x="166508" y="1018139"/>
                  <a:pt x="206887" y="1097970"/>
                </a:cubicBezTo>
                <a:cubicBezTo>
                  <a:pt x="213842" y="1096217"/>
                  <a:pt x="221021" y="1095812"/>
                  <a:pt x="228294" y="1095812"/>
                </a:cubicBezTo>
                <a:cubicBezTo>
                  <a:pt x="334372" y="1095812"/>
                  <a:pt x="420366" y="1181806"/>
                  <a:pt x="420366" y="1287884"/>
                </a:cubicBezTo>
                <a:cubicBezTo>
                  <a:pt x="420366" y="1314219"/>
                  <a:pt x="415066" y="1339317"/>
                  <a:pt x="405427" y="1362148"/>
                </a:cubicBezTo>
                <a:cubicBezTo>
                  <a:pt x="450585" y="1410442"/>
                  <a:pt x="502437" y="1459559"/>
                  <a:pt x="559639" y="1509493"/>
                </a:cubicBezTo>
                <a:cubicBezTo>
                  <a:pt x="648020" y="1432341"/>
                  <a:pt x="746894" y="1357336"/>
                  <a:pt x="853451" y="1284376"/>
                </a:cubicBezTo>
                <a:cubicBezTo>
                  <a:pt x="863322" y="1155820"/>
                  <a:pt x="878792" y="1032881"/>
                  <a:pt x="901357" y="917930"/>
                </a:cubicBezTo>
                <a:cubicBezTo>
                  <a:pt x="719999" y="855651"/>
                  <a:pt x="560119" y="820559"/>
                  <a:pt x="436450" y="816001"/>
                </a:cubicBezTo>
                <a:close/>
                <a:moveTo>
                  <a:pt x="1434343" y="180000"/>
                </a:moveTo>
                <a:cubicBezTo>
                  <a:pt x="1292548" y="180000"/>
                  <a:pt x="1167402" y="427948"/>
                  <a:pt x="1094661" y="806265"/>
                </a:cubicBezTo>
                <a:cubicBezTo>
                  <a:pt x="1204832" y="845548"/>
                  <a:pt x="1318864" y="893532"/>
                  <a:pt x="1434887" y="949272"/>
                </a:cubicBezTo>
                <a:cubicBezTo>
                  <a:pt x="1551037" y="893162"/>
                  <a:pt x="1665385" y="845301"/>
                  <a:pt x="1775658" y="805671"/>
                </a:cubicBezTo>
                <a:cubicBezTo>
                  <a:pt x="1751860" y="684885"/>
                  <a:pt x="1722886" y="577390"/>
                  <a:pt x="1688823" y="487405"/>
                </a:cubicBezTo>
                <a:cubicBezTo>
                  <a:pt x="1688009" y="487647"/>
                  <a:pt x="1687191" y="487652"/>
                  <a:pt x="1686371" y="487652"/>
                </a:cubicBezTo>
                <a:cubicBezTo>
                  <a:pt x="1580293" y="487652"/>
                  <a:pt x="1494299" y="401658"/>
                  <a:pt x="1494299" y="295580"/>
                </a:cubicBezTo>
                <a:cubicBezTo>
                  <a:pt x="1494299" y="264819"/>
                  <a:pt x="1501530" y="235747"/>
                  <a:pt x="1516122" y="210837"/>
                </a:cubicBezTo>
                <a:cubicBezTo>
                  <a:pt x="1490583" y="189985"/>
                  <a:pt x="1462798" y="180000"/>
                  <a:pt x="1434343" y="180000"/>
                </a:cubicBezTo>
                <a:close/>
                <a:moveTo>
                  <a:pt x="1434343" y="0"/>
                </a:moveTo>
                <a:cubicBezTo>
                  <a:pt x="1509303" y="0"/>
                  <a:pt x="1581019" y="37868"/>
                  <a:pt x="1646062" y="107907"/>
                </a:cubicBezTo>
                <a:cubicBezTo>
                  <a:pt x="1659037" y="104972"/>
                  <a:pt x="1672533" y="103508"/>
                  <a:pt x="1686371" y="103508"/>
                </a:cubicBezTo>
                <a:cubicBezTo>
                  <a:pt x="1792449" y="103508"/>
                  <a:pt x="1878443" y="189502"/>
                  <a:pt x="1878443" y="295580"/>
                </a:cubicBezTo>
                <a:cubicBezTo>
                  <a:pt x="1878443" y="342831"/>
                  <a:pt x="1861381" y="386097"/>
                  <a:pt x="1831228" y="417985"/>
                </a:cubicBezTo>
                <a:cubicBezTo>
                  <a:pt x="1871860" y="515668"/>
                  <a:pt x="1906636" y="628220"/>
                  <a:pt x="1935357" y="752219"/>
                </a:cubicBezTo>
                <a:cubicBezTo>
                  <a:pt x="2379384" y="616814"/>
                  <a:pt x="2731816" y="627289"/>
                  <a:pt x="2837304" y="810000"/>
                </a:cubicBezTo>
                <a:cubicBezTo>
                  <a:pt x="2942793" y="992711"/>
                  <a:pt x="2775650" y="1303161"/>
                  <a:pt x="2436521" y="1620139"/>
                </a:cubicBezTo>
                <a:cubicBezTo>
                  <a:pt x="2775698" y="1936928"/>
                  <a:pt x="2942777" y="2247316"/>
                  <a:pt x="2837304" y="2430000"/>
                </a:cubicBezTo>
                <a:cubicBezTo>
                  <a:pt x="2771439" y="2544083"/>
                  <a:pt x="2609300" y="2591017"/>
                  <a:pt x="2388706" y="2577188"/>
                </a:cubicBezTo>
                <a:cubicBezTo>
                  <a:pt x="2358753" y="2639691"/>
                  <a:pt x="2294480" y="2681612"/>
                  <a:pt x="2220415" y="2681612"/>
                </a:cubicBezTo>
                <a:cubicBezTo>
                  <a:pt x="2122541" y="2681612"/>
                  <a:pt x="2041764" y="2608405"/>
                  <a:pt x="2030773" y="2513644"/>
                </a:cubicBezTo>
                <a:cubicBezTo>
                  <a:pt x="1999304" y="2506661"/>
                  <a:pt x="1967635" y="2497623"/>
                  <a:pt x="1935485" y="2487821"/>
                </a:cubicBezTo>
                <a:cubicBezTo>
                  <a:pt x="1830610" y="2940018"/>
                  <a:pt x="1645322" y="3240000"/>
                  <a:pt x="1434343" y="3240000"/>
                </a:cubicBezTo>
                <a:cubicBezTo>
                  <a:pt x="1223366" y="3240000"/>
                  <a:pt x="1038079" y="2940023"/>
                  <a:pt x="933330" y="2487781"/>
                </a:cubicBezTo>
                <a:cubicBezTo>
                  <a:pt x="489302" y="2623186"/>
                  <a:pt x="136870" y="2612712"/>
                  <a:pt x="31382" y="2430000"/>
                </a:cubicBezTo>
                <a:cubicBezTo>
                  <a:pt x="-74106" y="2247290"/>
                  <a:pt x="93037" y="1936840"/>
                  <a:pt x="432165" y="1619862"/>
                </a:cubicBezTo>
                <a:cubicBezTo>
                  <a:pt x="378689" y="1569916"/>
                  <a:pt x="329491" y="1520128"/>
                  <a:pt x="285801" y="1470219"/>
                </a:cubicBezTo>
                <a:cubicBezTo>
                  <a:pt x="267844" y="1476857"/>
                  <a:pt x="248431" y="1479956"/>
                  <a:pt x="228294" y="1479956"/>
                </a:cubicBezTo>
                <a:cubicBezTo>
                  <a:pt x="122216" y="1479956"/>
                  <a:pt x="36222" y="1393962"/>
                  <a:pt x="36222" y="1287884"/>
                </a:cubicBezTo>
                <a:cubicBezTo>
                  <a:pt x="36222" y="1246866"/>
                  <a:pt x="49080" y="1208850"/>
                  <a:pt x="73868" y="1179672"/>
                </a:cubicBezTo>
                <a:cubicBezTo>
                  <a:pt x="-4733" y="1033688"/>
                  <a:pt x="-23287" y="904690"/>
                  <a:pt x="31382" y="810000"/>
                </a:cubicBezTo>
                <a:cubicBezTo>
                  <a:pt x="136860" y="627306"/>
                  <a:pt x="489234" y="616816"/>
                  <a:pt x="933201" y="752179"/>
                </a:cubicBezTo>
                <a:cubicBezTo>
                  <a:pt x="1038076" y="299982"/>
                  <a:pt x="1223365" y="0"/>
                  <a:pt x="1434343" y="0"/>
                </a:cubicBezTo>
                <a:close/>
              </a:path>
            </a:pathLst>
          </a:custGeom>
          <a:ln/>
        </p:spPr>
        <p:style>
          <a:lnRef idx="2">
            <a:schemeClr val="accent2"/>
          </a:lnRef>
          <a:fillRef idx="1">
            <a:schemeClr val="lt1"/>
          </a:fillRef>
          <a:effectRef idx="0">
            <a:schemeClr val="accent2"/>
          </a:effectRef>
          <a:fontRef idx="minor">
            <a:schemeClr val="dk1"/>
          </a:fontRef>
        </p:style>
        <p:txBody>
          <a:bodyPr rtlCol="0" anchor="ctr"/>
          <a:lstStyle/>
          <a:p>
            <a:pPr algn="ctr"/>
            <a:endParaRPr lang="ko-KR" altLang="en-US" sz="2700" dirty="0"/>
          </a:p>
        </p:txBody>
      </p:sp>
    </p:spTree>
    <p:extLst>
      <p:ext uri="{BB962C8B-B14F-4D97-AF65-F5344CB8AC3E}">
        <p14:creationId xmlns:p14="http://schemas.microsoft.com/office/powerpoint/2010/main" val="1729061369"/>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25CF0D-5402-8006-BBAC-BFF3AD8C2C03}"/>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5AEAFD4A-5A7D-8228-72DA-F439B69A2081}"/>
              </a:ext>
            </a:extLst>
          </p:cNvPr>
          <p:cNvSpPr>
            <a:spLocks noGrp="1"/>
          </p:cNvSpPr>
          <p:nvPr>
            <p:ph type="body" sz="quarter" idx="10"/>
          </p:nvPr>
        </p:nvSpPr>
        <p:spPr>
          <a:xfrm>
            <a:off x="309401" y="529514"/>
            <a:ext cx="11573197" cy="724247"/>
          </a:xfrm>
        </p:spPr>
        <p:txBody>
          <a:bodyPr/>
          <a:lstStyle/>
          <a:p>
            <a:r>
              <a:rPr lang="en-US" dirty="0"/>
              <a:t>LoRa PHY</a:t>
            </a:r>
          </a:p>
        </p:txBody>
      </p:sp>
      <p:pic>
        <p:nvPicPr>
          <p:cNvPr id="36" name="Graphic 35">
            <a:extLst>
              <a:ext uri="{FF2B5EF4-FFF2-40B4-BE49-F238E27FC236}">
                <a16:creationId xmlns:a16="http://schemas.microsoft.com/office/drawing/2014/main" id="{591DF282-62B7-2101-2688-38AE2448625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158351" y="5327240"/>
            <a:ext cx="724247" cy="724247"/>
          </a:xfrm>
          <a:prstGeom prst="rect">
            <a:avLst/>
          </a:prstGeom>
        </p:spPr>
      </p:pic>
      <p:sp>
        <p:nvSpPr>
          <p:cNvPr id="44" name="TextBox 43">
            <a:extLst>
              <a:ext uri="{FF2B5EF4-FFF2-40B4-BE49-F238E27FC236}">
                <a16:creationId xmlns:a16="http://schemas.microsoft.com/office/drawing/2014/main" id="{F907305F-F5DE-3C9D-9291-4B91175F68E0}"/>
              </a:ext>
            </a:extLst>
          </p:cNvPr>
          <p:cNvSpPr txBox="1"/>
          <p:nvPr/>
        </p:nvSpPr>
        <p:spPr>
          <a:xfrm>
            <a:off x="10956964" y="6051487"/>
            <a:ext cx="925634" cy="276999"/>
          </a:xfrm>
          <a:prstGeom prst="rect">
            <a:avLst/>
          </a:prstGeom>
          <a:noFill/>
        </p:spPr>
        <p:txBody>
          <a:bodyPr wrap="square" rtlCol="0">
            <a:spAutoFit/>
          </a:bodyPr>
          <a:lstStyle/>
          <a:p>
            <a:pPr algn="r"/>
            <a:r>
              <a:rPr lang="en-US" sz="1200" dirty="0"/>
              <a:t>8 of 23</a:t>
            </a:r>
          </a:p>
        </p:txBody>
      </p:sp>
      <p:sp>
        <p:nvSpPr>
          <p:cNvPr id="45" name="Oval 44">
            <a:extLst>
              <a:ext uri="{FF2B5EF4-FFF2-40B4-BE49-F238E27FC236}">
                <a16:creationId xmlns:a16="http://schemas.microsoft.com/office/drawing/2014/main" id="{20CD9A70-3EFD-63DB-A297-98CB825D224C}"/>
              </a:ext>
            </a:extLst>
          </p:cNvPr>
          <p:cNvSpPr/>
          <p:nvPr/>
        </p:nvSpPr>
        <p:spPr>
          <a:xfrm>
            <a:off x="11497614" y="5915179"/>
            <a:ext cx="45719" cy="61912"/>
          </a:xfrm>
          <a:prstGeom prst="ellipse">
            <a:avLst/>
          </a:prstGeom>
          <a:solidFill>
            <a:schemeClr val="accent6">
              <a:lumMod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 name="Flowchart: Stored Data 3">
            <a:extLst>
              <a:ext uri="{FF2B5EF4-FFF2-40B4-BE49-F238E27FC236}">
                <a16:creationId xmlns:a16="http://schemas.microsoft.com/office/drawing/2014/main" id="{A72218D4-DB2E-4B60-C00F-CCB7DE0B42B6}"/>
              </a:ext>
            </a:extLst>
          </p:cNvPr>
          <p:cNvSpPr/>
          <p:nvPr/>
        </p:nvSpPr>
        <p:spPr>
          <a:xfrm rot="5400000">
            <a:off x="11468284" y="5708835"/>
            <a:ext cx="85355" cy="225425"/>
          </a:xfrm>
          <a:prstGeom prst="flowChartOnlineStorage">
            <a:avLst/>
          </a:prstGeom>
          <a:solidFill>
            <a:srgbClr val="431E9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1892C7BD-A7CE-A5E4-D9A5-6BCD78DB85B5}"/>
              </a:ext>
            </a:extLst>
          </p:cNvPr>
          <p:cNvSpPr txBox="1"/>
          <p:nvPr/>
        </p:nvSpPr>
        <p:spPr>
          <a:xfrm>
            <a:off x="580004" y="2157633"/>
            <a:ext cx="5510213" cy="3231654"/>
          </a:xfrm>
          <a:prstGeom prst="rect">
            <a:avLst/>
          </a:prstGeom>
          <a:noFill/>
        </p:spPr>
        <p:txBody>
          <a:bodyPr wrap="square" rtlCol="0">
            <a:spAutoFit/>
          </a:bodyPr>
          <a:lstStyle/>
          <a:p>
            <a:r>
              <a:rPr lang="en-US" sz="2600" b="1" dirty="0"/>
              <a:t>LoRa PHY</a:t>
            </a:r>
            <a:br>
              <a:rPr lang="en-US" sz="2600" b="1" dirty="0"/>
            </a:br>
            <a:endParaRPr lang="en-US" sz="2600" b="1" dirty="0"/>
          </a:p>
          <a:p>
            <a:pPr marL="742950" lvl="1" indent="-285750">
              <a:buFont typeface="Arial" panose="020B0604020202020204" pitchFamily="34" charset="0"/>
              <a:buChar char="•"/>
            </a:pPr>
            <a:r>
              <a:rPr lang="en-US" dirty="0"/>
              <a:t>Chirp Spread Spectrum (CSS) </a:t>
            </a:r>
          </a:p>
          <a:p>
            <a:pPr marL="742950" lvl="1" indent="-285750">
              <a:buFont typeface="Arial" panose="020B0604020202020204" pitchFamily="34" charset="0"/>
              <a:buChar char="•"/>
            </a:pPr>
            <a:r>
              <a:rPr lang="en-US" dirty="0"/>
              <a:t>Frequency Shift Keying (FSK)</a:t>
            </a:r>
          </a:p>
          <a:p>
            <a:endParaRPr lang="en-US" dirty="0"/>
          </a:p>
          <a:p>
            <a:r>
              <a:rPr lang="en-US" sz="2600" b="1" dirty="0"/>
              <a:t>Benefits</a:t>
            </a:r>
          </a:p>
          <a:p>
            <a:pPr lvl="1"/>
            <a:endParaRPr lang="en-US" dirty="0"/>
          </a:p>
          <a:p>
            <a:pPr marL="742950" lvl="1" indent="-285750">
              <a:buFont typeface="Arial" panose="020B0604020202020204" pitchFamily="34" charset="0"/>
              <a:buChar char="•"/>
            </a:pPr>
            <a:r>
              <a:rPr lang="en-US" dirty="0" err="1"/>
              <a:t>Resiliance</a:t>
            </a:r>
            <a:r>
              <a:rPr lang="en-US" dirty="0"/>
              <a:t>, robustness</a:t>
            </a:r>
          </a:p>
          <a:p>
            <a:pPr marL="742950" lvl="1" indent="-285750">
              <a:buFont typeface="Arial" panose="020B0604020202020204" pitchFamily="34" charset="0"/>
              <a:buChar char="•"/>
            </a:pPr>
            <a:r>
              <a:rPr lang="en-US" dirty="0"/>
              <a:t>Simple, low power consumption</a:t>
            </a:r>
          </a:p>
          <a:p>
            <a:pPr marL="742950" lvl="1" indent="-285750">
              <a:buFont typeface="Arial" panose="020B0604020202020204" pitchFamily="34" charset="0"/>
              <a:buChar char="•"/>
            </a:pPr>
            <a:r>
              <a:rPr lang="en-US" dirty="0"/>
              <a:t>Long-range, linear frequency modulation</a:t>
            </a:r>
          </a:p>
        </p:txBody>
      </p:sp>
      <p:grpSp>
        <p:nvGrpSpPr>
          <p:cNvPr id="8" name="Group 7">
            <a:extLst>
              <a:ext uri="{FF2B5EF4-FFF2-40B4-BE49-F238E27FC236}">
                <a16:creationId xmlns:a16="http://schemas.microsoft.com/office/drawing/2014/main" id="{5A236093-30B4-A1B0-6658-59622ADEBBFB}"/>
              </a:ext>
            </a:extLst>
          </p:cNvPr>
          <p:cNvGrpSpPr/>
          <p:nvPr/>
        </p:nvGrpSpPr>
        <p:grpSpPr>
          <a:xfrm>
            <a:off x="8280297" y="3337687"/>
            <a:ext cx="914654" cy="1522813"/>
            <a:chOff x="756338" y="2636912"/>
            <a:chExt cx="1152128" cy="1918185"/>
          </a:xfrm>
          <a:solidFill>
            <a:schemeClr val="accent6"/>
          </a:solidFill>
        </p:grpSpPr>
        <p:grpSp>
          <p:nvGrpSpPr>
            <p:cNvPr id="9" name="Group 8">
              <a:extLst>
                <a:ext uri="{FF2B5EF4-FFF2-40B4-BE49-F238E27FC236}">
                  <a16:creationId xmlns:a16="http://schemas.microsoft.com/office/drawing/2014/main" id="{0D92292F-5E5D-5CB5-011D-F220C2988417}"/>
                </a:ext>
              </a:extLst>
            </p:cNvPr>
            <p:cNvGrpSpPr/>
            <p:nvPr/>
          </p:nvGrpSpPr>
          <p:grpSpPr>
            <a:xfrm>
              <a:off x="756338" y="2636912"/>
              <a:ext cx="1152128" cy="1918185"/>
              <a:chOff x="3631246" y="4903910"/>
              <a:chExt cx="446244" cy="742954"/>
            </a:xfrm>
            <a:grpFill/>
          </p:grpSpPr>
          <p:sp>
            <p:nvSpPr>
              <p:cNvPr id="12" name="Freeform 6">
                <a:extLst>
                  <a:ext uri="{FF2B5EF4-FFF2-40B4-BE49-F238E27FC236}">
                    <a16:creationId xmlns:a16="http://schemas.microsoft.com/office/drawing/2014/main" id="{D1D458A8-69B6-5425-86DB-B2CCE2A5B301}"/>
                  </a:ext>
                </a:extLst>
              </p:cNvPr>
              <p:cNvSpPr>
                <a:spLocks noEditPoints="1"/>
              </p:cNvSpPr>
              <p:nvPr/>
            </p:nvSpPr>
            <p:spPr bwMode="auto">
              <a:xfrm>
                <a:off x="3631246" y="4903910"/>
                <a:ext cx="446244" cy="742954"/>
              </a:xfrm>
              <a:custGeom>
                <a:avLst/>
                <a:gdLst>
                  <a:gd name="T0" fmla="*/ 530 w 566"/>
                  <a:gd name="T1" fmla="*/ 0 h 1053"/>
                  <a:gd name="T2" fmla="*/ 36 w 566"/>
                  <a:gd name="T3" fmla="*/ 0 h 1053"/>
                  <a:gd name="T4" fmla="*/ 0 w 566"/>
                  <a:gd name="T5" fmla="*/ 36 h 1053"/>
                  <a:gd name="T6" fmla="*/ 0 w 566"/>
                  <a:gd name="T7" fmla="*/ 1017 h 1053"/>
                  <a:gd name="T8" fmla="*/ 36 w 566"/>
                  <a:gd name="T9" fmla="*/ 1053 h 1053"/>
                  <a:gd name="T10" fmla="*/ 530 w 566"/>
                  <a:gd name="T11" fmla="*/ 1053 h 1053"/>
                  <a:gd name="T12" fmla="*/ 566 w 566"/>
                  <a:gd name="T13" fmla="*/ 1017 h 1053"/>
                  <a:gd name="T14" fmla="*/ 566 w 566"/>
                  <a:gd name="T15" fmla="*/ 36 h 1053"/>
                  <a:gd name="T16" fmla="*/ 530 w 566"/>
                  <a:gd name="T17" fmla="*/ 0 h 1053"/>
                  <a:gd name="T18" fmla="*/ 520 w 566"/>
                  <a:gd name="T19" fmla="*/ 911 h 1053"/>
                  <a:gd name="T20" fmla="*/ 48 w 566"/>
                  <a:gd name="T21" fmla="*/ 911 h 1053"/>
                  <a:gd name="T22" fmla="*/ 48 w 566"/>
                  <a:gd name="T23" fmla="*/ 108 h 1053"/>
                  <a:gd name="T24" fmla="*/ 520 w 566"/>
                  <a:gd name="T25" fmla="*/ 108 h 1053"/>
                  <a:gd name="T26" fmla="*/ 520 w 566"/>
                  <a:gd name="T27" fmla="*/ 911 h 10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66" h="1053">
                    <a:moveTo>
                      <a:pt x="530" y="0"/>
                    </a:moveTo>
                    <a:cubicBezTo>
                      <a:pt x="36" y="0"/>
                      <a:pt x="36" y="0"/>
                      <a:pt x="36" y="0"/>
                    </a:cubicBezTo>
                    <a:cubicBezTo>
                      <a:pt x="16" y="0"/>
                      <a:pt x="0" y="16"/>
                      <a:pt x="0" y="36"/>
                    </a:cubicBezTo>
                    <a:cubicBezTo>
                      <a:pt x="0" y="1017"/>
                      <a:pt x="0" y="1017"/>
                      <a:pt x="0" y="1017"/>
                    </a:cubicBezTo>
                    <a:cubicBezTo>
                      <a:pt x="0" y="1037"/>
                      <a:pt x="16" y="1053"/>
                      <a:pt x="36" y="1053"/>
                    </a:cubicBezTo>
                    <a:cubicBezTo>
                      <a:pt x="530" y="1053"/>
                      <a:pt x="530" y="1053"/>
                      <a:pt x="530" y="1053"/>
                    </a:cubicBezTo>
                    <a:cubicBezTo>
                      <a:pt x="550" y="1053"/>
                      <a:pt x="566" y="1037"/>
                      <a:pt x="566" y="1017"/>
                    </a:cubicBezTo>
                    <a:cubicBezTo>
                      <a:pt x="566" y="36"/>
                      <a:pt x="566" y="36"/>
                      <a:pt x="566" y="36"/>
                    </a:cubicBezTo>
                    <a:cubicBezTo>
                      <a:pt x="566" y="16"/>
                      <a:pt x="550" y="0"/>
                      <a:pt x="530" y="0"/>
                    </a:cubicBezTo>
                    <a:close/>
                    <a:moveTo>
                      <a:pt x="520" y="911"/>
                    </a:moveTo>
                    <a:cubicBezTo>
                      <a:pt x="48" y="911"/>
                      <a:pt x="48" y="911"/>
                      <a:pt x="48" y="911"/>
                    </a:cubicBezTo>
                    <a:cubicBezTo>
                      <a:pt x="48" y="108"/>
                      <a:pt x="48" y="108"/>
                      <a:pt x="48" y="108"/>
                    </a:cubicBezTo>
                    <a:cubicBezTo>
                      <a:pt x="520" y="108"/>
                      <a:pt x="520" y="108"/>
                      <a:pt x="520" y="108"/>
                    </a:cubicBezTo>
                    <a:lnTo>
                      <a:pt x="520" y="911"/>
                    </a:lnTo>
                    <a:close/>
                  </a:path>
                </a:pathLst>
              </a:custGeom>
              <a:grp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700"/>
              </a:p>
            </p:txBody>
          </p:sp>
          <p:sp>
            <p:nvSpPr>
              <p:cNvPr id="13" name="Rounded Rectangle 49">
                <a:extLst>
                  <a:ext uri="{FF2B5EF4-FFF2-40B4-BE49-F238E27FC236}">
                    <a16:creationId xmlns:a16="http://schemas.microsoft.com/office/drawing/2014/main" id="{F556EBD5-1DBE-03A5-292C-E5AB50DBDD80}"/>
                  </a:ext>
                </a:extLst>
              </p:cNvPr>
              <p:cNvSpPr/>
              <p:nvPr/>
            </p:nvSpPr>
            <p:spPr>
              <a:xfrm>
                <a:off x="3802267" y="4938019"/>
                <a:ext cx="104202" cy="20042"/>
              </a:xfrm>
              <a:prstGeom prst="roundRect">
                <a:avLst>
                  <a:gd name="adj" fmla="val 50000"/>
                </a:avLst>
              </a:prstGeom>
              <a:grp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14" name="Oval 13">
                <a:extLst>
                  <a:ext uri="{FF2B5EF4-FFF2-40B4-BE49-F238E27FC236}">
                    <a16:creationId xmlns:a16="http://schemas.microsoft.com/office/drawing/2014/main" id="{138AC8C9-5B63-5B4B-2594-F8D782BDB751}"/>
                  </a:ext>
                </a:extLst>
              </p:cNvPr>
              <p:cNvSpPr/>
              <p:nvPr/>
            </p:nvSpPr>
            <p:spPr>
              <a:xfrm>
                <a:off x="3822161" y="5563917"/>
                <a:ext cx="64414" cy="64414"/>
              </a:xfrm>
              <a:prstGeom prst="ellipse">
                <a:avLst/>
              </a:prstGeom>
              <a:grp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grpSp>
        <p:sp>
          <p:nvSpPr>
            <p:cNvPr id="10" name="Rounded Rectangle 6">
              <a:extLst>
                <a:ext uri="{FF2B5EF4-FFF2-40B4-BE49-F238E27FC236}">
                  <a16:creationId xmlns:a16="http://schemas.microsoft.com/office/drawing/2014/main" id="{F8E2DCD6-EB50-B22B-6856-226DDA82DB8E}"/>
                </a:ext>
              </a:extLst>
            </p:cNvPr>
            <p:cNvSpPr/>
            <p:nvPr/>
          </p:nvSpPr>
          <p:spPr>
            <a:xfrm>
              <a:off x="1141457" y="2704713"/>
              <a:ext cx="381891" cy="49373"/>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1" name="Oval 10">
              <a:extLst>
                <a:ext uri="{FF2B5EF4-FFF2-40B4-BE49-F238E27FC236}">
                  <a16:creationId xmlns:a16="http://schemas.microsoft.com/office/drawing/2014/main" id="{0D1C394A-632A-7890-5329-06A4C1F8E5EC}"/>
                </a:ext>
              </a:extLst>
            </p:cNvPr>
            <p:cNvSpPr/>
            <p:nvPr/>
          </p:nvSpPr>
          <p:spPr>
            <a:xfrm>
              <a:off x="1260394" y="4352086"/>
              <a:ext cx="144016" cy="1440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grpSp>
        <p:nvGrpSpPr>
          <p:cNvPr id="15" name="Group 14">
            <a:extLst>
              <a:ext uri="{FF2B5EF4-FFF2-40B4-BE49-F238E27FC236}">
                <a16:creationId xmlns:a16="http://schemas.microsoft.com/office/drawing/2014/main" id="{3ED7A240-F24E-DB67-E35F-E1608F5AE184}"/>
              </a:ext>
            </a:extLst>
          </p:cNvPr>
          <p:cNvGrpSpPr>
            <a:grpSpLocks noChangeAspect="1"/>
          </p:cNvGrpSpPr>
          <p:nvPr/>
        </p:nvGrpSpPr>
        <p:grpSpPr>
          <a:xfrm>
            <a:off x="8477020" y="3953837"/>
            <a:ext cx="521208" cy="290511"/>
            <a:chOff x="2620468" y="2341685"/>
            <a:chExt cx="3916551" cy="2183011"/>
          </a:xfrm>
          <a:solidFill>
            <a:schemeClr val="accent6">
              <a:lumMod val="75000"/>
            </a:schemeClr>
          </a:solidFill>
        </p:grpSpPr>
        <p:sp>
          <p:nvSpPr>
            <p:cNvPr id="16" name="Rectangle 3">
              <a:extLst>
                <a:ext uri="{FF2B5EF4-FFF2-40B4-BE49-F238E27FC236}">
                  <a16:creationId xmlns:a16="http://schemas.microsoft.com/office/drawing/2014/main" id="{5D83EF02-5A29-FD6A-62A8-E6E86B3BEAED}"/>
                </a:ext>
              </a:extLst>
            </p:cNvPr>
            <p:cNvSpPr>
              <a:spLocks/>
            </p:cNvSpPr>
            <p:nvPr/>
          </p:nvSpPr>
          <p:spPr>
            <a:xfrm>
              <a:off x="2620468" y="2364696"/>
              <a:ext cx="1658027" cy="2160000"/>
            </a:xfrm>
            <a:custGeom>
              <a:avLst/>
              <a:gdLst>
                <a:gd name="connsiteX0" fmla="*/ 230222 w 1728192"/>
                <a:gd name="connsiteY0" fmla="*/ 0 h 2158772"/>
                <a:gd name="connsiteX1" fmla="*/ 1598374 w 1728192"/>
                <a:gd name="connsiteY1" fmla="*/ 0 h 2158772"/>
                <a:gd name="connsiteX2" fmla="*/ 1598374 w 1728192"/>
                <a:gd name="connsiteY2" fmla="*/ 576064 h 2158772"/>
                <a:gd name="connsiteX3" fmla="*/ 718210 w 1728192"/>
                <a:gd name="connsiteY3" fmla="*/ 576064 h 2158772"/>
                <a:gd name="connsiteX4" fmla="*/ 685796 w 1728192"/>
                <a:gd name="connsiteY4" fmla="*/ 779840 h 2158772"/>
                <a:gd name="connsiteX5" fmla="*/ 864096 w 1728192"/>
                <a:gd name="connsiteY5" fmla="*/ 764638 h 2158772"/>
                <a:gd name="connsiteX6" fmla="*/ 1728192 w 1728192"/>
                <a:gd name="connsiteY6" fmla="*/ 1461705 h 2158772"/>
                <a:gd name="connsiteX7" fmla="*/ 864096 w 1728192"/>
                <a:gd name="connsiteY7" fmla="*/ 2158772 h 2158772"/>
                <a:gd name="connsiteX8" fmla="*/ 0 w 1728192"/>
                <a:gd name="connsiteY8" fmla="*/ 1461705 h 2158772"/>
                <a:gd name="connsiteX9" fmla="*/ 571750 w 1728192"/>
                <a:gd name="connsiteY9" fmla="*/ 1461705 h 2158772"/>
                <a:gd name="connsiteX10" fmla="*/ 791653 w 1728192"/>
                <a:gd name="connsiteY10" fmla="*/ 1658165 h 2158772"/>
                <a:gd name="connsiteX11" fmla="*/ 1024914 w 1728192"/>
                <a:gd name="connsiteY11" fmla="*/ 1369011 h 2158772"/>
                <a:gd name="connsiteX12" fmla="*/ 680622 w 1728192"/>
                <a:gd name="connsiteY12" fmla="*/ 1116196 h 2158772"/>
                <a:gd name="connsiteX13" fmla="*/ 48987 w 1728192"/>
                <a:gd name="connsiteY13" fmla="*/ 1116196 h 2158772"/>
                <a:gd name="connsiteX14" fmla="*/ 222741 w 1728192"/>
                <a:gd name="connsiteY14" fmla="*/ 23854 h 2158772"/>
                <a:gd name="connsiteX15" fmla="*/ 230222 w 1728192"/>
                <a:gd name="connsiteY15" fmla="*/ 25044 h 2158772"/>
                <a:gd name="connsiteX16" fmla="*/ 230222 w 1728192"/>
                <a:gd name="connsiteY16" fmla="*/ 0 h 2158772"/>
                <a:gd name="connsiteX0" fmla="*/ 230222 w 1728192"/>
                <a:gd name="connsiteY0" fmla="*/ 0 h 2158772"/>
                <a:gd name="connsiteX1" fmla="*/ 1598374 w 1728192"/>
                <a:gd name="connsiteY1" fmla="*/ 0 h 2158772"/>
                <a:gd name="connsiteX2" fmla="*/ 1598374 w 1728192"/>
                <a:gd name="connsiteY2" fmla="*/ 576064 h 2158772"/>
                <a:gd name="connsiteX3" fmla="*/ 718210 w 1728192"/>
                <a:gd name="connsiteY3" fmla="*/ 576064 h 2158772"/>
                <a:gd name="connsiteX4" fmla="*/ 685796 w 1728192"/>
                <a:gd name="connsiteY4" fmla="*/ 779840 h 2158772"/>
                <a:gd name="connsiteX5" fmla="*/ 864096 w 1728192"/>
                <a:gd name="connsiteY5" fmla="*/ 764638 h 2158772"/>
                <a:gd name="connsiteX6" fmla="*/ 1728192 w 1728192"/>
                <a:gd name="connsiteY6" fmla="*/ 1461705 h 2158772"/>
                <a:gd name="connsiteX7" fmla="*/ 864096 w 1728192"/>
                <a:gd name="connsiteY7" fmla="*/ 2158772 h 2158772"/>
                <a:gd name="connsiteX8" fmla="*/ 0 w 1728192"/>
                <a:gd name="connsiteY8" fmla="*/ 1461705 h 2158772"/>
                <a:gd name="connsiteX9" fmla="*/ 571750 w 1728192"/>
                <a:gd name="connsiteY9" fmla="*/ 1461705 h 2158772"/>
                <a:gd name="connsiteX10" fmla="*/ 791653 w 1728192"/>
                <a:gd name="connsiteY10" fmla="*/ 1658165 h 2158772"/>
                <a:gd name="connsiteX11" fmla="*/ 1024914 w 1728192"/>
                <a:gd name="connsiteY11" fmla="*/ 1369011 h 2158772"/>
                <a:gd name="connsiteX12" fmla="*/ 680622 w 1728192"/>
                <a:gd name="connsiteY12" fmla="*/ 1116196 h 2158772"/>
                <a:gd name="connsiteX13" fmla="*/ 48987 w 1728192"/>
                <a:gd name="connsiteY13" fmla="*/ 1116196 h 2158772"/>
                <a:gd name="connsiteX14" fmla="*/ 222741 w 1728192"/>
                <a:gd name="connsiteY14" fmla="*/ 23854 h 2158772"/>
                <a:gd name="connsiteX15" fmla="*/ 230222 w 1728192"/>
                <a:gd name="connsiteY15" fmla="*/ 25044 h 2158772"/>
                <a:gd name="connsiteX16" fmla="*/ 230222 w 1728192"/>
                <a:gd name="connsiteY16" fmla="*/ 0 h 2158772"/>
                <a:gd name="connsiteX0" fmla="*/ 230222 w 1728192"/>
                <a:gd name="connsiteY0" fmla="*/ 0 h 2158772"/>
                <a:gd name="connsiteX1" fmla="*/ 1598374 w 1728192"/>
                <a:gd name="connsiteY1" fmla="*/ 0 h 2158772"/>
                <a:gd name="connsiteX2" fmla="*/ 1598374 w 1728192"/>
                <a:gd name="connsiteY2" fmla="*/ 576064 h 2158772"/>
                <a:gd name="connsiteX3" fmla="*/ 718210 w 1728192"/>
                <a:gd name="connsiteY3" fmla="*/ 576064 h 2158772"/>
                <a:gd name="connsiteX4" fmla="*/ 685796 w 1728192"/>
                <a:gd name="connsiteY4" fmla="*/ 779840 h 2158772"/>
                <a:gd name="connsiteX5" fmla="*/ 864096 w 1728192"/>
                <a:gd name="connsiteY5" fmla="*/ 764638 h 2158772"/>
                <a:gd name="connsiteX6" fmla="*/ 1728192 w 1728192"/>
                <a:gd name="connsiteY6" fmla="*/ 1461705 h 2158772"/>
                <a:gd name="connsiteX7" fmla="*/ 864096 w 1728192"/>
                <a:gd name="connsiteY7" fmla="*/ 2158772 h 2158772"/>
                <a:gd name="connsiteX8" fmla="*/ 0 w 1728192"/>
                <a:gd name="connsiteY8" fmla="*/ 1461705 h 2158772"/>
                <a:gd name="connsiteX9" fmla="*/ 571750 w 1728192"/>
                <a:gd name="connsiteY9" fmla="*/ 1461705 h 2158772"/>
                <a:gd name="connsiteX10" fmla="*/ 791653 w 1728192"/>
                <a:gd name="connsiteY10" fmla="*/ 1658165 h 2158772"/>
                <a:gd name="connsiteX11" fmla="*/ 1024914 w 1728192"/>
                <a:gd name="connsiteY11" fmla="*/ 1369011 h 2158772"/>
                <a:gd name="connsiteX12" fmla="*/ 680622 w 1728192"/>
                <a:gd name="connsiteY12" fmla="*/ 1116196 h 2158772"/>
                <a:gd name="connsiteX13" fmla="*/ 48987 w 1728192"/>
                <a:gd name="connsiteY13" fmla="*/ 1116196 h 2158772"/>
                <a:gd name="connsiteX14" fmla="*/ 222741 w 1728192"/>
                <a:gd name="connsiteY14" fmla="*/ 23854 h 2158772"/>
                <a:gd name="connsiteX15" fmla="*/ 230222 w 1728192"/>
                <a:gd name="connsiteY15" fmla="*/ 25044 h 2158772"/>
                <a:gd name="connsiteX16" fmla="*/ 230222 w 1728192"/>
                <a:gd name="connsiteY16" fmla="*/ 0 h 2158772"/>
                <a:gd name="connsiteX0" fmla="*/ 230222 w 1728192"/>
                <a:gd name="connsiteY0" fmla="*/ 0 h 2158772"/>
                <a:gd name="connsiteX1" fmla="*/ 1598374 w 1728192"/>
                <a:gd name="connsiteY1" fmla="*/ 0 h 2158772"/>
                <a:gd name="connsiteX2" fmla="*/ 1598374 w 1728192"/>
                <a:gd name="connsiteY2" fmla="*/ 576064 h 2158772"/>
                <a:gd name="connsiteX3" fmla="*/ 718210 w 1728192"/>
                <a:gd name="connsiteY3" fmla="*/ 576064 h 2158772"/>
                <a:gd name="connsiteX4" fmla="*/ 685796 w 1728192"/>
                <a:gd name="connsiteY4" fmla="*/ 779840 h 2158772"/>
                <a:gd name="connsiteX5" fmla="*/ 864096 w 1728192"/>
                <a:gd name="connsiteY5" fmla="*/ 764638 h 2158772"/>
                <a:gd name="connsiteX6" fmla="*/ 1728192 w 1728192"/>
                <a:gd name="connsiteY6" fmla="*/ 1461705 h 2158772"/>
                <a:gd name="connsiteX7" fmla="*/ 864096 w 1728192"/>
                <a:gd name="connsiteY7" fmla="*/ 2158772 h 2158772"/>
                <a:gd name="connsiteX8" fmla="*/ 0 w 1728192"/>
                <a:gd name="connsiteY8" fmla="*/ 1461705 h 2158772"/>
                <a:gd name="connsiteX9" fmla="*/ 571750 w 1728192"/>
                <a:gd name="connsiteY9" fmla="*/ 1461705 h 2158772"/>
                <a:gd name="connsiteX10" fmla="*/ 791653 w 1728192"/>
                <a:gd name="connsiteY10" fmla="*/ 1658165 h 2158772"/>
                <a:gd name="connsiteX11" fmla="*/ 1024914 w 1728192"/>
                <a:gd name="connsiteY11" fmla="*/ 1369011 h 2158772"/>
                <a:gd name="connsiteX12" fmla="*/ 680622 w 1728192"/>
                <a:gd name="connsiteY12" fmla="*/ 1116196 h 2158772"/>
                <a:gd name="connsiteX13" fmla="*/ 32742 w 1728192"/>
                <a:gd name="connsiteY13" fmla="*/ 1152747 h 2158772"/>
                <a:gd name="connsiteX14" fmla="*/ 222741 w 1728192"/>
                <a:gd name="connsiteY14" fmla="*/ 23854 h 2158772"/>
                <a:gd name="connsiteX15" fmla="*/ 230222 w 1728192"/>
                <a:gd name="connsiteY15" fmla="*/ 25044 h 2158772"/>
                <a:gd name="connsiteX16" fmla="*/ 230222 w 1728192"/>
                <a:gd name="connsiteY16" fmla="*/ 0 h 2158772"/>
                <a:gd name="connsiteX0" fmla="*/ 230222 w 1728192"/>
                <a:gd name="connsiteY0" fmla="*/ 0 h 2158772"/>
                <a:gd name="connsiteX1" fmla="*/ 1598374 w 1728192"/>
                <a:gd name="connsiteY1" fmla="*/ 0 h 2158772"/>
                <a:gd name="connsiteX2" fmla="*/ 1598374 w 1728192"/>
                <a:gd name="connsiteY2" fmla="*/ 576064 h 2158772"/>
                <a:gd name="connsiteX3" fmla="*/ 718210 w 1728192"/>
                <a:gd name="connsiteY3" fmla="*/ 576064 h 2158772"/>
                <a:gd name="connsiteX4" fmla="*/ 685796 w 1728192"/>
                <a:gd name="connsiteY4" fmla="*/ 779840 h 2158772"/>
                <a:gd name="connsiteX5" fmla="*/ 864096 w 1728192"/>
                <a:gd name="connsiteY5" fmla="*/ 764638 h 2158772"/>
                <a:gd name="connsiteX6" fmla="*/ 1728192 w 1728192"/>
                <a:gd name="connsiteY6" fmla="*/ 1461705 h 2158772"/>
                <a:gd name="connsiteX7" fmla="*/ 864096 w 1728192"/>
                <a:gd name="connsiteY7" fmla="*/ 2158772 h 2158772"/>
                <a:gd name="connsiteX8" fmla="*/ 0 w 1728192"/>
                <a:gd name="connsiteY8" fmla="*/ 1461705 h 2158772"/>
                <a:gd name="connsiteX9" fmla="*/ 571750 w 1728192"/>
                <a:gd name="connsiteY9" fmla="*/ 1461705 h 2158772"/>
                <a:gd name="connsiteX10" fmla="*/ 791653 w 1728192"/>
                <a:gd name="connsiteY10" fmla="*/ 1658165 h 2158772"/>
                <a:gd name="connsiteX11" fmla="*/ 1024914 w 1728192"/>
                <a:gd name="connsiteY11" fmla="*/ 1369011 h 2158772"/>
                <a:gd name="connsiteX12" fmla="*/ 664377 w 1728192"/>
                <a:gd name="connsiteY12" fmla="*/ 1152747 h 2158772"/>
                <a:gd name="connsiteX13" fmla="*/ 32742 w 1728192"/>
                <a:gd name="connsiteY13" fmla="*/ 1152747 h 2158772"/>
                <a:gd name="connsiteX14" fmla="*/ 222741 w 1728192"/>
                <a:gd name="connsiteY14" fmla="*/ 23854 h 2158772"/>
                <a:gd name="connsiteX15" fmla="*/ 230222 w 1728192"/>
                <a:gd name="connsiteY15" fmla="*/ 25044 h 2158772"/>
                <a:gd name="connsiteX16" fmla="*/ 230222 w 1728192"/>
                <a:gd name="connsiteY16" fmla="*/ 0 h 2158772"/>
                <a:gd name="connsiteX0" fmla="*/ 230222 w 1728192"/>
                <a:gd name="connsiteY0" fmla="*/ 0 h 2158772"/>
                <a:gd name="connsiteX1" fmla="*/ 1598374 w 1728192"/>
                <a:gd name="connsiteY1" fmla="*/ 0 h 2158772"/>
                <a:gd name="connsiteX2" fmla="*/ 1598374 w 1728192"/>
                <a:gd name="connsiteY2" fmla="*/ 576064 h 2158772"/>
                <a:gd name="connsiteX3" fmla="*/ 718210 w 1728192"/>
                <a:gd name="connsiteY3" fmla="*/ 576064 h 2158772"/>
                <a:gd name="connsiteX4" fmla="*/ 685796 w 1728192"/>
                <a:gd name="connsiteY4" fmla="*/ 779840 h 2158772"/>
                <a:gd name="connsiteX5" fmla="*/ 864096 w 1728192"/>
                <a:gd name="connsiteY5" fmla="*/ 764638 h 2158772"/>
                <a:gd name="connsiteX6" fmla="*/ 1728192 w 1728192"/>
                <a:gd name="connsiteY6" fmla="*/ 1461705 h 2158772"/>
                <a:gd name="connsiteX7" fmla="*/ 864096 w 1728192"/>
                <a:gd name="connsiteY7" fmla="*/ 2158772 h 2158772"/>
                <a:gd name="connsiteX8" fmla="*/ 0 w 1728192"/>
                <a:gd name="connsiteY8" fmla="*/ 1461705 h 2158772"/>
                <a:gd name="connsiteX9" fmla="*/ 571750 w 1728192"/>
                <a:gd name="connsiteY9" fmla="*/ 1461705 h 2158772"/>
                <a:gd name="connsiteX10" fmla="*/ 791653 w 1728192"/>
                <a:gd name="connsiteY10" fmla="*/ 1658165 h 2158772"/>
                <a:gd name="connsiteX11" fmla="*/ 1024914 w 1728192"/>
                <a:gd name="connsiteY11" fmla="*/ 1369011 h 2158772"/>
                <a:gd name="connsiteX12" fmla="*/ 664377 w 1728192"/>
                <a:gd name="connsiteY12" fmla="*/ 1152747 h 2158772"/>
                <a:gd name="connsiteX13" fmla="*/ 32742 w 1728192"/>
                <a:gd name="connsiteY13" fmla="*/ 1152747 h 2158772"/>
                <a:gd name="connsiteX14" fmla="*/ 222741 w 1728192"/>
                <a:gd name="connsiteY14" fmla="*/ 23854 h 2158772"/>
                <a:gd name="connsiteX15" fmla="*/ 230222 w 1728192"/>
                <a:gd name="connsiteY15" fmla="*/ 25044 h 2158772"/>
                <a:gd name="connsiteX16" fmla="*/ 230222 w 1728192"/>
                <a:gd name="connsiteY16" fmla="*/ 0 h 2158772"/>
                <a:gd name="connsiteX0" fmla="*/ 230222 w 1728192"/>
                <a:gd name="connsiteY0" fmla="*/ 0 h 2158772"/>
                <a:gd name="connsiteX1" fmla="*/ 1598374 w 1728192"/>
                <a:gd name="connsiteY1" fmla="*/ 0 h 2158772"/>
                <a:gd name="connsiteX2" fmla="*/ 1598374 w 1728192"/>
                <a:gd name="connsiteY2" fmla="*/ 576064 h 2158772"/>
                <a:gd name="connsiteX3" fmla="*/ 718210 w 1728192"/>
                <a:gd name="connsiteY3" fmla="*/ 576064 h 2158772"/>
                <a:gd name="connsiteX4" fmla="*/ 685796 w 1728192"/>
                <a:gd name="connsiteY4" fmla="*/ 779840 h 2158772"/>
                <a:gd name="connsiteX5" fmla="*/ 864096 w 1728192"/>
                <a:gd name="connsiteY5" fmla="*/ 764638 h 2158772"/>
                <a:gd name="connsiteX6" fmla="*/ 1728192 w 1728192"/>
                <a:gd name="connsiteY6" fmla="*/ 1461705 h 2158772"/>
                <a:gd name="connsiteX7" fmla="*/ 864096 w 1728192"/>
                <a:gd name="connsiteY7" fmla="*/ 2158772 h 2158772"/>
                <a:gd name="connsiteX8" fmla="*/ 0 w 1728192"/>
                <a:gd name="connsiteY8" fmla="*/ 1461705 h 2158772"/>
                <a:gd name="connsiteX9" fmla="*/ 571750 w 1728192"/>
                <a:gd name="connsiteY9" fmla="*/ 1461705 h 2158772"/>
                <a:gd name="connsiteX10" fmla="*/ 791653 w 1728192"/>
                <a:gd name="connsiteY10" fmla="*/ 1658165 h 2158772"/>
                <a:gd name="connsiteX11" fmla="*/ 1024914 w 1728192"/>
                <a:gd name="connsiteY11" fmla="*/ 1369011 h 2158772"/>
                <a:gd name="connsiteX12" fmla="*/ 664377 w 1728192"/>
                <a:gd name="connsiteY12" fmla="*/ 1152747 h 2158772"/>
                <a:gd name="connsiteX13" fmla="*/ 32742 w 1728192"/>
                <a:gd name="connsiteY13" fmla="*/ 1152747 h 2158772"/>
                <a:gd name="connsiteX14" fmla="*/ 222741 w 1728192"/>
                <a:gd name="connsiteY14" fmla="*/ 23854 h 2158772"/>
                <a:gd name="connsiteX15" fmla="*/ 230222 w 1728192"/>
                <a:gd name="connsiteY15" fmla="*/ 25044 h 2158772"/>
                <a:gd name="connsiteX16" fmla="*/ 230222 w 1728192"/>
                <a:gd name="connsiteY16" fmla="*/ 0 h 2158772"/>
                <a:gd name="connsiteX0" fmla="*/ 230222 w 1728192"/>
                <a:gd name="connsiteY0" fmla="*/ 0 h 2158772"/>
                <a:gd name="connsiteX1" fmla="*/ 1598374 w 1728192"/>
                <a:gd name="connsiteY1" fmla="*/ 0 h 2158772"/>
                <a:gd name="connsiteX2" fmla="*/ 1598374 w 1728192"/>
                <a:gd name="connsiteY2" fmla="*/ 576064 h 2158772"/>
                <a:gd name="connsiteX3" fmla="*/ 718210 w 1728192"/>
                <a:gd name="connsiteY3" fmla="*/ 576064 h 2158772"/>
                <a:gd name="connsiteX4" fmla="*/ 685796 w 1728192"/>
                <a:gd name="connsiteY4" fmla="*/ 779840 h 2158772"/>
                <a:gd name="connsiteX5" fmla="*/ 864096 w 1728192"/>
                <a:gd name="connsiteY5" fmla="*/ 764638 h 2158772"/>
                <a:gd name="connsiteX6" fmla="*/ 1728192 w 1728192"/>
                <a:gd name="connsiteY6" fmla="*/ 1461705 h 2158772"/>
                <a:gd name="connsiteX7" fmla="*/ 864096 w 1728192"/>
                <a:gd name="connsiteY7" fmla="*/ 2158772 h 2158772"/>
                <a:gd name="connsiteX8" fmla="*/ 0 w 1728192"/>
                <a:gd name="connsiteY8" fmla="*/ 1461705 h 2158772"/>
                <a:gd name="connsiteX9" fmla="*/ 571750 w 1728192"/>
                <a:gd name="connsiteY9" fmla="*/ 1461705 h 2158772"/>
                <a:gd name="connsiteX10" fmla="*/ 791653 w 1728192"/>
                <a:gd name="connsiteY10" fmla="*/ 1658165 h 2158772"/>
                <a:gd name="connsiteX11" fmla="*/ 1024914 w 1728192"/>
                <a:gd name="connsiteY11" fmla="*/ 1369011 h 2158772"/>
                <a:gd name="connsiteX12" fmla="*/ 664377 w 1728192"/>
                <a:gd name="connsiteY12" fmla="*/ 1152747 h 2158772"/>
                <a:gd name="connsiteX13" fmla="*/ 32742 w 1728192"/>
                <a:gd name="connsiteY13" fmla="*/ 1152747 h 2158772"/>
                <a:gd name="connsiteX14" fmla="*/ 222741 w 1728192"/>
                <a:gd name="connsiteY14" fmla="*/ 23854 h 2158772"/>
                <a:gd name="connsiteX15" fmla="*/ 230222 w 1728192"/>
                <a:gd name="connsiteY15" fmla="*/ 25044 h 2158772"/>
                <a:gd name="connsiteX16" fmla="*/ 230222 w 1728192"/>
                <a:gd name="connsiteY16" fmla="*/ 0 h 2158772"/>
                <a:gd name="connsiteX0" fmla="*/ 230222 w 1728192"/>
                <a:gd name="connsiteY0" fmla="*/ 0 h 2158772"/>
                <a:gd name="connsiteX1" fmla="*/ 1598374 w 1728192"/>
                <a:gd name="connsiteY1" fmla="*/ 0 h 2158772"/>
                <a:gd name="connsiteX2" fmla="*/ 1598374 w 1728192"/>
                <a:gd name="connsiteY2" fmla="*/ 576064 h 2158772"/>
                <a:gd name="connsiteX3" fmla="*/ 718210 w 1728192"/>
                <a:gd name="connsiteY3" fmla="*/ 576064 h 2158772"/>
                <a:gd name="connsiteX4" fmla="*/ 685796 w 1728192"/>
                <a:gd name="connsiteY4" fmla="*/ 779840 h 2158772"/>
                <a:gd name="connsiteX5" fmla="*/ 864096 w 1728192"/>
                <a:gd name="connsiteY5" fmla="*/ 764638 h 2158772"/>
                <a:gd name="connsiteX6" fmla="*/ 1728192 w 1728192"/>
                <a:gd name="connsiteY6" fmla="*/ 1461705 h 2158772"/>
                <a:gd name="connsiteX7" fmla="*/ 864096 w 1728192"/>
                <a:gd name="connsiteY7" fmla="*/ 2158772 h 2158772"/>
                <a:gd name="connsiteX8" fmla="*/ 0 w 1728192"/>
                <a:gd name="connsiteY8" fmla="*/ 1461705 h 2158772"/>
                <a:gd name="connsiteX9" fmla="*/ 571750 w 1728192"/>
                <a:gd name="connsiteY9" fmla="*/ 1461705 h 2158772"/>
                <a:gd name="connsiteX10" fmla="*/ 791653 w 1728192"/>
                <a:gd name="connsiteY10" fmla="*/ 1658165 h 2158772"/>
                <a:gd name="connsiteX11" fmla="*/ 1024914 w 1728192"/>
                <a:gd name="connsiteY11" fmla="*/ 1369011 h 2158772"/>
                <a:gd name="connsiteX12" fmla="*/ 664377 w 1728192"/>
                <a:gd name="connsiteY12" fmla="*/ 1152747 h 2158772"/>
                <a:gd name="connsiteX13" fmla="*/ 32742 w 1728192"/>
                <a:gd name="connsiteY13" fmla="*/ 1152747 h 2158772"/>
                <a:gd name="connsiteX14" fmla="*/ 222741 w 1728192"/>
                <a:gd name="connsiteY14" fmla="*/ 23854 h 2158772"/>
                <a:gd name="connsiteX15" fmla="*/ 230222 w 1728192"/>
                <a:gd name="connsiteY15" fmla="*/ 25044 h 2158772"/>
                <a:gd name="connsiteX16" fmla="*/ 230222 w 1728192"/>
                <a:gd name="connsiteY16" fmla="*/ 0 h 2158772"/>
                <a:gd name="connsiteX0" fmla="*/ 230222 w 1728192"/>
                <a:gd name="connsiteY0" fmla="*/ 0 h 2158772"/>
                <a:gd name="connsiteX1" fmla="*/ 1598374 w 1728192"/>
                <a:gd name="connsiteY1" fmla="*/ 0 h 2158772"/>
                <a:gd name="connsiteX2" fmla="*/ 1598374 w 1728192"/>
                <a:gd name="connsiteY2" fmla="*/ 576064 h 2158772"/>
                <a:gd name="connsiteX3" fmla="*/ 718210 w 1728192"/>
                <a:gd name="connsiteY3" fmla="*/ 576064 h 2158772"/>
                <a:gd name="connsiteX4" fmla="*/ 685796 w 1728192"/>
                <a:gd name="connsiteY4" fmla="*/ 779840 h 2158772"/>
                <a:gd name="connsiteX5" fmla="*/ 864096 w 1728192"/>
                <a:gd name="connsiteY5" fmla="*/ 764638 h 2158772"/>
                <a:gd name="connsiteX6" fmla="*/ 1728192 w 1728192"/>
                <a:gd name="connsiteY6" fmla="*/ 1461705 h 2158772"/>
                <a:gd name="connsiteX7" fmla="*/ 864096 w 1728192"/>
                <a:gd name="connsiteY7" fmla="*/ 2158772 h 2158772"/>
                <a:gd name="connsiteX8" fmla="*/ 0 w 1728192"/>
                <a:gd name="connsiteY8" fmla="*/ 1461705 h 2158772"/>
                <a:gd name="connsiteX9" fmla="*/ 571750 w 1728192"/>
                <a:gd name="connsiteY9" fmla="*/ 1461705 h 2158772"/>
                <a:gd name="connsiteX10" fmla="*/ 828205 w 1728192"/>
                <a:gd name="connsiteY10" fmla="*/ 1662227 h 2158772"/>
                <a:gd name="connsiteX11" fmla="*/ 1024914 w 1728192"/>
                <a:gd name="connsiteY11" fmla="*/ 1369011 h 2158772"/>
                <a:gd name="connsiteX12" fmla="*/ 664377 w 1728192"/>
                <a:gd name="connsiteY12" fmla="*/ 1152747 h 2158772"/>
                <a:gd name="connsiteX13" fmla="*/ 32742 w 1728192"/>
                <a:gd name="connsiteY13" fmla="*/ 1152747 h 2158772"/>
                <a:gd name="connsiteX14" fmla="*/ 222741 w 1728192"/>
                <a:gd name="connsiteY14" fmla="*/ 23854 h 2158772"/>
                <a:gd name="connsiteX15" fmla="*/ 230222 w 1728192"/>
                <a:gd name="connsiteY15" fmla="*/ 25044 h 2158772"/>
                <a:gd name="connsiteX16" fmla="*/ 230222 w 1728192"/>
                <a:gd name="connsiteY16" fmla="*/ 0 h 2158772"/>
                <a:gd name="connsiteX0" fmla="*/ 230222 w 1728192"/>
                <a:gd name="connsiteY0" fmla="*/ 0 h 2158772"/>
                <a:gd name="connsiteX1" fmla="*/ 1598374 w 1728192"/>
                <a:gd name="connsiteY1" fmla="*/ 0 h 2158772"/>
                <a:gd name="connsiteX2" fmla="*/ 1598374 w 1728192"/>
                <a:gd name="connsiteY2" fmla="*/ 576064 h 2158772"/>
                <a:gd name="connsiteX3" fmla="*/ 718210 w 1728192"/>
                <a:gd name="connsiteY3" fmla="*/ 576064 h 2158772"/>
                <a:gd name="connsiteX4" fmla="*/ 685796 w 1728192"/>
                <a:gd name="connsiteY4" fmla="*/ 779840 h 2158772"/>
                <a:gd name="connsiteX5" fmla="*/ 864096 w 1728192"/>
                <a:gd name="connsiteY5" fmla="*/ 764638 h 2158772"/>
                <a:gd name="connsiteX6" fmla="*/ 1728192 w 1728192"/>
                <a:gd name="connsiteY6" fmla="*/ 1461705 h 2158772"/>
                <a:gd name="connsiteX7" fmla="*/ 864096 w 1728192"/>
                <a:gd name="connsiteY7" fmla="*/ 2158772 h 2158772"/>
                <a:gd name="connsiteX8" fmla="*/ 0 w 1728192"/>
                <a:gd name="connsiteY8" fmla="*/ 1461705 h 2158772"/>
                <a:gd name="connsiteX9" fmla="*/ 571750 w 1728192"/>
                <a:gd name="connsiteY9" fmla="*/ 1461705 h 2158772"/>
                <a:gd name="connsiteX10" fmla="*/ 828205 w 1728192"/>
                <a:gd name="connsiteY10" fmla="*/ 1662227 h 2158772"/>
                <a:gd name="connsiteX11" fmla="*/ 1024914 w 1728192"/>
                <a:gd name="connsiteY11" fmla="*/ 1369011 h 2158772"/>
                <a:gd name="connsiteX12" fmla="*/ 664377 w 1728192"/>
                <a:gd name="connsiteY12" fmla="*/ 1152747 h 2158772"/>
                <a:gd name="connsiteX13" fmla="*/ 32742 w 1728192"/>
                <a:gd name="connsiteY13" fmla="*/ 1152747 h 2158772"/>
                <a:gd name="connsiteX14" fmla="*/ 222741 w 1728192"/>
                <a:gd name="connsiteY14" fmla="*/ 23854 h 2158772"/>
                <a:gd name="connsiteX15" fmla="*/ 230222 w 1728192"/>
                <a:gd name="connsiteY15" fmla="*/ 25044 h 2158772"/>
                <a:gd name="connsiteX16" fmla="*/ 230222 w 1728192"/>
                <a:gd name="connsiteY16" fmla="*/ 0 h 2158772"/>
                <a:gd name="connsiteX0" fmla="*/ 230222 w 1728192"/>
                <a:gd name="connsiteY0" fmla="*/ 0 h 2158772"/>
                <a:gd name="connsiteX1" fmla="*/ 1598374 w 1728192"/>
                <a:gd name="connsiteY1" fmla="*/ 0 h 2158772"/>
                <a:gd name="connsiteX2" fmla="*/ 1598374 w 1728192"/>
                <a:gd name="connsiteY2" fmla="*/ 576064 h 2158772"/>
                <a:gd name="connsiteX3" fmla="*/ 718210 w 1728192"/>
                <a:gd name="connsiteY3" fmla="*/ 576064 h 2158772"/>
                <a:gd name="connsiteX4" fmla="*/ 685796 w 1728192"/>
                <a:gd name="connsiteY4" fmla="*/ 779840 h 2158772"/>
                <a:gd name="connsiteX5" fmla="*/ 864096 w 1728192"/>
                <a:gd name="connsiteY5" fmla="*/ 764638 h 2158772"/>
                <a:gd name="connsiteX6" fmla="*/ 1728192 w 1728192"/>
                <a:gd name="connsiteY6" fmla="*/ 1461705 h 2158772"/>
                <a:gd name="connsiteX7" fmla="*/ 864096 w 1728192"/>
                <a:gd name="connsiteY7" fmla="*/ 2158772 h 2158772"/>
                <a:gd name="connsiteX8" fmla="*/ 0 w 1728192"/>
                <a:gd name="connsiteY8" fmla="*/ 1461705 h 2158772"/>
                <a:gd name="connsiteX9" fmla="*/ 571750 w 1728192"/>
                <a:gd name="connsiteY9" fmla="*/ 1461705 h 2158772"/>
                <a:gd name="connsiteX10" fmla="*/ 828205 w 1728192"/>
                <a:gd name="connsiteY10" fmla="*/ 1662227 h 2158772"/>
                <a:gd name="connsiteX11" fmla="*/ 1024914 w 1728192"/>
                <a:gd name="connsiteY11" fmla="*/ 1369011 h 2158772"/>
                <a:gd name="connsiteX12" fmla="*/ 664377 w 1728192"/>
                <a:gd name="connsiteY12" fmla="*/ 1152747 h 2158772"/>
                <a:gd name="connsiteX13" fmla="*/ 32742 w 1728192"/>
                <a:gd name="connsiteY13" fmla="*/ 1152747 h 2158772"/>
                <a:gd name="connsiteX14" fmla="*/ 222741 w 1728192"/>
                <a:gd name="connsiteY14" fmla="*/ 23854 h 2158772"/>
                <a:gd name="connsiteX15" fmla="*/ 230222 w 1728192"/>
                <a:gd name="connsiteY15" fmla="*/ 25044 h 2158772"/>
                <a:gd name="connsiteX16" fmla="*/ 230222 w 1728192"/>
                <a:gd name="connsiteY16" fmla="*/ 0 h 2158772"/>
                <a:gd name="connsiteX0" fmla="*/ 230222 w 1728192"/>
                <a:gd name="connsiteY0" fmla="*/ 0 h 2158772"/>
                <a:gd name="connsiteX1" fmla="*/ 1598374 w 1728192"/>
                <a:gd name="connsiteY1" fmla="*/ 0 h 2158772"/>
                <a:gd name="connsiteX2" fmla="*/ 1598374 w 1728192"/>
                <a:gd name="connsiteY2" fmla="*/ 576064 h 2158772"/>
                <a:gd name="connsiteX3" fmla="*/ 718210 w 1728192"/>
                <a:gd name="connsiteY3" fmla="*/ 576064 h 2158772"/>
                <a:gd name="connsiteX4" fmla="*/ 685796 w 1728192"/>
                <a:gd name="connsiteY4" fmla="*/ 779840 h 2158772"/>
                <a:gd name="connsiteX5" fmla="*/ 864096 w 1728192"/>
                <a:gd name="connsiteY5" fmla="*/ 764638 h 2158772"/>
                <a:gd name="connsiteX6" fmla="*/ 1728192 w 1728192"/>
                <a:gd name="connsiteY6" fmla="*/ 1461705 h 2158772"/>
                <a:gd name="connsiteX7" fmla="*/ 864096 w 1728192"/>
                <a:gd name="connsiteY7" fmla="*/ 2158772 h 2158772"/>
                <a:gd name="connsiteX8" fmla="*/ 0 w 1728192"/>
                <a:gd name="connsiteY8" fmla="*/ 1461705 h 2158772"/>
                <a:gd name="connsiteX9" fmla="*/ 571750 w 1728192"/>
                <a:gd name="connsiteY9" fmla="*/ 1461705 h 2158772"/>
                <a:gd name="connsiteX10" fmla="*/ 828205 w 1728192"/>
                <a:gd name="connsiteY10" fmla="*/ 1662227 h 2158772"/>
                <a:gd name="connsiteX11" fmla="*/ 1053343 w 1728192"/>
                <a:gd name="connsiteY11" fmla="*/ 1385256 h 2158772"/>
                <a:gd name="connsiteX12" fmla="*/ 664377 w 1728192"/>
                <a:gd name="connsiteY12" fmla="*/ 1152747 h 2158772"/>
                <a:gd name="connsiteX13" fmla="*/ 32742 w 1728192"/>
                <a:gd name="connsiteY13" fmla="*/ 1152747 h 2158772"/>
                <a:gd name="connsiteX14" fmla="*/ 222741 w 1728192"/>
                <a:gd name="connsiteY14" fmla="*/ 23854 h 2158772"/>
                <a:gd name="connsiteX15" fmla="*/ 230222 w 1728192"/>
                <a:gd name="connsiteY15" fmla="*/ 25044 h 2158772"/>
                <a:gd name="connsiteX16" fmla="*/ 230222 w 1728192"/>
                <a:gd name="connsiteY16" fmla="*/ 0 h 2158772"/>
                <a:gd name="connsiteX0" fmla="*/ 230222 w 1728192"/>
                <a:gd name="connsiteY0" fmla="*/ 0 h 2158772"/>
                <a:gd name="connsiteX1" fmla="*/ 1598374 w 1728192"/>
                <a:gd name="connsiteY1" fmla="*/ 0 h 2158772"/>
                <a:gd name="connsiteX2" fmla="*/ 1598374 w 1728192"/>
                <a:gd name="connsiteY2" fmla="*/ 576064 h 2158772"/>
                <a:gd name="connsiteX3" fmla="*/ 718210 w 1728192"/>
                <a:gd name="connsiteY3" fmla="*/ 576064 h 2158772"/>
                <a:gd name="connsiteX4" fmla="*/ 685796 w 1728192"/>
                <a:gd name="connsiteY4" fmla="*/ 779840 h 2158772"/>
                <a:gd name="connsiteX5" fmla="*/ 864096 w 1728192"/>
                <a:gd name="connsiteY5" fmla="*/ 764638 h 2158772"/>
                <a:gd name="connsiteX6" fmla="*/ 1728192 w 1728192"/>
                <a:gd name="connsiteY6" fmla="*/ 1461705 h 2158772"/>
                <a:gd name="connsiteX7" fmla="*/ 864096 w 1728192"/>
                <a:gd name="connsiteY7" fmla="*/ 2158772 h 2158772"/>
                <a:gd name="connsiteX8" fmla="*/ 0 w 1728192"/>
                <a:gd name="connsiteY8" fmla="*/ 1461705 h 2158772"/>
                <a:gd name="connsiteX9" fmla="*/ 571750 w 1728192"/>
                <a:gd name="connsiteY9" fmla="*/ 1461705 h 2158772"/>
                <a:gd name="connsiteX10" fmla="*/ 828205 w 1728192"/>
                <a:gd name="connsiteY10" fmla="*/ 1662227 h 2158772"/>
                <a:gd name="connsiteX11" fmla="*/ 1053343 w 1728192"/>
                <a:gd name="connsiteY11" fmla="*/ 1385256 h 2158772"/>
                <a:gd name="connsiteX12" fmla="*/ 664377 w 1728192"/>
                <a:gd name="connsiteY12" fmla="*/ 1152747 h 2158772"/>
                <a:gd name="connsiteX13" fmla="*/ 32742 w 1728192"/>
                <a:gd name="connsiteY13" fmla="*/ 1152747 h 2158772"/>
                <a:gd name="connsiteX14" fmla="*/ 222741 w 1728192"/>
                <a:gd name="connsiteY14" fmla="*/ 23854 h 2158772"/>
                <a:gd name="connsiteX15" fmla="*/ 230222 w 1728192"/>
                <a:gd name="connsiteY15" fmla="*/ 25044 h 2158772"/>
                <a:gd name="connsiteX16" fmla="*/ 230222 w 1728192"/>
                <a:gd name="connsiteY16" fmla="*/ 0 h 2158772"/>
                <a:gd name="connsiteX0" fmla="*/ 230222 w 1728192"/>
                <a:gd name="connsiteY0" fmla="*/ 0 h 2158772"/>
                <a:gd name="connsiteX1" fmla="*/ 1598374 w 1728192"/>
                <a:gd name="connsiteY1" fmla="*/ 0 h 2158772"/>
                <a:gd name="connsiteX2" fmla="*/ 1598374 w 1728192"/>
                <a:gd name="connsiteY2" fmla="*/ 576064 h 2158772"/>
                <a:gd name="connsiteX3" fmla="*/ 718210 w 1728192"/>
                <a:gd name="connsiteY3" fmla="*/ 576064 h 2158772"/>
                <a:gd name="connsiteX4" fmla="*/ 685796 w 1728192"/>
                <a:gd name="connsiteY4" fmla="*/ 779840 h 2158772"/>
                <a:gd name="connsiteX5" fmla="*/ 864096 w 1728192"/>
                <a:gd name="connsiteY5" fmla="*/ 764638 h 2158772"/>
                <a:gd name="connsiteX6" fmla="*/ 1728192 w 1728192"/>
                <a:gd name="connsiteY6" fmla="*/ 1461705 h 2158772"/>
                <a:gd name="connsiteX7" fmla="*/ 864096 w 1728192"/>
                <a:gd name="connsiteY7" fmla="*/ 2158772 h 2158772"/>
                <a:gd name="connsiteX8" fmla="*/ 0 w 1728192"/>
                <a:gd name="connsiteY8" fmla="*/ 1461705 h 2158772"/>
                <a:gd name="connsiteX9" fmla="*/ 571750 w 1728192"/>
                <a:gd name="connsiteY9" fmla="*/ 1461705 h 2158772"/>
                <a:gd name="connsiteX10" fmla="*/ 828205 w 1728192"/>
                <a:gd name="connsiteY10" fmla="*/ 1662227 h 2158772"/>
                <a:gd name="connsiteX11" fmla="*/ 1053343 w 1728192"/>
                <a:gd name="connsiteY11" fmla="*/ 1385256 h 2158772"/>
                <a:gd name="connsiteX12" fmla="*/ 664377 w 1728192"/>
                <a:gd name="connsiteY12" fmla="*/ 1152747 h 2158772"/>
                <a:gd name="connsiteX13" fmla="*/ 32742 w 1728192"/>
                <a:gd name="connsiteY13" fmla="*/ 1152747 h 2158772"/>
                <a:gd name="connsiteX14" fmla="*/ 222741 w 1728192"/>
                <a:gd name="connsiteY14" fmla="*/ 23854 h 2158772"/>
                <a:gd name="connsiteX15" fmla="*/ 230222 w 1728192"/>
                <a:gd name="connsiteY15" fmla="*/ 25044 h 2158772"/>
                <a:gd name="connsiteX16" fmla="*/ 230222 w 1728192"/>
                <a:gd name="connsiteY16" fmla="*/ 0 h 2158772"/>
                <a:gd name="connsiteX0" fmla="*/ 230222 w 1728192"/>
                <a:gd name="connsiteY0" fmla="*/ 0 h 2158772"/>
                <a:gd name="connsiteX1" fmla="*/ 1598374 w 1728192"/>
                <a:gd name="connsiteY1" fmla="*/ 0 h 2158772"/>
                <a:gd name="connsiteX2" fmla="*/ 1598374 w 1728192"/>
                <a:gd name="connsiteY2" fmla="*/ 576064 h 2158772"/>
                <a:gd name="connsiteX3" fmla="*/ 718210 w 1728192"/>
                <a:gd name="connsiteY3" fmla="*/ 576064 h 2158772"/>
                <a:gd name="connsiteX4" fmla="*/ 685796 w 1728192"/>
                <a:gd name="connsiteY4" fmla="*/ 779840 h 2158772"/>
                <a:gd name="connsiteX5" fmla="*/ 864096 w 1728192"/>
                <a:gd name="connsiteY5" fmla="*/ 764638 h 2158772"/>
                <a:gd name="connsiteX6" fmla="*/ 1728192 w 1728192"/>
                <a:gd name="connsiteY6" fmla="*/ 1461705 h 2158772"/>
                <a:gd name="connsiteX7" fmla="*/ 864096 w 1728192"/>
                <a:gd name="connsiteY7" fmla="*/ 2158772 h 2158772"/>
                <a:gd name="connsiteX8" fmla="*/ 0 w 1728192"/>
                <a:gd name="connsiteY8" fmla="*/ 1461705 h 2158772"/>
                <a:gd name="connsiteX9" fmla="*/ 571750 w 1728192"/>
                <a:gd name="connsiteY9" fmla="*/ 1461705 h 2158772"/>
                <a:gd name="connsiteX10" fmla="*/ 828205 w 1728192"/>
                <a:gd name="connsiteY10" fmla="*/ 1662227 h 2158772"/>
                <a:gd name="connsiteX11" fmla="*/ 1053343 w 1728192"/>
                <a:gd name="connsiteY11" fmla="*/ 1385256 h 2158772"/>
                <a:gd name="connsiteX12" fmla="*/ 664377 w 1728192"/>
                <a:gd name="connsiteY12" fmla="*/ 1152747 h 2158772"/>
                <a:gd name="connsiteX13" fmla="*/ 32742 w 1728192"/>
                <a:gd name="connsiteY13" fmla="*/ 1152747 h 2158772"/>
                <a:gd name="connsiteX14" fmla="*/ 222741 w 1728192"/>
                <a:gd name="connsiteY14" fmla="*/ 23854 h 2158772"/>
                <a:gd name="connsiteX15" fmla="*/ 230222 w 1728192"/>
                <a:gd name="connsiteY15" fmla="*/ 25044 h 2158772"/>
                <a:gd name="connsiteX16" fmla="*/ 230222 w 1728192"/>
                <a:gd name="connsiteY16" fmla="*/ 0 h 2158772"/>
                <a:gd name="connsiteX0" fmla="*/ 230222 w 1728192"/>
                <a:gd name="connsiteY0" fmla="*/ 0 h 2158772"/>
                <a:gd name="connsiteX1" fmla="*/ 1598374 w 1728192"/>
                <a:gd name="connsiteY1" fmla="*/ 0 h 2158772"/>
                <a:gd name="connsiteX2" fmla="*/ 1598374 w 1728192"/>
                <a:gd name="connsiteY2" fmla="*/ 576064 h 2158772"/>
                <a:gd name="connsiteX3" fmla="*/ 718210 w 1728192"/>
                <a:gd name="connsiteY3" fmla="*/ 576064 h 2158772"/>
                <a:gd name="connsiteX4" fmla="*/ 685796 w 1728192"/>
                <a:gd name="connsiteY4" fmla="*/ 779840 h 2158772"/>
                <a:gd name="connsiteX5" fmla="*/ 864096 w 1728192"/>
                <a:gd name="connsiteY5" fmla="*/ 764638 h 2158772"/>
                <a:gd name="connsiteX6" fmla="*/ 1728192 w 1728192"/>
                <a:gd name="connsiteY6" fmla="*/ 1461705 h 2158772"/>
                <a:gd name="connsiteX7" fmla="*/ 864096 w 1728192"/>
                <a:gd name="connsiteY7" fmla="*/ 2158772 h 2158772"/>
                <a:gd name="connsiteX8" fmla="*/ 0 w 1728192"/>
                <a:gd name="connsiteY8" fmla="*/ 1461705 h 2158772"/>
                <a:gd name="connsiteX9" fmla="*/ 571750 w 1728192"/>
                <a:gd name="connsiteY9" fmla="*/ 1461705 h 2158772"/>
                <a:gd name="connsiteX10" fmla="*/ 828205 w 1728192"/>
                <a:gd name="connsiteY10" fmla="*/ 1662227 h 2158772"/>
                <a:gd name="connsiteX11" fmla="*/ 1053343 w 1728192"/>
                <a:gd name="connsiteY11" fmla="*/ 1385256 h 2158772"/>
                <a:gd name="connsiteX12" fmla="*/ 664377 w 1728192"/>
                <a:gd name="connsiteY12" fmla="*/ 1152747 h 2158772"/>
                <a:gd name="connsiteX13" fmla="*/ 32742 w 1728192"/>
                <a:gd name="connsiteY13" fmla="*/ 1152747 h 2158772"/>
                <a:gd name="connsiteX14" fmla="*/ 222741 w 1728192"/>
                <a:gd name="connsiteY14" fmla="*/ 23854 h 2158772"/>
                <a:gd name="connsiteX15" fmla="*/ 230222 w 1728192"/>
                <a:gd name="connsiteY15" fmla="*/ 25044 h 2158772"/>
                <a:gd name="connsiteX16" fmla="*/ 230222 w 1728192"/>
                <a:gd name="connsiteY16" fmla="*/ 0 h 2158772"/>
                <a:gd name="connsiteX0" fmla="*/ 230222 w 1728192"/>
                <a:gd name="connsiteY0" fmla="*/ 0 h 2158772"/>
                <a:gd name="connsiteX1" fmla="*/ 1598374 w 1728192"/>
                <a:gd name="connsiteY1" fmla="*/ 0 h 2158772"/>
                <a:gd name="connsiteX2" fmla="*/ 1598374 w 1728192"/>
                <a:gd name="connsiteY2" fmla="*/ 576064 h 2158772"/>
                <a:gd name="connsiteX3" fmla="*/ 718210 w 1728192"/>
                <a:gd name="connsiteY3" fmla="*/ 576064 h 2158772"/>
                <a:gd name="connsiteX4" fmla="*/ 685796 w 1728192"/>
                <a:gd name="connsiteY4" fmla="*/ 779840 h 2158772"/>
                <a:gd name="connsiteX5" fmla="*/ 864096 w 1728192"/>
                <a:gd name="connsiteY5" fmla="*/ 764638 h 2158772"/>
                <a:gd name="connsiteX6" fmla="*/ 1728192 w 1728192"/>
                <a:gd name="connsiteY6" fmla="*/ 1461705 h 2158772"/>
                <a:gd name="connsiteX7" fmla="*/ 864096 w 1728192"/>
                <a:gd name="connsiteY7" fmla="*/ 2158772 h 2158772"/>
                <a:gd name="connsiteX8" fmla="*/ 0 w 1728192"/>
                <a:gd name="connsiteY8" fmla="*/ 1461705 h 2158772"/>
                <a:gd name="connsiteX9" fmla="*/ 571750 w 1728192"/>
                <a:gd name="connsiteY9" fmla="*/ 1461705 h 2158772"/>
                <a:gd name="connsiteX10" fmla="*/ 828205 w 1728192"/>
                <a:gd name="connsiteY10" fmla="*/ 1662227 h 2158772"/>
                <a:gd name="connsiteX11" fmla="*/ 1053343 w 1728192"/>
                <a:gd name="connsiteY11" fmla="*/ 1385256 h 2158772"/>
                <a:gd name="connsiteX12" fmla="*/ 664377 w 1728192"/>
                <a:gd name="connsiteY12" fmla="*/ 1152747 h 2158772"/>
                <a:gd name="connsiteX13" fmla="*/ 32742 w 1728192"/>
                <a:gd name="connsiteY13" fmla="*/ 1152747 h 2158772"/>
                <a:gd name="connsiteX14" fmla="*/ 222741 w 1728192"/>
                <a:gd name="connsiteY14" fmla="*/ 23854 h 2158772"/>
                <a:gd name="connsiteX15" fmla="*/ 230222 w 1728192"/>
                <a:gd name="connsiteY15" fmla="*/ 25044 h 2158772"/>
                <a:gd name="connsiteX16" fmla="*/ 230222 w 1728192"/>
                <a:gd name="connsiteY16" fmla="*/ 0 h 2158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28192" h="2158772">
                  <a:moveTo>
                    <a:pt x="230222" y="0"/>
                  </a:moveTo>
                  <a:lnTo>
                    <a:pt x="1598374" y="0"/>
                  </a:lnTo>
                  <a:lnTo>
                    <a:pt x="1598374" y="576064"/>
                  </a:lnTo>
                  <a:lnTo>
                    <a:pt x="718210" y="576064"/>
                  </a:lnTo>
                  <a:lnTo>
                    <a:pt x="685796" y="779840"/>
                  </a:lnTo>
                  <a:cubicBezTo>
                    <a:pt x="743293" y="769761"/>
                    <a:pt x="802953" y="764638"/>
                    <a:pt x="864096" y="764638"/>
                  </a:cubicBezTo>
                  <a:cubicBezTo>
                    <a:pt x="1341323" y="764638"/>
                    <a:pt x="1728192" y="1076726"/>
                    <a:pt x="1728192" y="1461705"/>
                  </a:cubicBezTo>
                  <a:cubicBezTo>
                    <a:pt x="1728192" y="1846684"/>
                    <a:pt x="1341323" y="2158772"/>
                    <a:pt x="864096" y="2158772"/>
                  </a:cubicBezTo>
                  <a:cubicBezTo>
                    <a:pt x="386869" y="2158772"/>
                    <a:pt x="0" y="1846684"/>
                    <a:pt x="0" y="1461705"/>
                  </a:cubicBezTo>
                  <a:lnTo>
                    <a:pt x="571750" y="1461705"/>
                  </a:lnTo>
                  <a:cubicBezTo>
                    <a:pt x="601946" y="1576072"/>
                    <a:pt x="747125" y="1667785"/>
                    <a:pt x="828205" y="1662227"/>
                  </a:cubicBezTo>
                  <a:cubicBezTo>
                    <a:pt x="1014063" y="1649487"/>
                    <a:pt x="1064403" y="1547333"/>
                    <a:pt x="1053343" y="1385256"/>
                  </a:cubicBezTo>
                  <a:cubicBezTo>
                    <a:pt x="1042283" y="1223179"/>
                    <a:pt x="952244" y="1114684"/>
                    <a:pt x="664377" y="1152747"/>
                  </a:cubicBezTo>
                  <a:lnTo>
                    <a:pt x="32742" y="1152747"/>
                  </a:lnTo>
                  <a:lnTo>
                    <a:pt x="222741" y="23854"/>
                  </a:lnTo>
                  <a:lnTo>
                    <a:pt x="230222" y="25044"/>
                  </a:lnTo>
                  <a:lnTo>
                    <a:pt x="230222"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17" name="Oval 1">
              <a:extLst>
                <a:ext uri="{FF2B5EF4-FFF2-40B4-BE49-F238E27FC236}">
                  <a16:creationId xmlns:a16="http://schemas.microsoft.com/office/drawing/2014/main" id="{C98BEACE-B782-1A38-DECE-F94E0B0C33C6}"/>
                </a:ext>
              </a:extLst>
            </p:cNvPr>
            <p:cNvSpPr>
              <a:spLocks noChangeAspect="1"/>
            </p:cNvSpPr>
            <p:nvPr/>
          </p:nvSpPr>
          <p:spPr>
            <a:xfrm>
              <a:off x="4377019" y="2341685"/>
              <a:ext cx="2160000" cy="2160000"/>
            </a:xfrm>
            <a:custGeom>
              <a:avLst/>
              <a:gdLst/>
              <a:ahLst/>
              <a:cxnLst/>
              <a:rect l="l" t="t" r="r" b="b"/>
              <a:pathLst>
                <a:path w="1714959" h="1656185">
                  <a:moveTo>
                    <a:pt x="720080" y="0"/>
                  </a:moveTo>
                  <a:cubicBezTo>
                    <a:pt x="888132" y="0"/>
                    <a:pt x="1042739" y="66204"/>
                    <a:pt x="1163634" y="178869"/>
                  </a:cubicBezTo>
                  <a:lnTo>
                    <a:pt x="1163634" y="1"/>
                  </a:lnTo>
                  <a:lnTo>
                    <a:pt x="1530610" y="1"/>
                  </a:lnTo>
                  <a:lnTo>
                    <a:pt x="1530610" y="698903"/>
                  </a:lnTo>
                  <a:lnTo>
                    <a:pt x="1163634" y="698903"/>
                  </a:lnTo>
                  <a:lnTo>
                    <a:pt x="1163634" y="698871"/>
                  </a:lnTo>
                  <a:lnTo>
                    <a:pt x="1154018" y="698871"/>
                  </a:lnTo>
                  <a:cubicBezTo>
                    <a:pt x="1113214" y="529604"/>
                    <a:pt x="997926" y="408345"/>
                    <a:pt x="862309" y="408345"/>
                  </a:cubicBezTo>
                  <a:cubicBezTo>
                    <a:pt x="691022" y="408345"/>
                    <a:pt x="552166" y="601779"/>
                    <a:pt x="552166" y="840393"/>
                  </a:cubicBezTo>
                  <a:cubicBezTo>
                    <a:pt x="552166" y="1079007"/>
                    <a:pt x="691022" y="1272441"/>
                    <a:pt x="862309" y="1272441"/>
                  </a:cubicBezTo>
                  <a:cubicBezTo>
                    <a:pt x="967441" y="1272441"/>
                    <a:pt x="1060356" y="1199570"/>
                    <a:pt x="1113146" y="1086549"/>
                  </a:cubicBezTo>
                  <a:lnTo>
                    <a:pt x="1113146" y="1021987"/>
                  </a:lnTo>
                  <a:lnTo>
                    <a:pt x="922871" y="1021987"/>
                  </a:lnTo>
                  <a:lnTo>
                    <a:pt x="922871" y="805987"/>
                  </a:lnTo>
                  <a:lnTo>
                    <a:pt x="1714959" y="805987"/>
                  </a:lnTo>
                  <a:lnTo>
                    <a:pt x="1714959" y="1021987"/>
                  </a:lnTo>
                  <a:lnTo>
                    <a:pt x="1606810" y="1021987"/>
                  </a:lnTo>
                  <a:lnTo>
                    <a:pt x="1606810" y="1656185"/>
                  </a:lnTo>
                  <a:lnTo>
                    <a:pt x="1113146" y="1656185"/>
                  </a:lnTo>
                  <a:lnTo>
                    <a:pt x="1113146" y="1518603"/>
                  </a:lnTo>
                  <a:cubicBezTo>
                    <a:pt x="1001517" y="1606368"/>
                    <a:pt x="865857" y="1656184"/>
                    <a:pt x="720080" y="1656184"/>
                  </a:cubicBezTo>
                  <a:cubicBezTo>
                    <a:pt x="322391" y="1656184"/>
                    <a:pt x="0" y="1285435"/>
                    <a:pt x="0" y="828092"/>
                  </a:cubicBezTo>
                  <a:cubicBezTo>
                    <a:pt x="0" y="370749"/>
                    <a:pt x="322391" y="0"/>
                    <a:pt x="72008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grpSp>
      <p:sp>
        <p:nvSpPr>
          <p:cNvPr id="18" name="Trapezoid 18">
            <a:extLst>
              <a:ext uri="{FF2B5EF4-FFF2-40B4-BE49-F238E27FC236}">
                <a16:creationId xmlns:a16="http://schemas.microsoft.com/office/drawing/2014/main" id="{808F387E-7ED8-C18E-ACC7-EB08A9257A3B}"/>
              </a:ext>
            </a:extLst>
          </p:cNvPr>
          <p:cNvSpPr/>
          <p:nvPr/>
        </p:nvSpPr>
        <p:spPr>
          <a:xfrm rot="10800000">
            <a:off x="9010559" y="5057100"/>
            <a:ext cx="1280169" cy="708360"/>
          </a:xfrm>
          <a:custGeom>
            <a:avLst/>
            <a:gdLst/>
            <a:ahLst/>
            <a:cxnLst/>
            <a:rect l="l" t="t" r="r" b="b"/>
            <a:pathLst>
              <a:path w="2513902" h="1391026">
                <a:moveTo>
                  <a:pt x="1390337" y="97116"/>
                </a:moveTo>
                <a:lnTo>
                  <a:pt x="1390337" y="72919"/>
                </a:lnTo>
                <a:lnTo>
                  <a:pt x="1123565" y="72919"/>
                </a:lnTo>
                <a:lnTo>
                  <a:pt x="1123565" y="97116"/>
                </a:lnTo>
                <a:close/>
                <a:moveTo>
                  <a:pt x="2178715" y="1323989"/>
                </a:moveTo>
                <a:lnTo>
                  <a:pt x="2178715" y="217871"/>
                </a:lnTo>
                <a:lnTo>
                  <a:pt x="335187" y="217871"/>
                </a:lnTo>
                <a:lnTo>
                  <a:pt x="335187" y="1323989"/>
                </a:lnTo>
                <a:close/>
                <a:moveTo>
                  <a:pt x="2190205" y="1391026"/>
                </a:moveTo>
                <a:lnTo>
                  <a:pt x="323696" y="1391026"/>
                </a:lnTo>
                <a:cubicBezTo>
                  <a:pt x="293019" y="1391026"/>
                  <a:pt x="268149" y="1366157"/>
                  <a:pt x="268149" y="1335479"/>
                </a:cubicBezTo>
                <a:lnTo>
                  <a:pt x="268149" y="117315"/>
                </a:lnTo>
                <a:lnTo>
                  <a:pt x="0" y="117315"/>
                </a:lnTo>
                <a:lnTo>
                  <a:pt x="0" y="50278"/>
                </a:lnTo>
                <a:lnTo>
                  <a:pt x="65286" y="0"/>
                </a:lnTo>
                <a:lnTo>
                  <a:pt x="2448616" y="0"/>
                </a:lnTo>
                <a:lnTo>
                  <a:pt x="2513902" y="50278"/>
                </a:lnTo>
                <a:lnTo>
                  <a:pt x="2513902" y="117315"/>
                </a:lnTo>
                <a:lnTo>
                  <a:pt x="2245752" y="117315"/>
                </a:lnTo>
                <a:lnTo>
                  <a:pt x="2245752" y="1335479"/>
                </a:lnTo>
                <a:cubicBezTo>
                  <a:pt x="2245752" y="1366157"/>
                  <a:pt x="2220883" y="1391026"/>
                  <a:pt x="2190205" y="1391026"/>
                </a:cubicBezTo>
                <a:close/>
              </a:path>
            </a:pathLst>
          </a:custGeom>
          <a:solidFill>
            <a:schemeClr val="accent5"/>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2700">
              <a:solidFill>
                <a:schemeClr val="tx1">
                  <a:lumMod val="75000"/>
                  <a:lumOff val="25000"/>
                </a:schemeClr>
              </a:solidFill>
            </a:endParaRPr>
          </a:p>
        </p:txBody>
      </p:sp>
      <p:sp>
        <p:nvSpPr>
          <p:cNvPr id="19" name="Freeform: Shape 18">
            <a:extLst>
              <a:ext uri="{FF2B5EF4-FFF2-40B4-BE49-F238E27FC236}">
                <a16:creationId xmlns:a16="http://schemas.microsoft.com/office/drawing/2014/main" id="{4BE1EB2D-AEDF-D3A9-AC09-246FACAF260F}"/>
              </a:ext>
            </a:extLst>
          </p:cNvPr>
          <p:cNvSpPr/>
          <p:nvPr/>
        </p:nvSpPr>
        <p:spPr>
          <a:xfrm>
            <a:off x="6716586" y="3840863"/>
            <a:ext cx="556720" cy="1380233"/>
          </a:xfrm>
          <a:custGeom>
            <a:avLst/>
            <a:gdLst>
              <a:gd name="connsiteX0" fmla="*/ 90487 w 343853"/>
              <a:gd name="connsiteY0" fmla="*/ 561975 h 852488"/>
              <a:gd name="connsiteX1" fmla="*/ 90487 w 343853"/>
              <a:gd name="connsiteY1" fmla="*/ 570547 h 852488"/>
              <a:gd name="connsiteX2" fmla="*/ 251460 w 343853"/>
              <a:gd name="connsiteY2" fmla="*/ 570547 h 852488"/>
              <a:gd name="connsiteX3" fmla="*/ 251460 w 343853"/>
              <a:gd name="connsiteY3" fmla="*/ 561975 h 852488"/>
              <a:gd name="connsiteX4" fmla="*/ 90487 w 343853"/>
              <a:gd name="connsiteY4" fmla="*/ 561975 h 852488"/>
              <a:gd name="connsiteX5" fmla="*/ 37148 w 343853"/>
              <a:gd name="connsiteY5" fmla="*/ 511493 h 852488"/>
              <a:gd name="connsiteX6" fmla="*/ 305753 w 343853"/>
              <a:gd name="connsiteY6" fmla="*/ 511493 h 852488"/>
              <a:gd name="connsiteX7" fmla="*/ 329566 w 343853"/>
              <a:gd name="connsiteY7" fmla="*/ 517208 h 852488"/>
              <a:gd name="connsiteX8" fmla="*/ 342900 w 343853"/>
              <a:gd name="connsiteY8" fmla="*/ 544830 h 852488"/>
              <a:gd name="connsiteX9" fmla="*/ 343853 w 343853"/>
              <a:gd name="connsiteY9" fmla="*/ 820103 h 852488"/>
              <a:gd name="connsiteX10" fmla="*/ 310516 w 343853"/>
              <a:gd name="connsiteY10" fmla="*/ 852488 h 852488"/>
              <a:gd name="connsiteX11" fmla="*/ 31433 w 343853"/>
              <a:gd name="connsiteY11" fmla="*/ 852488 h 852488"/>
              <a:gd name="connsiteX12" fmla="*/ 953 w 343853"/>
              <a:gd name="connsiteY12" fmla="*/ 829628 h 852488"/>
              <a:gd name="connsiteX13" fmla="*/ 1906 w 343853"/>
              <a:gd name="connsiteY13" fmla="*/ 532448 h 852488"/>
              <a:gd name="connsiteX14" fmla="*/ 8573 w 343853"/>
              <a:gd name="connsiteY14" fmla="*/ 519113 h 852488"/>
              <a:gd name="connsiteX15" fmla="*/ 37148 w 343853"/>
              <a:gd name="connsiteY15" fmla="*/ 511493 h 852488"/>
              <a:gd name="connsiteX16" fmla="*/ 34290 w 343853"/>
              <a:gd name="connsiteY16" fmla="*/ 176213 h 852488"/>
              <a:gd name="connsiteX17" fmla="*/ 24765 w 343853"/>
              <a:gd name="connsiteY17" fmla="*/ 190501 h 852488"/>
              <a:gd name="connsiteX18" fmla="*/ 24765 w 343853"/>
              <a:gd name="connsiteY18" fmla="*/ 323851 h 852488"/>
              <a:gd name="connsiteX19" fmla="*/ 37148 w 343853"/>
              <a:gd name="connsiteY19" fmla="*/ 339091 h 852488"/>
              <a:gd name="connsiteX20" fmla="*/ 46673 w 343853"/>
              <a:gd name="connsiteY20" fmla="*/ 320993 h 852488"/>
              <a:gd name="connsiteX21" fmla="*/ 46673 w 343853"/>
              <a:gd name="connsiteY21" fmla="*/ 256223 h 852488"/>
              <a:gd name="connsiteX22" fmla="*/ 45720 w 343853"/>
              <a:gd name="connsiteY22" fmla="*/ 191453 h 852488"/>
              <a:gd name="connsiteX23" fmla="*/ 34290 w 343853"/>
              <a:gd name="connsiteY23" fmla="*/ 176213 h 852488"/>
              <a:gd name="connsiteX24" fmla="*/ 124778 w 343853"/>
              <a:gd name="connsiteY24" fmla="*/ 115253 h 852488"/>
              <a:gd name="connsiteX25" fmla="*/ 105728 w 343853"/>
              <a:gd name="connsiteY25" fmla="*/ 134303 h 852488"/>
              <a:gd name="connsiteX26" fmla="*/ 105728 w 343853"/>
              <a:gd name="connsiteY26" fmla="*/ 278131 h 852488"/>
              <a:gd name="connsiteX27" fmla="*/ 124778 w 343853"/>
              <a:gd name="connsiteY27" fmla="*/ 297181 h 852488"/>
              <a:gd name="connsiteX28" fmla="*/ 232411 w 343853"/>
              <a:gd name="connsiteY28" fmla="*/ 297181 h 852488"/>
              <a:gd name="connsiteX29" fmla="*/ 250508 w 343853"/>
              <a:gd name="connsiteY29" fmla="*/ 278131 h 852488"/>
              <a:gd name="connsiteX30" fmla="*/ 250508 w 343853"/>
              <a:gd name="connsiteY30" fmla="*/ 134303 h 852488"/>
              <a:gd name="connsiteX31" fmla="*/ 231458 w 343853"/>
              <a:gd name="connsiteY31" fmla="*/ 115253 h 852488"/>
              <a:gd name="connsiteX32" fmla="*/ 18098 w 343853"/>
              <a:gd name="connsiteY32" fmla="*/ 0 h 852488"/>
              <a:gd name="connsiteX33" fmla="*/ 325755 w 343853"/>
              <a:gd name="connsiteY33" fmla="*/ 0 h 852488"/>
              <a:gd name="connsiteX34" fmla="*/ 343853 w 343853"/>
              <a:gd name="connsiteY34" fmla="*/ 18097 h 852488"/>
              <a:gd name="connsiteX35" fmla="*/ 343853 w 343853"/>
              <a:gd name="connsiteY35" fmla="*/ 479108 h 852488"/>
              <a:gd name="connsiteX36" fmla="*/ 325755 w 343853"/>
              <a:gd name="connsiteY36" fmla="*/ 497205 h 852488"/>
              <a:gd name="connsiteX37" fmla="*/ 18098 w 343853"/>
              <a:gd name="connsiteY37" fmla="*/ 497205 h 852488"/>
              <a:gd name="connsiteX38" fmla="*/ 0 w 343853"/>
              <a:gd name="connsiteY38" fmla="*/ 479108 h 852488"/>
              <a:gd name="connsiteX39" fmla="*/ 0 w 343853"/>
              <a:gd name="connsiteY39" fmla="*/ 18097 h 852488"/>
              <a:gd name="connsiteX40" fmla="*/ 18098 w 343853"/>
              <a:gd name="connsiteY40" fmla="*/ 0 h 852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43853" h="852488">
                <a:moveTo>
                  <a:pt x="90487" y="561975"/>
                </a:moveTo>
                <a:cubicBezTo>
                  <a:pt x="90487" y="564833"/>
                  <a:pt x="90487" y="567690"/>
                  <a:pt x="90487" y="570547"/>
                </a:cubicBezTo>
                <a:cubicBezTo>
                  <a:pt x="143827" y="570547"/>
                  <a:pt x="198120" y="570547"/>
                  <a:pt x="251460" y="570547"/>
                </a:cubicBezTo>
                <a:cubicBezTo>
                  <a:pt x="251460" y="567690"/>
                  <a:pt x="251460" y="564833"/>
                  <a:pt x="251460" y="561975"/>
                </a:cubicBezTo>
                <a:cubicBezTo>
                  <a:pt x="198120" y="561975"/>
                  <a:pt x="143827" y="561975"/>
                  <a:pt x="90487" y="561975"/>
                </a:cubicBezTo>
                <a:close/>
                <a:moveTo>
                  <a:pt x="37148" y="511493"/>
                </a:moveTo>
                <a:cubicBezTo>
                  <a:pt x="126683" y="511493"/>
                  <a:pt x="216218" y="511493"/>
                  <a:pt x="305753" y="511493"/>
                </a:cubicBezTo>
                <a:cubicBezTo>
                  <a:pt x="313373" y="509588"/>
                  <a:pt x="322898" y="510540"/>
                  <a:pt x="329566" y="517208"/>
                </a:cubicBezTo>
                <a:cubicBezTo>
                  <a:pt x="344806" y="521018"/>
                  <a:pt x="342900" y="533400"/>
                  <a:pt x="342900" y="544830"/>
                </a:cubicBezTo>
                <a:cubicBezTo>
                  <a:pt x="342900" y="636270"/>
                  <a:pt x="341948" y="727710"/>
                  <a:pt x="343853" y="820103"/>
                </a:cubicBezTo>
                <a:cubicBezTo>
                  <a:pt x="343853" y="844868"/>
                  <a:pt x="334328" y="852488"/>
                  <a:pt x="310516" y="852488"/>
                </a:cubicBezTo>
                <a:cubicBezTo>
                  <a:pt x="217170" y="851535"/>
                  <a:pt x="124778" y="852488"/>
                  <a:pt x="31433" y="852488"/>
                </a:cubicBezTo>
                <a:cubicBezTo>
                  <a:pt x="14288" y="852488"/>
                  <a:pt x="953" y="851535"/>
                  <a:pt x="953" y="829628"/>
                </a:cubicBezTo>
                <a:cubicBezTo>
                  <a:pt x="953" y="730568"/>
                  <a:pt x="953" y="631508"/>
                  <a:pt x="1906" y="532448"/>
                </a:cubicBezTo>
                <a:cubicBezTo>
                  <a:pt x="1906" y="527685"/>
                  <a:pt x="5716" y="523875"/>
                  <a:pt x="8573" y="519113"/>
                </a:cubicBezTo>
                <a:cubicBezTo>
                  <a:pt x="17145" y="511493"/>
                  <a:pt x="26670" y="511493"/>
                  <a:pt x="37148" y="511493"/>
                </a:cubicBezTo>
                <a:close/>
                <a:moveTo>
                  <a:pt x="34290" y="176213"/>
                </a:moveTo>
                <a:cubicBezTo>
                  <a:pt x="26670" y="176213"/>
                  <a:pt x="24765" y="183833"/>
                  <a:pt x="24765" y="190501"/>
                </a:cubicBezTo>
                <a:cubicBezTo>
                  <a:pt x="23813" y="235268"/>
                  <a:pt x="24765" y="279083"/>
                  <a:pt x="24765" y="323851"/>
                </a:cubicBezTo>
                <a:cubicBezTo>
                  <a:pt x="25718" y="330518"/>
                  <a:pt x="26670" y="340043"/>
                  <a:pt x="37148" y="339091"/>
                </a:cubicBezTo>
                <a:cubicBezTo>
                  <a:pt x="47625" y="338138"/>
                  <a:pt x="46673" y="328613"/>
                  <a:pt x="46673" y="320993"/>
                </a:cubicBezTo>
                <a:cubicBezTo>
                  <a:pt x="46673" y="299086"/>
                  <a:pt x="46673" y="278131"/>
                  <a:pt x="46673" y="256223"/>
                </a:cubicBezTo>
                <a:cubicBezTo>
                  <a:pt x="46673" y="234316"/>
                  <a:pt x="46673" y="213361"/>
                  <a:pt x="45720" y="191453"/>
                </a:cubicBezTo>
                <a:cubicBezTo>
                  <a:pt x="45720" y="184786"/>
                  <a:pt x="44768" y="175261"/>
                  <a:pt x="34290" y="176213"/>
                </a:cubicBezTo>
                <a:close/>
                <a:moveTo>
                  <a:pt x="124778" y="115253"/>
                </a:moveTo>
                <a:cubicBezTo>
                  <a:pt x="114300" y="115253"/>
                  <a:pt x="105728" y="123825"/>
                  <a:pt x="105728" y="134303"/>
                </a:cubicBezTo>
                <a:lnTo>
                  <a:pt x="105728" y="278131"/>
                </a:lnTo>
                <a:cubicBezTo>
                  <a:pt x="105728" y="288608"/>
                  <a:pt x="114300" y="297181"/>
                  <a:pt x="124778" y="297181"/>
                </a:cubicBezTo>
                <a:lnTo>
                  <a:pt x="232411" y="297181"/>
                </a:lnTo>
                <a:cubicBezTo>
                  <a:pt x="242888" y="297181"/>
                  <a:pt x="251461" y="288608"/>
                  <a:pt x="250508" y="278131"/>
                </a:cubicBezTo>
                <a:lnTo>
                  <a:pt x="250508" y="134303"/>
                </a:lnTo>
                <a:cubicBezTo>
                  <a:pt x="250508" y="123825"/>
                  <a:pt x="241936" y="115253"/>
                  <a:pt x="231458" y="115253"/>
                </a:cubicBezTo>
                <a:close/>
                <a:moveTo>
                  <a:pt x="18098" y="0"/>
                </a:moveTo>
                <a:lnTo>
                  <a:pt x="325755" y="0"/>
                </a:lnTo>
                <a:cubicBezTo>
                  <a:pt x="336233" y="0"/>
                  <a:pt x="343853" y="8572"/>
                  <a:pt x="343853" y="18097"/>
                </a:cubicBezTo>
                <a:lnTo>
                  <a:pt x="343853" y="479108"/>
                </a:lnTo>
                <a:cubicBezTo>
                  <a:pt x="343853" y="489585"/>
                  <a:pt x="336233" y="497205"/>
                  <a:pt x="325755" y="497205"/>
                </a:cubicBezTo>
                <a:lnTo>
                  <a:pt x="18098" y="497205"/>
                </a:lnTo>
                <a:cubicBezTo>
                  <a:pt x="7620" y="497205"/>
                  <a:pt x="0" y="488633"/>
                  <a:pt x="0" y="479108"/>
                </a:cubicBezTo>
                <a:lnTo>
                  <a:pt x="0" y="18097"/>
                </a:lnTo>
                <a:cubicBezTo>
                  <a:pt x="0" y="7620"/>
                  <a:pt x="8573" y="0"/>
                  <a:pt x="18098" y="0"/>
                </a:cubicBezTo>
                <a:close/>
              </a:path>
            </a:pathLst>
          </a:custGeom>
          <a:solidFill>
            <a:schemeClr val="accent3"/>
          </a:solid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641BCF6D-F50E-616C-02AE-CABE68A21C0F}"/>
              </a:ext>
            </a:extLst>
          </p:cNvPr>
          <p:cNvSpPr/>
          <p:nvPr/>
        </p:nvSpPr>
        <p:spPr>
          <a:xfrm>
            <a:off x="7463952" y="2048027"/>
            <a:ext cx="952499" cy="866972"/>
          </a:xfrm>
          <a:custGeom>
            <a:avLst/>
            <a:gdLst>
              <a:gd name="connsiteX0" fmla="*/ 128588 w 952499"/>
              <a:gd name="connsiteY0" fmla="*/ 130690 h 866972"/>
              <a:gd name="connsiteX1" fmla="*/ 139065 w 952499"/>
              <a:gd name="connsiteY1" fmla="*/ 135452 h 866972"/>
              <a:gd name="connsiteX2" fmla="*/ 804863 w 952499"/>
              <a:gd name="connsiteY2" fmla="*/ 260230 h 866972"/>
              <a:gd name="connsiteX3" fmla="*/ 834390 w 952499"/>
              <a:gd name="connsiteY3" fmla="*/ 305950 h 866972"/>
              <a:gd name="connsiteX4" fmla="*/ 821055 w 952499"/>
              <a:gd name="connsiteY4" fmla="*/ 369767 h 866972"/>
              <a:gd name="connsiteX5" fmla="*/ 781050 w 952499"/>
              <a:gd name="connsiteY5" fmla="*/ 396437 h 866972"/>
              <a:gd name="connsiteX6" fmla="*/ 495300 w 952499"/>
              <a:gd name="connsiteY6" fmla="*/ 341192 h 866972"/>
              <a:gd name="connsiteX7" fmla="*/ 460057 w 952499"/>
              <a:gd name="connsiteY7" fmla="*/ 368815 h 866972"/>
              <a:gd name="connsiteX8" fmla="*/ 483870 w 952499"/>
              <a:gd name="connsiteY8" fmla="*/ 441205 h 866972"/>
              <a:gd name="connsiteX9" fmla="*/ 489585 w 952499"/>
              <a:gd name="connsiteY9" fmla="*/ 520262 h 866972"/>
              <a:gd name="connsiteX10" fmla="*/ 420053 w 952499"/>
              <a:gd name="connsiteY10" fmla="*/ 557410 h 866972"/>
              <a:gd name="connsiteX11" fmla="*/ 360997 w 952499"/>
              <a:gd name="connsiteY11" fmla="*/ 573602 h 866972"/>
              <a:gd name="connsiteX12" fmla="*/ 118110 w 952499"/>
              <a:gd name="connsiteY12" fmla="*/ 726002 h 866972"/>
              <a:gd name="connsiteX13" fmla="*/ 59055 w 952499"/>
              <a:gd name="connsiteY13" fmla="*/ 834588 h 866972"/>
              <a:gd name="connsiteX14" fmla="*/ 27622 w 952499"/>
              <a:gd name="connsiteY14" fmla="*/ 866972 h 866972"/>
              <a:gd name="connsiteX15" fmla="*/ 0 w 952499"/>
              <a:gd name="connsiteY15" fmla="*/ 837445 h 866972"/>
              <a:gd name="connsiteX16" fmla="*/ 0 w 952499"/>
              <a:gd name="connsiteY16" fmla="*/ 604082 h 866972"/>
              <a:gd name="connsiteX17" fmla="*/ 30480 w 952499"/>
              <a:gd name="connsiteY17" fmla="*/ 572650 h 866972"/>
              <a:gd name="connsiteX18" fmla="*/ 60007 w 952499"/>
              <a:gd name="connsiteY18" fmla="*/ 605035 h 866972"/>
              <a:gd name="connsiteX19" fmla="*/ 60007 w 952499"/>
              <a:gd name="connsiteY19" fmla="*/ 665042 h 866972"/>
              <a:gd name="connsiteX20" fmla="*/ 161925 w 952499"/>
              <a:gd name="connsiteY20" fmla="*/ 605987 h 866972"/>
              <a:gd name="connsiteX21" fmla="*/ 291465 w 952499"/>
              <a:gd name="connsiteY21" fmla="*/ 525025 h 866972"/>
              <a:gd name="connsiteX22" fmla="*/ 384810 w 952499"/>
              <a:gd name="connsiteY22" fmla="*/ 350717 h 866972"/>
              <a:gd name="connsiteX23" fmla="*/ 352425 w 952499"/>
              <a:gd name="connsiteY23" fmla="*/ 313570 h 866972"/>
              <a:gd name="connsiteX24" fmla="*/ 111442 w 952499"/>
              <a:gd name="connsiteY24" fmla="*/ 269755 h 866972"/>
              <a:gd name="connsiteX25" fmla="*/ 88582 w 952499"/>
              <a:gd name="connsiteY25" fmla="*/ 234512 h 866972"/>
              <a:gd name="connsiteX26" fmla="*/ 103822 w 952499"/>
              <a:gd name="connsiteY26" fmla="*/ 151645 h 866972"/>
              <a:gd name="connsiteX27" fmla="*/ 128588 w 952499"/>
              <a:gd name="connsiteY27" fmla="*/ 130690 h 866972"/>
              <a:gd name="connsiteX28" fmla="*/ 166136 w 952499"/>
              <a:gd name="connsiteY28" fmla="*/ 302 h 866972"/>
              <a:gd name="connsiteX29" fmla="*/ 219074 w 952499"/>
              <a:gd name="connsiteY29" fmla="*/ 8770 h 866972"/>
              <a:gd name="connsiteX30" fmla="*/ 918209 w 952499"/>
              <a:gd name="connsiteY30" fmla="*/ 140215 h 866972"/>
              <a:gd name="connsiteX31" fmla="*/ 952499 w 952499"/>
              <a:gd name="connsiteY31" fmla="*/ 149740 h 866972"/>
              <a:gd name="connsiteX32" fmla="*/ 850582 w 952499"/>
              <a:gd name="connsiteY32" fmla="*/ 246895 h 866972"/>
              <a:gd name="connsiteX33" fmla="*/ 809624 w 952499"/>
              <a:gd name="connsiteY33" fmla="*/ 248800 h 866972"/>
              <a:gd name="connsiteX34" fmla="*/ 144779 w 952499"/>
              <a:gd name="connsiteY34" fmla="*/ 124022 h 866972"/>
              <a:gd name="connsiteX35" fmla="*/ 114299 w 952499"/>
              <a:gd name="connsiteY35" fmla="*/ 84017 h 866972"/>
              <a:gd name="connsiteX36" fmla="*/ 166136 w 952499"/>
              <a:gd name="connsiteY36" fmla="*/ 302 h 866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952499" h="866972">
                <a:moveTo>
                  <a:pt x="128588" y="130690"/>
                </a:moveTo>
                <a:cubicBezTo>
                  <a:pt x="132397" y="132595"/>
                  <a:pt x="135255" y="134500"/>
                  <a:pt x="139065" y="135452"/>
                </a:cubicBezTo>
                <a:cubicBezTo>
                  <a:pt x="360997" y="178315"/>
                  <a:pt x="582930" y="221177"/>
                  <a:pt x="804863" y="260230"/>
                </a:cubicBezTo>
                <a:cubicBezTo>
                  <a:pt x="842010" y="266897"/>
                  <a:pt x="838200" y="283090"/>
                  <a:pt x="834390" y="305950"/>
                </a:cubicBezTo>
                <a:cubicBezTo>
                  <a:pt x="829628" y="327857"/>
                  <a:pt x="822007" y="348812"/>
                  <a:pt x="821055" y="369767"/>
                </a:cubicBezTo>
                <a:cubicBezTo>
                  <a:pt x="820103" y="400247"/>
                  <a:pt x="803910" y="401200"/>
                  <a:pt x="781050" y="396437"/>
                </a:cubicBezTo>
                <a:cubicBezTo>
                  <a:pt x="685800" y="377387"/>
                  <a:pt x="589597" y="361195"/>
                  <a:pt x="495300" y="341192"/>
                </a:cubicBezTo>
                <a:cubicBezTo>
                  <a:pt x="467678" y="335477"/>
                  <a:pt x="458153" y="339287"/>
                  <a:pt x="460057" y="368815"/>
                </a:cubicBezTo>
                <a:cubicBezTo>
                  <a:pt x="461963" y="395485"/>
                  <a:pt x="461963" y="419297"/>
                  <a:pt x="483870" y="441205"/>
                </a:cubicBezTo>
                <a:cubicBezTo>
                  <a:pt x="505778" y="463112"/>
                  <a:pt x="503872" y="493592"/>
                  <a:pt x="489585" y="520262"/>
                </a:cubicBezTo>
                <a:cubicBezTo>
                  <a:pt x="475297" y="547885"/>
                  <a:pt x="449580" y="563125"/>
                  <a:pt x="420053" y="557410"/>
                </a:cubicBezTo>
                <a:cubicBezTo>
                  <a:pt x="395288" y="552647"/>
                  <a:pt x="379095" y="562172"/>
                  <a:pt x="360997" y="573602"/>
                </a:cubicBezTo>
                <a:cubicBezTo>
                  <a:pt x="280035" y="625037"/>
                  <a:pt x="200978" y="679330"/>
                  <a:pt x="118110" y="726002"/>
                </a:cubicBezTo>
                <a:cubicBezTo>
                  <a:pt x="72390" y="751720"/>
                  <a:pt x="48578" y="781247"/>
                  <a:pt x="59055" y="834588"/>
                </a:cubicBezTo>
                <a:cubicBezTo>
                  <a:pt x="63817" y="858400"/>
                  <a:pt x="53340" y="866972"/>
                  <a:pt x="27622" y="866972"/>
                </a:cubicBezTo>
                <a:cubicBezTo>
                  <a:pt x="4763" y="866972"/>
                  <a:pt x="0" y="857447"/>
                  <a:pt x="0" y="837445"/>
                </a:cubicBezTo>
                <a:cubicBezTo>
                  <a:pt x="953" y="760292"/>
                  <a:pt x="953" y="682188"/>
                  <a:pt x="0" y="604082"/>
                </a:cubicBezTo>
                <a:cubicBezTo>
                  <a:pt x="0" y="581222"/>
                  <a:pt x="6667" y="572650"/>
                  <a:pt x="30480" y="572650"/>
                </a:cubicBezTo>
                <a:cubicBezTo>
                  <a:pt x="55245" y="572650"/>
                  <a:pt x="61913" y="583127"/>
                  <a:pt x="60007" y="605035"/>
                </a:cubicBezTo>
                <a:cubicBezTo>
                  <a:pt x="59055" y="624085"/>
                  <a:pt x="60007" y="642182"/>
                  <a:pt x="60007" y="665042"/>
                </a:cubicBezTo>
                <a:cubicBezTo>
                  <a:pt x="100013" y="649802"/>
                  <a:pt x="129540" y="625037"/>
                  <a:pt x="161925" y="605987"/>
                </a:cubicBezTo>
                <a:cubicBezTo>
                  <a:pt x="205740" y="580270"/>
                  <a:pt x="246697" y="549790"/>
                  <a:pt x="291465" y="525025"/>
                </a:cubicBezTo>
                <a:cubicBezTo>
                  <a:pt x="361950" y="485972"/>
                  <a:pt x="387667" y="427870"/>
                  <a:pt x="384810" y="350717"/>
                </a:cubicBezTo>
                <a:cubicBezTo>
                  <a:pt x="383857" y="325952"/>
                  <a:pt x="375285" y="317380"/>
                  <a:pt x="352425" y="313570"/>
                </a:cubicBezTo>
                <a:cubicBezTo>
                  <a:pt x="271463" y="300235"/>
                  <a:pt x="191453" y="283090"/>
                  <a:pt x="111442" y="269755"/>
                </a:cubicBezTo>
                <a:cubicBezTo>
                  <a:pt x="86678" y="265945"/>
                  <a:pt x="81915" y="257372"/>
                  <a:pt x="88582" y="234512"/>
                </a:cubicBezTo>
                <a:cubicBezTo>
                  <a:pt x="95250" y="206890"/>
                  <a:pt x="99060" y="179267"/>
                  <a:pt x="103822" y="151645"/>
                </a:cubicBezTo>
                <a:cubicBezTo>
                  <a:pt x="106680" y="137357"/>
                  <a:pt x="112395" y="127832"/>
                  <a:pt x="128588" y="130690"/>
                </a:cubicBezTo>
                <a:close/>
                <a:moveTo>
                  <a:pt x="166136" y="302"/>
                </a:moveTo>
                <a:cubicBezTo>
                  <a:pt x="179129" y="1269"/>
                  <a:pt x="196214" y="4484"/>
                  <a:pt x="219074" y="8770"/>
                </a:cubicBezTo>
                <a:cubicBezTo>
                  <a:pt x="452437" y="52585"/>
                  <a:pt x="684847" y="96400"/>
                  <a:pt x="918209" y="140215"/>
                </a:cubicBezTo>
                <a:cubicBezTo>
                  <a:pt x="926782" y="141167"/>
                  <a:pt x="935354" y="144977"/>
                  <a:pt x="952499" y="149740"/>
                </a:cubicBezTo>
                <a:cubicBezTo>
                  <a:pt x="916304" y="184030"/>
                  <a:pt x="882967" y="215462"/>
                  <a:pt x="850582" y="246895"/>
                </a:cubicBezTo>
                <a:cubicBezTo>
                  <a:pt x="837247" y="254515"/>
                  <a:pt x="823912" y="251657"/>
                  <a:pt x="809624" y="248800"/>
                </a:cubicBezTo>
                <a:cubicBezTo>
                  <a:pt x="587692" y="206890"/>
                  <a:pt x="366712" y="165932"/>
                  <a:pt x="144779" y="124022"/>
                </a:cubicBezTo>
                <a:cubicBezTo>
                  <a:pt x="114299" y="125927"/>
                  <a:pt x="109537" y="111640"/>
                  <a:pt x="114299" y="84017"/>
                </a:cubicBezTo>
                <a:cubicBezTo>
                  <a:pt x="125015" y="14723"/>
                  <a:pt x="127158" y="-2601"/>
                  <a:pt x="166136" y="302"/>
                </a:cubicBezTo>
                <a:close/>
              </a:path>
            </a:pathLst>
          </a:custGeom>
          <a:solidFill>
            <a:schemeClr val="accent2"/>
          </a:solid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2559DBAE-0790-CEE4-A619-DE249E6E73A3}"/>
              </a:ext>
            </a:extLst>
          </p:cNvPr>
          <p:cNvSpPr/>
          <p:nvPr/>
        </p:nvSpPr>
        <p:spPr>
          <a:xfrm>
            <a:off x="7523230" y="5031978"/>
            <a:ext cx="629585" cy="808891"/>
          </a:xfrm>
          <a:custGeom>
            <a:avLst/>
            <a:gdLst>
              <a:gd name="connsiteX0" fmla="*/ 114301 w 745808"/>
              <a:gd name="connsiteY0" fmla="*/ 605789 h 958215"/>
              <a:gd name="connsiteX1" fmla="*/ 88583 w 745808"/>
              <a:gd name="connsiteY1" fmla="*/ 632459 h 958215"/>
              <a:gd name="connsiteX2" fmla="*/ 88583 w 745808"/>
              <a:gd name="connsiteY2" fmla="*/ 735329 h 958215"/>
              <a:gd name="connsiteX3" fmla="*/ 87631 w 745808"/>
              <a:gd name="connsiteY3" fmla="*/ 842962 h 958215"/>
              <a:gd name="connsiteX4" fmla="*/ 114301 w 745808"/>
              <a:gd name="connsiteY4" fmla="*/ 869632 h 958215"/>
              <a:gd name="connsiteX5" fmla="*/ 324803 w 745808"/>
              <a:gd name="connsiteY5" fmla="*/ 869632 h 958215"/>
              <a:gd name="connsiteX6" fmla="*/ 348616 w 745808"/>
              <a:gd name="connsiteY6" fmla="*/ 844866 h 958215"/>
              <a:gd name="connsiteX7" fmla="*/ 348616 w 745808"/>
              <a:gd name="connsiteY7" fmla="*/ 630554 h 958215"/>
              <a:gd name="connsiteX8" fmla="*/ 324803 w 745808"/>
              <a:gd name="connsiteY8" fmla="*/ 605789 h 958215"/>
              <a:gd name="connsiteX9" fmla="*/ 114301 w 745808"/>
              <a:gd name="connsiteY9" fmla="*/ 605789 h 958215"/>
              <a:gd name="connsiteX10" fmla="*/ 425768 w 745808"/>
              <a:gd name="connsiteY10" fmla="*/ 604837 h 958215"/>
              <a:gd name="connsiteX11" fmla="*/ 397193 w 745808"/>
              <a:gd name="connsiteY11" fmla="*/ 633412 h 958215"/>
              <a:gd name="connsiteX12" fmla="*/ 397193 w 745808"/>
              <a:gd name="connsiteY12" fmla="*/ 843914 h 958215"/>
              <a:gd name="connsiteX13" fmla="*/ 423863 w 745808"/>
              <a:gd name="connsiteY13" fmla="*/ 868679 h 958215"/>
              <a:gd name="connsiteX14" fmla="*/ 526733 w 745808"/>
              <a:gd name="connsiteY14" fmla="*/ 868679 h 958215"/>
              <a:gd name="connsiteX15" fmla="*/ 629603 w 745808"/>
              <a:gd name="connsiteY15" fmla="*/ 867727 h 958215"/>
              <a:gd name="connsiteX16" fmla="*/ 655320 w 745808"/>
              <a:gd name="connsiteY16" fmla="*/ 844867 h 958215"/>
              <a:gd name="connsiteX17" fmla="*/ 655320 w 745808"/>
              <a:gd name="connsiteY17" fmla="*/ 630554 h 958215"/>
              <a:gd name="connsiteX18" fmla="*/ 628650 w 745808"/>
              <a:gd name="connsiteY18" fmla="*/ 604837 h 958215"/>
              <a:gd name="connsiteX19" fmla="*/ 425768 w 745808"/>
              <a:gd name="connsiteY19" fmla="*/ 604837 h 958215"/>
              <a:gd name="connsiteX20" fmla="*/ 109538 w 745808"/>
              <a:gd name="connsiteY20" fmla="*/ 529589 h 958215"/>
              <a:gd name="connsiteX21" fmla="*/ 89536 w 745808"/>
              <a:gd name="connsiteY21" fmla="*/ 541019 h 958215"/>
              <a:gd name="connsiteX22" fmla="*/ 110491 w 745808"/>
              <a:gd name="connsiteY22" fmla="*/ 556259 h 958215"/>
              <a:gd name="connsiteX23" fmla="*/ 217171 w 745808"/>
              <a:gd name="connsiteY23" fmla="*/ 556259 h 958215"/>
              <a:gd name="connsiteX24" fmla="*/ 327661 w 745808"/>
              <a:gd name="connsiteY24" fmla="*/ 557212 h 958215"/>
              <a:gd name="connsiteX25" fmla="*/ 347663 w 745808"/>
              <a:gd name="connsiteY25" fmla="*/ 544829 h 958215"/>
              <a:gd name="connsiteX26" fmla="*/ 326708 w 745808"/>
              <a:gd name="connsiteY26" fmla="*/ 529589 h 958215"/>
              <a:gd name="connsiteX27" fmla="*/ 109538 w 745808"/>
              <a:gd name="connsiteY27" fmla="*/ 529589 h 958215"/>
              <a:gd name="connsiteX28" fmla="*/ 420053 w 745808"/>
              <a:gd name="connsiteY28" fmla="*/ 528637 h 958215"/>
              <a:gd name="connsiteX29" fmla="*/ 398145 w 745808"/>
              <a:gd name="connsiteY29" fmla="*/ 542924 h 958215"/>
              <a:gd name="connsiteX30" fmla="*/ 421005 w 745808"/>
              <a:gd name="connsiteY30" fmla="*/ 556259 h 958215"/>
              <a:gd name="connsiteX31" fmla="*/ 523875 w 745808"/>
              <a:gd name="connsiteY31" fmla="*/ 556259 h 958215"/>
              <a:gd name="connsiteX32" fmla="*/ 635318 w 745808"/>
              <a:gd name="connsiteY32" fmla="*/ 556259 h 958215"/>
              <a:gd name="connsiteX33" fmla="*/ 655320 w 745808"/>
              <a:gd name="connsiteY33" fmla="*/ 543877 h 958215"/>
              <a:gd name="connsiteX34" fmla="*/ 634365 w 745808"/>
              <a:gd name="connsiteY34" fmla="*/ 528637 h 958215"/>
              <a:gd name="connsiteX35" fmla="*/ 420053 w 745808"/>
              <a:gd name="connsiteY35" fmla="*/ 528637 h 958215"/>
              <a:gd name="connsiteX36" fmla="*/ 522923 w 745808"/>
              <a:gd name="connsiteY36" fmla="*/ 452437 h 958215"/>
              <a:gd name="connsiteX37" fmla="*/ 420053 w 745808"/>
              <a:gd name="connsiteY37" fmla="*/ 453389 h 958215"/>
              <a:gd name="connsiteX38" fmla="*/ 397193 w 745808"/>
              <a:gd name="connsiteY38" fmla="*/ 465772 h 958215"/>
              <a:gd name="connsiteX39" fmla="*/ 418148 w 745808"/>
              <a:gd name="connsiteY39" fmla="*/ 481012 h 958215"/>
              <a:gd name="connsiteX40" fmla="*/ 635318 w 745808"/>
              <a:gd name="connsiteY40" fmla="*/ 481012 h 958215"/>
              <a:gd name="connsiteX41" fmla="*/ 654368 w 745808"/>
              <a:gd name="connsiteY41" fmla="*/ 467677 h 958215"/>
              <a:gd name="connsiteX42" fmla="*/ 633413 w 745808"/>
              <a:gd name="connsiteY42" fmla="*/ 452437 h 958215"/>
              <a:gd name="connsiteX43" fmla="*/ 522923 w 745808"/>
              <a:gd name="connsiteY43" fmla="*/ 452437 h 958215"/>
              <a:gd name="connsiteX44" fmla="*/ 113348 w 745808"/>
              <a:gd name="connsiteY44" fmla="*/ 452437 h 958215"/>
              <a:gd name="connsiteX45" fmla="*/ 88583 w 745808"/>
              <a:gd name="connsiteY45" fmla="*/ 467677 h 958215"/>
              <a:gd name="connsiteX46" fmla="*/ 112396 w 745808"/>
              <a:gd name="connsiteY46" fmla="*/ 481012 h 958215"/>
              <a:gd name="connsiteX47" fmla="*/ 220028 w 745808"/>
              <a:gd name="connsiteY47" fmla="*/ 481012 h 958215"/>
              <a:gd name="connsiteX48" fmla="*/ 322898 w 745808"/>
              <a:gd name="connsiteY48" fmla="*/ 480059 h 958215"/>
              <a:gd name="connsiteX49" fmla="*/ 347663 w 745808"/>
              <a:gd name="connsiteY49" fmla="*/ 464819 h 958215"/>
              <a:gd name="connsiteX50" fmla="*/ 323851 w 745808"/>
              <a:gd name="connsiteY50" fmla="*/ 452437 h 958215"/>
              <a:gd name="connsiteX51" fmla="*/ 113348 w 745808"/>
              <a:gd name="connsiteY51" fmla="*/ 452437 h 958215"/>
              <a:gd name="connsiteX52" fmla="*/ 401003 w 745808"/>
              <a:gd name="connsiteY52" fmla="*/ 390525 h 958215"/>
              <a:gd name="connsiteX53" fmla="*/ 400050 w 745808"/>
              <a:gd name="connsiteY53" fmla="*/ 398145 h 958215"/>
              <a:gd name="connsiteX54" fmla="*/ 650558 w 745808"/>
              <a:gd name="connsiteY54" fmla="*/ 398145 h 958215"/>
              <a:gd name="connsiteX55" fmla="*/ 650558 w 745808"/>
              <a:gd name="connsiteY55" fmla="*/ 390525 h 958215"/>
              <a:gd name="connsiteX56" fmla="*/ 401003 w 745808"/>
              <a:gd name="connsiteY56" fmla="*/ 390525 h 958215"/>
              <a:gd name="connsiteX57" fmla="*/ 219076 w 745808"/>
              <a:gd name="connsiteY57" fmla="*/ 389572 h 958215"/>
              <a:gd name="connsiteX58" fmla="*/ 40006 w 745808"/>
              <a:gd name="connsiteY58" fmla="*/ 395287 h 958215"/>
              <a:gd name="connsiteX59" fmla="*/ 219076 w 745808"/>
              <a:gd name="connsiteY59" fmla="*/ 401002 h 958215"/>
              <a:gd name="connsiteX60" fmla="*/ 398146 w 745808"/>
              <a:gd name="connsiteY60" fmla="*/ 395287 h 958215"/>
              <a:gd name="connsiteX61" fmla="*/ 219076 w 745808"/>
              <a:gd name="connsiteY61" fmla="*/ 389572 h 958215"/>
              <a:gd name="connsiteX62" fmla="*/ 419100 w 745808"/>
              <a:gd name="connsiteY62" fmla="*/ 302894 h 958215"/>
              <a:gd name="connsiteX63" fmla="*/ 399098 w 745808"/>
              <a:gd name="connsiteY63" fmla="*/ 314324 h 958215"/>
              <a:gd name="connsiteX64" fmla="*/ 418148 w 745808"/>
              <a:gd name="connsiteY64" fmla="*/ 326707 h 958215"/>
              <a:gd name="connsiteX65" fmla="*/ 525780 w 745808"/>
              <a:gd name="connsiteY65" fmla="*/ 326707 h 958215"/>
              <a:gd name="connsiteX66" fmla="*/ 632460 w 745808"/>
              <a:gd name="connsiteY66" fmla="*/ 326707 h 958215"/>
              <a:gd name="connsiteX67" fmla="*/ 652463 w 745808"/>
              <a:gd name="connsiteY67" fmla="*/ 315277 h 958215"/>
              <a:gd name="connsiteX68" fmla="*/ 633413 w 745808"/>
              <a:gd name="connsiteY68" fmla="*/ 302894 h 958215"/>
              <a:gd name="connsiteX69" fmla="*/ 419100 w 745808"/>
              <a:gd name="connsiteY69" fmla="*/ 302894 h 958215"/>
              <a:gd name="connsiteX70" fmla="*/ 108585 w 745808"/>
              <a:gd name="connsiteY70" fmla="*/ 300990 h 958215"/>
              <a:gd name="connsiteX71" fmla="*/ 88583 w 745808"/>
              <a:gd name="connsiteY71" fmla="*/ 317182 h 958215"/>
              <a:gd name="connsiteX72" fmla="*/ 109538 w 745808"/>
              <a:gd name="connsiteY72" fmla="*/ 328612 h 958215"/>
              <a:gd name="connsiteX73" fmla="*/ 216218 w 745808"/>
              <a:gd name="connsiteY73" fmla="*/ 328612 h 958215"/>
              <a:gd name="connsiteX74" fmla="*/ 327660 w 745808"/>
              <a:gd name="connsiteY74" fmla="*/ 328612 h 958215"/>
              <a:gd name="connsiteX75" fmla="*/ 347663 w 745808"/>
              <a:gd name="connsiteY75" fmla="*/ 316230 h 958215"/>
              <a:gd name="connsiteX76" fmla="*/ 326708 w 745808"/>
              <a:gd name="connsiteY76" fmla="*/ 300990 h 958215"/>
              <a:gd name="connsiteX77" fmla="*/ 108585 w 745808"/>
              <a:gd name="connsiteY77" fmla="*/ 300990 h 958215"/>
              <a:gd name="connsiteX78" fmla="*/ 108586 w 745808"/>
              <a:gd name="connsiteY78" fmla="*/ 226695 h 958215"/>
              <a:gd name="connsiteX79" fmla="*/ 89536 w 745808"/>
              <a:gd name="connsiteY79" fmla="*/ 239077 h 958215"/>
              <a:gd name="connsiteX80" fmla="*/ 108586 w 745808"/>
              <a:gd name="connsiteY80" fmla="*/ 251460 h 958215"/>
              <a:gd name="connsiteX81" fmla="*/ 216219 w 745808"/>
              <a:gd name="connsiteY81" fmla="*/ 251460 h 958215"/>
              <a:gd name="connsiteX82" fmla="*/ 326708 w 745808"/>
              <a:gd name="connsiteY82" fmla="*/ 251460 h 958215"/>
              <a:gd name="connsiteX83" fmla="*/ 345758 w 745808"/>
              <a:gd name="connsiteY83" fmla="*/ 239077 h 958215"/>
              <a:gd name="connsiteX84" fmla="*/ 326708 w 745808"/>
              <a:gd name="connsiteY84" fmla="*/ 226695 h 958215"/>
              <a:gd name="connsiteX85" fmla="*/ 108586 w 745808"/>
              <a:gd name="connsiteY85" fmla="*/ 226695 h 958215"/>
              <a:gd name="connsiteX86" fmla="*/ 421958 w 745808"/>
              <a:gd name="connsiteY86" fmla="*/ 226694 h 958215"/>
              <a:gd name="connsiteX87" fmla="*/ 400050 w 745808"/>
              <a:gd name="connsiteY87" fmla="*/ 240029 h 958215"/>
              <a:gd name="connsiteX88" fmla="*/ 423863 w 745808"/>
              <a:gd name="connsiteY88" fmla="*/ 251459 h 958215"/>
              <a:gd name="connsiteX89" fmla="*/ 526733 w 745808"/>
              <a:gd name="connsiteY89" fmla="*/ 251459 h 958215"/>
              <a:gd name="connsiteX90" fmla="*/ 630555 w 745808"/>
              <a:gd name="connsiteY90" fmla="*/ 251459 h 958215"/>
              <a:gd name="connsiteX91" fmla="*/ 654368 w 745808"/>
              <a:gd name="connsiteY91" fmla="*/ 240029 h 958215"/>
              <a:gd name="connsiteX92" fmla="*/ 632460 w 745808"/>
              <a:gd name="connsiteY92" fmla="*/ 226694 h 958215"/>
              <a:gd name="connsiteX93" fmla="*/ 421958 w 745808"/>
              <a:gd name="connsiteY93" fmla="*/ 226694 h 958215"/>
              <a:gd name="connsiteX94" fmla="*/ 417195 w 745808"/>
              <a:gd name="connsiteY94" fmla="*/ 152399 h 958215"/>
              <a:gd name="connsiteX95" fmla="*/ 400050 w 745808"/>
              <a:gd name="connsiteY95" fmla="*/ 161924 h 958215"/>
              <a:gd name="connsiteX96" fmla="*/ 417195 w 745808"/>
              <a:gd name="connsiteY96" fmla="*/ 175259 h 958215"/>
              <a:gd name="connsiteX97" fmla="*/ 523875 w 745808"/>
              <a:gd name="connsiteY97" fmla="*/ 175259 h 958215"/>
              <a:gd name="connsiteX98" fmla="*/ 635318 w 745808"/>
              <a:gd name="connsiteY98" fmla="*/ 176212 h 958215"/>
              <a:gd name="connsiteX99" fmla="*/ 654368 w 745808"/>
              <a:gd name="connsiteY99" fmla="*/ 163829 h 958215"/>
              <a:gd name="connsiteX100" fmla="*/ 634365 w 745808"/>
              <a:gd name="connsiteY100" fmla="*/ 152399 h 958215"/>
              <a:gd name="connsiteX101" fmla="*/ 417195 w 745808"/>
              <a:gd name="connsiteY101" fmla="*/ 152399 h 958215"/>
              <a:gd name="connsiteX102" fmla="*/ 109538 w 745808"/>
              <a:gd name="connsiteY102" fmla="*/ 151447 h 958215"/>
              <a:gd name="connsiteX103" fmla="*/ 90488 w 745808"/>
              <a:gd name="connsiteY103" fmla="*/ 162877 h 958215"/>
              <a:gd name="connsiteX104" fmla="*/ 110490 w 745808"/>
              <a:gd name="connsiteY104" fmla="*/ 175260 h 958215"/>
              <a:gd name="connsiteX105" fmla="*/ 217170 w 745808"/>
              <a:gd name="connsiteY105" fmla="*/ 175260 h 958215"/>
              <a:gd name="connsiteX106" fmla="*/ 327660 w 745808"/>
              <a:gd name="connsiteY106" fmla="*/ 175260 h 958215"/>
              <a:gd name="connsiteX107" fmla="*/ 346710 w 745808"/>
              <a:gd name="connsiteY107" fmla="*/ 162877 h 958215"/>
              <a:gd name="connsiteX108" fmla="*/ 326708 w 745808"/>
              <a:gd name="connsiteY108" fmla="*/ 151447 h 958215"/>
              <a:gd name="connsiteX109" fmla="*/ 109538 w 745808"/>
              <a:gd name="connsiteY109" fmla="*/ 151447 h 958215"/>
              <a:gd name="connsiteX110" fmla="*/ 405766 w 745808"/>
              <a:gd name="connsiteY110" fmla="*/ 92392 h 958215"/>
              <a:gd name="connsiteX111" fmla="*/ 405766 w 745808"/>
              <a:gd name="connsiteY111" fmla="*/ 97155 h 958215"/>
              <a:gd name="connsiteX112" fmla="*/ 647701 w 745808"/>
              <a:gd name="connsiteY112" fmla="*/ 97155 h 958215"/>
              <a:gd name="connsiteX113" fmla="*/ 647701 w 745808"/>
              <a:gd name="connsiteY113" fmla="*/ 92392 h 958215"/>
              <a:gd name="connsiteX114" fmla="*/ 405766 w 745808"/>
              <a:gd name="connsiteY114" fmla="*/ 92392 h 958215"/>
              <a:gd name="connsiteX115" fmla="*/ 95250 w 745808"/>
              <a:gd name="connsiteY115" fmla="*/ 92392 h 958215"/>
              <a:gd name="connsiteX116" fmla="*/ 94298 w 745808"/>
              <a:gd name="connsiteY116" fmla="*/ 97155 h 958215"/>
              <a:gd name="connsiteX117" fmla="*/ 340995 w 745808"/>
              <a:gd name="connsiteY117" fmla="*/ 97155 h 958215"/>
              <a:gd name="connsiteX118" fmla="*/ 340995 w 745808"/>
              <a:gd name="connsiteY118" fmla="*/ 92392 h 958215"/>
              <a:gd name="connsiteX119" fmla="*/ 95250 w 745808"/>
              <a:gd name="connsiteY119" fmla="*/ 92392 h 958215"/>
              <a:gd name="connsiteX120" fmla="*/ 38100 w 745808"/>
              <a:gd name="connsiteY120" fmla="*/ 0 h 958215"/>
              <a:gd name="connsiteX121" fmla="*/ 708660 w 745808"/>
              <a:gd name="connsiteY121" fmla="*/ 0 h 958215"/>
              <a:gd name="connsiteX122" fmla="*/ 745808 w 745808"/>
              <a:gd name="connsiteY122" fmla="*/ 35243 h 958215"/>
              <a:gd name="connsiteX123" fmla="*/ 745808 w 745808"/>
              <a:gd name="connsiteY123" fmla="*/ 923925 h 958215"/>
              <a:gd name="connsiteX124" fmla="*/ 711518 w 745808"/>
              <a:gd name="connsiteY124" fmla="*/ 958215 h 958215"/>
              <a:gd name="connsiteX125" fmla="*/ 37148 w 745808"/>
              <a:gd name="connsiteY125" fmla="*/ 958215 h 958215"/>
              <a:gd name="connsiteX126" fmla="*/ 0 w 745808"/>
              <a:gd name="connsiteY126" fmla="*/ 922973 h 958215"/>
              <a:gd name="connsiteX127" fmla="*/ 953 w 745808"/>
              <a:gd name="connsiteY127" fmla="*/ 478155 h 958215"/>
              <a:gd name="connsiteX128" fmla="*/ 0 w 745808"/>
              <a:gd name="connsiteY128" fmla="*/ 38100 h 958215"/>
              <a:gd name="connsiteX129" fmla="*/ 38100 w 745808"/>
              <a:gd name="connsiteY129" fmla="*/ 0 h 958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Lst>
            <a:rect l="l" t="t" r="r" b="b"/>
            <a:pathLst>
              <a:path w="745808" h="958215">
                <a:moveTo>
                  <a:pt x="114301" y="605789"/>
                </a:moveTo>
                <a:cubicBezTo>
                  <a:pt x="94298" y="605789"/>
                  <a:pt x="87631" y="613409"/>
                  <a:pt x="88583" y="632459"/>
                </a:cubicBezTo>
                <a:cubicBezTo>
                  <a:pt x="89536" y="666749"/>
                  <a:pt x="88583" y="701039"/>
                  <a:pt x="88583" y="735329"/>
                </a:cubicBezTo>
                <a:cubicBezTo>
                  <a:pt x="88583" y="771524"/>
                  <a:pt x="88583" y="806766"/>
                  <a:pt x="87631" y="842962"/>
                </a:cubicBezTo>
                <a:cubicBezTo>
                  <a:pt x="87631" y="862964"/>
                  <a:pt x="94298" y="869632"/>
                  <a:pt x="114301" y="869632"/>
                </a:cubicBezTo>
                <a:cubicBezTo>
                  <a:pt x="184786" y="868679"/>
                  <a:pt x="254319" y="868679"/>
                  <a:pt x="324803" y="869632"/>
                </a:cubicBezTo>
                <a:cubicBezTo>
                  <a:pt x="343853" y="869632"/>
                  <a:pt x="348616" y="862964"/>
                  <a:pt x="348616" y="844866"/>
                </a:cubicBezTo>
                <a:cubicBezTo>
                  <a:pt x="347663" y="773429"/>
                  <a:pt x="347663" y="701991"/>
                  <a:pt x="348616" y="630554"/>
                </a:cubicBezTo>
                <a:cubicBezTo>
                  <a:pt x="348616" y="612457"/>
                  <a:pt x="342901" y="605789"/>
                  <a:pt x="324803" y="605789"/>
                </a:cubicBezTo>
                <a:cubicBezTo>
                  <a:pt x="254319" y="606742"/>
                  <a:pt x="184786" y="606742"/>
                  <a:pt x="114301" y="605789"/>
                </a:cubicBezTo>
                <a:close/>
                <a:moveTo>
                  <a:pt x="425768" y="604837"/>
                </a:moveTo>
                <a:cubicBezTo>
                  <a:pt x="404813" y="604837"/>
                  <a:pt x="397193" y="611504"/>
                  <a:pt x="397193" y="633412"/>
                </a:cubicBezTo>
                <a:cubicBezTo>
                  <a:pt x="398145" y="703897"/>
                  <a:pt x="399098" y="773429"/>
                  <a:pt x="397193" y="843914"/>
                </a:cubicBezTo>
                <a:cubicBezTo>
                  <a:pt x="397193" y="865822"/>
                  <a:pt x="405765" y="869632"/>
                  <a:pt x="423863" y="868679"/>
                </a:cubicBezTo>
                <a:cubicBezTo>
                  <a:pt x="458153" y="867727"/>
                  <a:pt x="492443" y="868679"/>
                  <a:pt x="526733" y="868679"/>
                </a:cubicBezTo>
                <a:cubicBezTo>
                  <a:pt x="561023" y="868679"/>
                  <a:pt x="595313" y="867727"/>
                  <a:pt x="629603" y="867727"/>
                </a:cubicBezTo>
                <a:cubicBezTo>
                  <a:pt x="646748" y="868679"/>
                  <a:pt x="655320" y="864870"/>
                  <a:pt x="655320" y="844867"/>
                </a:cubicBezTo>
                <a:cubicBezTo>
                  <a:pt x="654368" y="773429"/>
                  <a:pt x="654368" y="701992"/>
                  <a:pt x="655320" y="630554"/>
                </a:cubicBezTo>
                <a:cubicBezTo>
                  <a:pt x="655320" y="610552"/>
                  <a:pt x="648653" y="604837"/>
                  <a:pt x="628650" y="604837"/>
                </a:cubicBezTo>
                <a:cubicBezTo>
                  <a:pt x="561023" y="605789"/>
                  <a:pt x="493395" y="605789"/>
                  <a:pt x="425768" y="604837"/>
                </a:cubicBezTo>
                <a:close/>
                <a:moveTo>
                  <a:pt x="109538" y="529589"/>
                </a:moveTo>
                <a:cubicBezTo>
                  <a:pt x="100966" y="529589"/>
                  <a:pt x="90488" y="527684"/>
                  <a:pt x="89536" y="541019"/>
                </a:cubicBezTo>
                <a:cubicBezTo>
                  <a:pt x="88583" y="556259"/>
                  <a:pt x="100013" y="556259"/>
                  <a:pt x="110491" y="556259"/>
                </a:cubicBezTo>
                <a:cubicBezTo>
                  <a:pt x="145733" y="556259"/>
                  <a:pt x="181928" y="556259"/>
                  <a:pt x="217171" y="556259"/>
                </a:cubicBezTo>
                <a:cubicBezTo>
                  <a:pt x="253366" y="556259"/>
                  <a:pt x="290513" y="556259"/>
                  <a:pt x="327661" y="557212"/>
                </a:cubicBezTo>
                <a:cubicBezTo>
                  <a:pt x="336233" y="557212"/>
                  <a:pt x="346711" y="557212"/>
                  <a:pt x="347663" y="544829"/>
                </a:cubicBezTo>
                <a:cubicBezTo>
                  <a:pt x="348616" y="529589"/>
                  <a:pt x="337186" y="529589"/>
                  <a:pt x="326708" y="529589"/>
                </a:cubicBezTo>
                <a:cubicBezTo>
                  <a:pt x="254318" y="529589"/>
                  <a:pt x="181928" y="529589"/>
                  <a:pt x="109538" y="529589"/>
                </a:cubicBezTo>
                <a:close/>
                <a:moveTo>
                  <a:pt x="420053" y="528637"/>
                </a:moveTo>
                <a:cubicBezTo>
                  <a:pt x="409575" y="528637"/>
                  <a:pt x="398145" y="527684"/>
                  <a:pt x="398145" y="542924"/>
                </a:cubicBezTo>
                <a:cubicBezTo>
                  <a:pt x="399098" y="559117"/>
                  <a:pt x="411480" y="556259"/>
                  <a:pt x="421005" y="556259"/>
                </a:cubicBezTo>
                <a:cubicBezTo>
                  <a:pt x="455295" y="556259"/>
                  <a:pt x="489585" y="556259"/>
                  <a:pt x="523875" y="556259"/>
                </a:cubicBezTo>
                <a:cubicBezTo>
                  <a:pt x="560070" y="556259"/>
                  <a:pt x="597218" y="556259"/>
                  <a:pt x="635318" y="556259"/>
                </a:cubicBezTo>
                <a:cubicBezTo>
                  <a:pt x="643890" y="556259"/>
                  <a:pt x="654368" y="556259"/>
                  <a:pt x="655320" y="543877"/>
                </a:cubicBezTo>
                <a:cubicBezTo>
                  <a:pt x="656273" y="528637"/>
                  <a:pt x="644843" y="528637"/>
                  <a:pt x="634365" y="528637"/>
                </a:cubicBezTo>
                <a:cubicBezTo>
                  <a:pt x="562928" y="528637"/>
                  <a:pt x="491490" y="528637"/>
                  <a:pt x="420053" y="528637"/>
                </a:cubicBezTo>
                <a:close/>
                <a:moveTo>
                  <a:pt x="522923" y="452437"/>
                </a:moveTo>
                <a:cubicBezTo>
                  <a:pt x="488633" y="452437"/>
                  <a:pt x="454343" y="452437"/>
                  <a:pt x="420053" y="453389"/>
                </a:cubicBezTo>
                <a:cubicBezTo>
                  <a:pt x="410528" y="453389"/>
                  <a:pt x="398145" y="450532"/>
                  <a:pt x="397193" y="465772"/>
                </a:cubicBezTo>
                <a:cubicBezTo>
                  <a:pt x="396240" y="480060"/>
                  <a:pt x="407670" y="481012"/>
                  <a:pt x="418148" y="481012"/>
                </a:cubicBezTo>
                <a:cubicBezTo>
                  <a:pt x="490538" y="481012"/>
                  <a:pt x="562928" y="481012"/>
                  <a:pt x="635318" y="481012"/>
                </a:cubicBezTo>
                <a:cubicBezTo>
                  <a:pt x="643890" y="481012"/>
                  <a:pt x="653415" y="480060"/>
                  <a:pt x="654368" y="467677"/>
                </a:cubicBezTo>
                <a:cubicBezTo>
                  <a:pt x="655320" y="452437"/>
                  <a:pt x="643890" y="452437"/>
                  <a:pt x="633413" y="452437"/>
                </a:cubicBezTo>
                <a:cubicBezTo>
                  <a:pt x="596265" y="452437"/>
                  <a:pt x="560070" y="452437"/>
                  <a:pt x="522923" y="452437"/>
                </a:cubicBezTo>
                <a:close/>
                <a:moveTo>
                  <a:pt x="113348" y="452437"/>
                </a:moveTo>
                <a:cubicBezTo>
                  <a:pt x="101918" y="452437"/>
                  <a:pt x="87631" y="449579"/>
                  <a:pt x="88583" y="467677"/>
                </a:cubicBezTo>
                <a:cubicBezTo>
                  <a:pt x="89536" y="481964"/>
                  <a:pt x="101918" y="481012"/>
                  <a:pt x="112396" y="481012"/>
                </a:cubicBezTo>
                <a:cubicBezTo>
                  <a:pt x="148591" y="481012"/>
                  <a:pt x="183833" y="481012"/>
                  <a:pt x="220028" y="481012"/>
                </a:cubicBezTo>
                <a:cubicBezTo>
                  <a:pt x="254318" y="481012"/>
                  <a:pt x="288608" y="481012"/>
                  <a:pt x="322898" y="480059"/>
                </a:cubicBezTo>
                <a:cubicBezTo>
                  <a:pt x="334328" y="480059"/>
                  <a:pt x="348616" y="482917"/>
                  <a:pt x="347663" y="464819"/>
                </a:cubicBezTo>
                <a:cubicBezTo>
                  <a:pt x="346711" y="450532"/>
                  <a:pt x="333376" y="452437"/>
                  <a:pt x="323851" y="452437"/>
                </a:cubicBezTo>
                <a:cubicBezTo>
                  <a:pt x="253366" y="452437"/>
                  <a:pt x="183833" y="452437"/>
                  <a:pt x="113348" y="452437"/>
                </a:cubicBezTo>
                <a:close/>
                <a:moveTo>
                  <a:pt x="401003" y="390525"/>
                </a:moveTo>
                <a:cubicBezTo>
                  <a:pt x="401003" y="393382"/>
                  <a:pt x="401003" y="395288"/>
                  <a:pt x="400050" y="398145"/>
                </a:cubicBezTo>
                <a:cubicBezTo>
                  <a:pt x="483870" y="398145"/>
                  <a:pt x="566738" y="398145"/>
                  <a:pt x="650558" y="398145"/>
                </a:cubicBezTo>
                <a:cubicBezTo>
                  <a:pt x="650558" y="395288"/>
                  <a:pt x="650558" y="393382"/>
                  <a:pt x="650558" y="390525"/>
                </a:cubicBezTo>
                <a:cubicBezTo>
                  <a:pt x="567690" y="390525"/>
                  <a:pt x="483870" y="390525"/>
                  <a:pt x="401003" y="390525"/>
                </a:cubicBezTo>
                <a:close/>
                <a:moveTo>
                  <a:pt x="219076" y="389572"/>
                </a:moveTo>
                <a:cubicBezTo>
                  <a:pt x="120178" y="389572"/>
                  <a:pt x="40006" y="392131"/>
                  <a:pt x="40006" y="395287"/>
                </a:cubicBezTo>
                <a:cubicBezTo>
                  <a:pt x="40006" y="398443"/>
                  <a:pt x="120178" y="401002"/>
                  <a:pt x="219076" y="401002"/>
                </a:cubicBezTo>
                <a:cubicBezTo>
                  <a:pt x="317974" y="401002"/>
                  <a:pt x="398146" y="398443"/>
                  <a:pt x="398146" y="395287"/>
                </a:cubicBezTo>
                <a:cubicBezTo>
                  <a:pt x="398146" y="392131"/>
                  <a:pt x="317974" y="389572"/>
                  <a:pt x="219076" y="389572"/>
                </a:cubicBezTo>
                <a:close/>
                <a:moveTo>
                  <a:pt x="419100" y="302894"/>
                </a:moveTo>
                <a:cubicBezTo>
                  <a:pt x="410528" y="302894"/>
                  <a:pt x="399098" y="300989"/>
                  <a:pt x="399098" y="314324"/>
                </a:cubicBezTo>
                <a:cubicBezTo>
                  <a:pt x="398145" y="327659"/>
                  <a:pt x="409575" y="326707"/>
                  <a:pt x="418148" y="326707"/>
                </a:cubicBezTo>
                <a:cubicBezTo>
                  <a:pt x="454343" y="326707"/>
                  <a:pt x="489585" y="326707"/>
                  <a:pt x="525780" y="326707"/>
                </a:cubicBezTo>
                <a:cubicBezTo>
                  <a:pt x="561975" y="326707"/>
                  <a:pt x="597218" y="326707"/>
                  <a:pt x="632460" y="326707"/>
                </a:cubicBezTo>
                <a:cubicBezTo>
                  <a:pt x="641033" y="326707"/>
                  <a:pt x="652463" y="327659"/>
                  <a:pt x="652463" y="315277"/>
                </a:cubicBezTo>
                <a:cubicBezTo>
                  <a:pt x="653415" y="301942"/>
                  <a:pt x="641985" y="302894"/>
                  <a:pt x="633413" y="302894"/>
                </a:cubicBezTo>
                <a:cubicBezTo>
                  <a:pt x="561975" y="302894"/>
                  <a:pt x="490538" y="302894"/>
                  <a:pt x="419100" y="302894"/>
                </a:cubicBezTo>
                <a:close/>
                <a:moveTo>
                  <a:pt x="108585" y="300990"/>
                </a:moveTo>
                <a:cubicBezTo>
                  <a:pt x="97155" y="300990"/>
                  <a:pt x="87630" y="302895"/>
                  <a:pt x="88583" y="317182"/>
                </a:cubicBezTo>
                <a:cubicBezTo>
                  <a:pt x="90488" y="329565"/>
                  <a:pt x="100965" y="328612"/>
                  <a:pt x="109538" y="328612"/>
                </a:cubicBezTo>
                <a:cubicBezTo>
                  <a:pt x="144780" y="328612"/>
                  <a:pt x="180975" y="328612"/>
                  <a:pt x="216218" y="328612"/>
                </a:cubicBezTo>
                <a:cubicBezTo>
                  <a:pt x="253365" y="328612"/>
                  <a:pt x="290513" y="328612"/>
                  <a:pt x="327660" y="328612"/>
                </a:cubicBezTo>
                <a:cubicBezTo>
                  <a:pt x="336233" y="328612"/>
                  <a:pt x="346710" y="328612"/>
                  <a:pt x="347663" y="316230"/>
                </a:cubicBezTo>
                <a:cubicBezTo>
                  <a:pt x="348615" y="301943"/>
                  <a:pt x="337185" y="300990"/>
                  <a:pt x="326708" y="300990"/>
                </a:cubicBezTo>
                <a:cubicBezTo>
                  <a:pt x="254318" y="300990"/>
                  <a:pt x="180975" y="300990"/>
                  <a:pt x="108585" y="300990"/>
                </a:cubicBezTo>
                <a:close/>
                <a:moveTo>
                  <a:pt x="108586" y="226695"/>
                </a:moveTo>
                <a:cubicBezTo>
                  <a:pt x="100013" y="226695"/>
                  <a:pt x="89536" y="225742"/>
                  <a:pt x="89536" y="239077"/>
                </a:cubicBezTo>
                <a:cubicBezTo>
                  <a:pt x="89536" y="252412"/>
                  <a:pt x="99061" y="251460"/>
                  <a:pt x="108586" y="251460"/>
                </a:cubicBezTo>
                <a:cubicBezTo>
                  <a:pt x="144781" y="251460"/>
                  <a:pt x="180024" y="251460"/>
                  <a:pt x="216219" y="251460"/>
                </a:cubicBezTo>
                <a:cubicBezTo>
                  <a:pt x="253366" y="251460"/>
                  <a:pt x="290513" y="251460"/>
                  <a:pt x="326708" y="251460"/>
                </a:cubicBezTo>
                <a:cubicBezTo>
                  <a:pt x="335281" y="251460"/>
                  <a:pt x="345758" y="252412"/>
                  <a:pt x="345758" y="239077"/>
                </a:cubicBezTo>
                <a:cubicBezTo>
                  <a:pt x="345758" y="225742"/>
                  <a:pt x="335281" y="226695"/>
                  <a:pt x="326708" y="226695"/>
                </a:cubicBezTo>
                <a:cubicBezTo>
                  <a:pt x="254319" y="226695"/>
                  <a:pt x="180976" y="226695"/>
                  <a:pt x="108586" y="226695"/>
                </a:cubicBezTo>
                <a:close/>
                <a:moveTo>
                  <a:pt x="421958" y="226694"/>
                </a:moveTo>
                <a:cubicBezTo>
                  <a:pt x="412433" y="226694"/>
                  <a:pt x="399098" y="223837"/>
                  <a:pt x="400050" y="240029"/>
                </a:cubicBezTo>
                <a:cubicBezTo>
                  <a:pt x="401003" y="255269"/>
                  <a:pt x="414338" y="251459"/>
                  <a:pt x="423863" y="251459"/>
                </a:cubicBezTo>
                <a:cubicBezTo>
                  <a:pt x="458153" y="251459"/>
                  <a:pt x="492443" y="251459"/>
                  <a:pt x="526733" y="251459"/>
                </a:cubicBezTo>
                <a:cubicBezTo>
                  <a:pt x="561023" y="251459"/>
                  <a:pt x="595313" y="251459"/>
                  <a:pt x="630555" y="251459"/>
                </a:cubicBezTo>
                <a:cubicBezTo>
                  <a:pt x="640080" y="251459"/>
                  <a:pt x="653415" y="254317"/>
                  <a:pt x="654368" y="240029"/>
                </a:cubicBezTo>
                <a:cubicBezTo>
                  <a:pt x="655320" y="223837"/>
                  <a:pt x="641985" y="226694"/>
                  <a:pt x="632460" y="226694"/>
                </a:cubicBezTo>
                <a:cubicBezTo>
                  <a:pt x="561975" y="226694"/>
                  <a:pt x="492443" y="226694"/>
                  <a:pt x="421958" y="226694"/>
                </a:cubicBezTo>
                <a:close/>
                <a:moveTo>
                  <a:pt x="417195" y="152399"/>
                </a:moveTo>
                <a:cubicBezTo>
                  <a:pt x="409575" y="152399"/>
                  <a:pt x="401003" y="151447"/>
                  <a:pt x="400050" y="161924"/>
                </a:cubicBezTo>
                <a:cubicBezTo>
                  <a:pt x="398145" y="174307"/>
                  <a:pt x="407670" y="175259"/>
                  <a:pt x="417195" y="175259"/>
                </a:cubicBezTo>
                <a:cubicBezTo>
                  <a:pt x="452438" y="175259"/>
                  <a:pt x="488633" y="175259"/>
                  <a:pt x="523875" y="175259"/>
                </a:cubicBezTo>
                <a:cubicBezTo>
                  <a:pt x="561023" y="175259"/>
                  <a:pt x="597218" y="175259"/>
                  <a:pt x="635318" y="176212"/>
                </a:cubicBezTo>
                <a:cubicBezTo>
                  <a:pt x="643890" y="176212"/>
                  <a:pt x="654368" y="176212"/>
                  <a:pt x="654368" y="163829"/>
                </a:cubicBezTo>
                <a:cubicBezTo>
                  <a:pt x="654368" y="150494"/>
                  <a:pt x="642938" y="152399"/>
                  <a:pt x="634365" y="152399"/>
                </a:cubicBezTo>
                <a:cubicBezTo>
                  <a:pt x="561975" y="152399"/>
                  <a:pt x="489585" y="152399"/>
                  <a:pt x="417195" y="152399"/>
                </a:cubicBezTo>
                <a:close/>
                <a:moveTo>
                  <a:pt x="109538" y="151447"/>
                </a:moveTo>
                <a:cubicBezTo>
                  <a:pt x="100965" y="151447"/>
                  <a:pt x="89535" y="149542"/>
                  <a:pt x="90488" y="162877"/>
                </a:cubicBezTo>
                <a:cubicBezTo>
                  <a:pt x="91440" y="176212"/>
                  <a:pt x="101918" y="175260"/>
                  <a:pt x="110490" y="175260"/>
                </a:cubicBezTo>
                <a:cubicBezTo>
                  <a:pt x="145733" y="175260"/>
                  <a:pt x="181928" y="175260"/>
                  <a:pt x="217170" y="175260"/>
                </a:cubicBezTo>
                <a:cubicBezTo>
                  <a:pt x="254318" y="175260"/>
                  <a:pt x="290513" y="175260"/>
                  <a:pt x="327660" y="175260"/>
                </a:cubicBezTo>
                <a:cubicBezTo>
                  <a:pt x="336233" y="175260"/>
                  <a:pt x="346710" y="176212"/>
                  <a:pt x="346710" y="162877"/>
                </a:cubicBezTo>
                <a:cubicBezTo>
                  <a:pt x="345758" y="149542"/>
                  <a:pt x="335280" y="151447"/>
                  <a:pt x="326708" y="151447"/>
                </a:cubicBezTo>
                <a:cubicBezTo>
                  <a:pt x="254318" y="151447"/>
                  <a:pt x="181928" y="151447"/>
                  <a:pt x="109538" y="151447"/>
                </a:cubicBezTo>
                <a:close/>
                <a:moveTo>
                  <a:pt x="405766" y="92392"/>
                </a:moveTo>
                <a:cubicBezTo>
                  <a:pt x="405766" y="94297"/>
                  <a:pt x="405766" y="95250"/>
                  <a:pt x="405766" y="97155"/>
                </a:cubicBezTo>
                <a:cubicBezTo>
                  <a:pt x="486729" y="97155"/>
                  <a:pt x="566738" y="97155"/>
                  <a:pt x="647701" y="97155"/>
                </a:cubicBezTo>
                <a:cubicBezTo>
                  <a:pt x="647701" y="96202"/>
                  <a:pt x="647701" y="94297"/>
                  <a:pt x="647701" y="92392"/>
                </a:cubicBezTo>
                <a:cubicBezTo>
                  <a:pt x="566738" y="92392"/>
                  <a:pt x="486729" y="92392"/>
                  <a:pt x="405766" y="92392"/>
                </a:cubicBezTo>
                <a:close/>
                <a:moveTo>
                  <a:pt x="95250" y="92392"/>
                </a:moveTo>
                <a:cubicBezTo>
                  <a:pt x="95250" y="93345"/>
                  <a:pt x="95250" y="95250"/>
                  <a:pt x="94298" y="97155"/>
                </a:cubicBezTo>
                <a:cubicBezTo>
                  <a:pt x="176213" y="97155"/>
                  <a:pt x="259081" y="97155"/>
                  <a:pt x="340995" y="97155"/>
                </a:cubicBezTo>
                <a:cubicBezTo>
                  <a:pt x="340995" y="95250"/>
                  <a:pt x="340995" y="94297"/>
                  <a:pt x="340995" y="92392"/>
                </a:cubicBezTo>
                <a:cubicBezTo>
                  <a:pt x="259081" y="92392"/>
                  <a:pt x="177165" y="92392"/>
                  <a:pt x="95250" y="92392"/>
                </a:cubicBezTo>
                <a:close/>
                <a:moveTo>
                  <a:pt x="38100" y="0"/>
                </a:moveTo>
                <a:cubicBezTo>
                  <a:pt x="261938" y="1905"/>
                  <a:pt x="484823" y="953"/>
                  <a:pt x="708660" y="0"/>
                </a:cubicBezTo>
                <a:cubicBezTo>
                  <a:pt x="736283" y="0"/>
                  <a:pt x="745808" y="5715"/>
                  <a:pt x="745808" y="35243"/>
                </a:cubicBezTo>
                <a:cubicBezTo>
                  <a:pt x="744855" y="331470"/>
                  <a:pt x="744855" y="627698"/>
                  <a:pt x="745808" y="923925"/>
                </a:cubicBezTo>
                <a:cubicBezTo>
                  <a:pt x="745808" y="950595"/>
                  <a:pt x="738188" y="958215"/>
                  <a:pt x="711518" y="958215"/>
                </a:cubicBezTo>
                <a:cubicBezTo>
                  <a:pt x="486728" y="957263"/>
                  <a:pt x="261938" y="957263"/>
                  <a:pt x="37148" y="958215"/>
                </a:cubicBezTo>
                <a:cubicBezTo>
                  <a:pt x="9525" y="958215"/>
                  <a:pt x="0" y="952500"/>
                  <a:pt x="0" y="922973"/>
                </a:cubicBezTo>
                <a:cubicBezTo>
                  <a:pt x="1905" y="774383"/>
                  <a:pt x="953" y="626745"/>
                  <a:pt x="953" y="478155"/>
                </a:cubicBezTo>
                <a:cubicBezTo>
                  <a:pt x="953" y="331470"/>
                  <a:pt x="1905" y="184785"/>
                  <a:pt x="0" y="38100"/>
                </a:cubicBezTo>
                <a:cubicBezTo>
                  <a:pt x="0" y="8573"/>
                  <a:pt x="7620" y="0"/>
                  <a:pt x="38100" y="0"/>
                </a:cubicBezTo>
                <a:close/>
              </a:path>
            </a:pathLst>
          </a:custGeom>
          <a:solidFill>
            <a:schemeClr val="accent4"/>
          </a:solidFill>
          <a:ln w="95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2FDF5585-3F9C-B8D6-75A7-ADB7D8C0A9BB}"/>
              </a:ext>
            </a:extLst>
          </p:cNvPr>
          <p:cNvSpPr/>
          <p:nvPr/>
        </p:nvSpPr>
        <p:spPr>
          <a:xfrm>
            <a:off x="10201942" y="3081014"/>
            <a:ext cx="581978" cy="735330"/>
          </a:xfrm>
          <a:custGeom>
            <a:avLst/>
            <a:gdLst>
              <a:gd name="connsiteX0" fmla="*/ 409576 w 581978"/>
              <a:gd name="connsiteY0" fmla="*/ 375285 h 735330"/>
              <a:gd name="connsiteX1" fmla="*/ 410528 w 581978"/>
              <a:gd name="connsiteY1" fmla="*/ 494348 h 735330"/>
              <a:gd name="connsiteX2" fmla="*/ 409576 w 581978"/>
              <a:gd name="connsiteY2" fmla="*/ 375285 h 735330"/>
              <a:gd name="connsiteX3" fmla="*/ 289085 w 581978"/>
              <a:gd name="connsiteY3" fmla="*/ 296823 h 735330"/>
              <a:gd name="connsiteX4" fmla="*/ 210503 w 581978"/>
              <a:gd name="connsiteY4" fmla="*/ 321945 h 735330"/>
              <a:gd name="connsiteX5" fmla="*/ 158116 w 581978"/>
              <a:gd name="connsiteY5" fmla="*/ 470536 h 735330"/>
              <a:gd name="connsiteX6" fmla="*/ 288608 w 581978"/>
              <a:gd name="connsiteY6" fmla="*/ 568643 h 735330"/>
              <a:gd name="connsiteX7" fmla="*/ 364808 w 581978"/>
              <a:gd name="connsiteY7" fmla="*/ 547688 h 735330"/>
              <a:gd name="connsiteX8" fmla="*/ 381000 w 581978"/>
              <a:gd name="connsiteY8" fmla="*/ 492443 h 735330"/>
              <a:gd name="connsiteX9" fmla="*/ 381953 w 581978"/>
              <a:gd name="connsiteY9" fmla="*/ 371475 h 735330"/>
              <a:gd name="connsiteX10" fmla="*/ 367666 w 581978"/>
              <a:gd name="connsiteY10" fmla="*/ 320993 h 735330"/>
              <a:gd name="connsiteX11" fmla="*/ 289085 w 581978"/>
              <a:gd name="connsiteY11" fmla="*/ 296823 h 735330"/>
              <a:gd name="connsiteX12" fmla="*/ 291467 w 581978"/>
              <a:gd name="connsiteY12" fmla="*/ 268605 h 735330"/>
              <a:gd name="connsiteX13" fmla="*/ 453392 w 581978"/>
              <a:gd name="connsiteY13" fmla="*/ 433387 h 735330"/>
              <a:gd name="connsiteX14" fmla="*/ 287657 w 581978"/>
              <a:gd name="connsiteY14" fmla="*/ 597218 h 735330"/>
              <a:gd name="connsiteX15" fmla="*/ 124779 w 581978"/>
              <a:gd name="connsiteY15" fmla="*/ 432435 h 735330"/>
              <a:gd name="connsiteX16" fmla="*/ 291467 w 581978"/>
              <a:gd name="connsiteY16" fmla="*/ 268605 h 735330"/>
              <a:gd name="connsiteX17" fmla="*/ 292419 w 581978"/>
              <a:gd name="connsiteY17" fmla="*/ 222885 h 735330"/>
              <a:gd name="connsiteX18" fmla="*/ 78106 w 581978"/>
              <a:gd name="connsiteY18" fmla="*/ 432435 h 735330"/>
              <a:gd name="connsiteX19" fmla="*/ 287656 w 581978"/>
              <a:gd name="connsiteY19" fmla="*/ 642937 h 735330"/>
              <a:gd name="connsiteX20" fmla="*/ 499111 w 581978"/>
              <a:gd name="connsiteY20" fmla="*/ 435292 h 735330"/>
              <a:gd name="connsiteX21" fmla="*/ 292419 w 581978"/>
              <a:gd name="connsiteY21" fmla="*/ 222885 h 735330"/>
              <a:gd name="connsiteX22" fmla="*/ 285751 w 581978"/>
              <a:gd name="connsiteY22" fmla="*/ 197167 h 735330"/>
              <a:gd name="connsiteX23" fmla="*/ 525781 w 581978"/>
              <a:gd name="connsiteY23" fmla="*/ 432435 h 735330"/>
              <a:gd name="connsiteX24" fmla="*/ 287656 w 581978"/>
              <a:gd name="connsiteY24" fmla="*/ 671512 h 735330"/>
              <a:gd name="connsiteX25" fmla="*/ 52389 w 581978"/>
              <a:gd name="connsiteY25" fmla="*/ 434340 h 735330"/>
              <a:gd name="connsiteX26" fmla="*/ 285751 w 581978"/>
              <a:gd name="connsiteY26" fmla="*/ 197167 h 735330"/>
              <a:gd name="connsiteX27" fmla="*/ 55244 w 581978"/>
              <a:gd name="connsiteY27" fmla="*/ 157162 h 735330"/>
              <a:gd name="connsiteX28" fmla="*/ 26669 w 581978"/>
              <a:gd name="connsiteY28" fmla="*/ 187642 h 735330"/>
              <a:gd name="connsiteX29" fmla="*/ 27621 w 581978"/>
              <a:gd name="connsiteY29" fmla="*/ 428624 h 735330"/>
              <a:gd name="connsiteX30" fmla="*/ 26669 w 581978"/>
              <a:gd name="connsiteY30" fmla="*/ 680084 h 735330"/>
              <a:gd name="connsiteX31" fmla="*/ 57149 w 581978"/>
              <a:gd name="connsiteY31" fmla="*/ 709612 h 735330"/>
              <a:gd name="connsiteX32" fmla="*/ 521016 w 581978"/>
              <a:gd name="connsiteY32" fmla="*/ 709612 h 735330"/>
              <a:gd name="connsiteX33" fmla="*/ 552449 w 581978"/>
              <a:gd name="connsiteY33" fmla="*/ 676274 h 735330"/>
              <a:gd name="connsiteX34" fmla="*/ 552449 w 581978"/>
              <a:gd name="connsiteY34" fmla="*/ 197167 h 735330"/>
              <a:gd name="connsiteX35" fmla="*/ 515301 w 581978"/>
              <a:gd name="connsiteY35" fmla="*/ 157162 h 735330"/>
              <a:gd name="connsiteX36" fmla="*/ 55244 w 581978"/>
              <a:gd name="connsiteY36" fmla="*/ 157162 h 735330"/>
              <a:gd name="connsiteX37" fmla="*/ 501969 w 581978"/>
              <a:gd name="connsiteY37" fmla="*/ 65722 h 735330"/>
              <a:gd name="connsiteX38" fmla="*/ 488634 w 581978"/>
              <a:gd name="connsiteY38" fmla="*/ 79057 h 735330"/>
              <a:gd name="connsiteX39" fmla="*/ 501969 w 581978"/>
              <a:gd name="connsiteY39" fmla="*/ 92392 h 735330"/>
              <a:gd name="connsiteX40" fmla="*/ 515304 w 581978"/>
              <a:gd name="connsiteY40" fmla="*/ 79057 h 735330"/>
              <a:gd name="connsiteX41" fmla="*/ 501969 w 581978"/>
              <a:gd name="connsiteY41" fmla="*/ 65722 h 735330"/>
              <a:gd name="connsiteX42" fmla="*/ 397194 w 581978"/>
              <a:gd name="connsiteY42" fmla="*/ 65722 h 735330"/>
              <a:gd name="connsiteX43" fmla="*/ 383859 w 581978"/>
              <a:gd name="connsiteY43" fmla="*/ 79057 h 735330"/>
              <a:gd name="connsiteX44" fmla="*/ 397194 w 581978"/>
              <a:gd name="connsiteY44" fmla="*/ 92392 h 735330"/>
              <a:gd name="connsiteX45" fmla="*/ 410529 w 581978"/>
              <a:gd name="connsiteY45" fmla="*/ 79057 h 735330"/>
              <a:gd name="connsiteX46" fmla="*/ 397194 w 581978"/>
              <a:gd name="connsiteY46" fmla="*/ 65722 h 735330"/>
              <a:gd name="connsiteX47" fmla="*/ 501969 w 581978"/>
              <a:gd name="connsiteY47" fmla="*/ 37147 h 735330"/>
              <a:gd name="connsiteX48" fmla="*/ 543879 w 581978"/>
              <a:gd name="connsiteY48" fmla="*/ 79057 h 735330"/>
              <a:gd name="connsiteX49" fmla="*/ 501969 w 581978"/>
              <a:gd name="connsiteY49" fmla="*/ 120967 h 735330"/>
              <a:gd name="connsiteX50" fmla="*/ 460059 w 581978"/>
              <a:gd name="connsiteY50" fmla="*/ 79057 h 735330"/>
              <a:gd name="connsiteX51" fmla="*/ 501969 w 581978"/>
              <a:gd name="connsiteY51" fmla="*/ 37147 h 735330"/>
              <a:gd name="connsiteX52" fmla="*/ 397194 w 581978"/>
              <a:gd name="connsiteY52" fmla="*/ 37147 h 735330"/>
              <a:gd name="connsiteX53" fmla="*/ 439104 w 581978"/>
              <a:gd name="connsiteY53" fmla="*/ 79057 h 735330"/>
              <a:gd name="connsiteX54" fmla="*/ 397194 w 581978"/>
              <a:gd name="connsiteY54" fmla="*/ 120967 h 735330"/>
              <a:gd name="connsiteX55" fmla="*/ 355284 w 581978"/>
              <a:gd name="connsiteY55" fmla="*/ 79057 h 735330"/>
              <a:gd name="connsiteX56" fmla="*/ 397194 w 581978"/>
              <a:gd name="connsiteY56" fmla="*/ 37147 h 735330"/>
              <a:gd name="connsiteX57" fmla="*/ 266699 w 581978"/>
              <a:gd name="connsiteY57" fmla="*/ 28574 h 735330"/>
              <a:gd name="connsiteX58" fmla="*/ 252411 w 581978"/>
              <a:gd name="connsiteY58" fmla="*/ 42862 h 735330"/>
              <a:gd name="connsiteX59" fmla="*/ 252411 w 581978"/>
              <a:gd name="connsiteY59" fmla="*/ 115252 h 735330"/>
              <a:gd name="connsiteX60" fmla="*/ 266699 w 581978"/>
              <a:gd name="connsiteY60" fmla="*/ 129539 h 735330"/>
              <a:gd name="connsiteX61" fmla="*/ 538161 w 581978"/>
              <a:gd name="connsiteY61" fmla="*/ 129539 h 735330"/>
              <a:gd name="connsiteX62" fmla="*/ 552449 w 581978"/>
              <a:gd name="connsiteY62" fmla="*/ 115252 h 735330"/>
              <a:gd name="connsiteX63" fmla="*/ 552449 w 581978"/>
              <a:gd name="connsiteY63" fmla="*/ 42862 h 735330"/>
              <a:gd name="connsiteX64" fmla="*/ 538161 w 581978"/>
              <a:gd name="connsiteY64" fmla="*/ 28574 h 735330"/>
              <a:gd name="connsiteX65" fmla="*/ 40957 w 581978"/>
              <a:gd name="connsiteY65" fmla="*/ 28574 h 735330"/>
              <a:gd name="connsiteX66" fmla="*/ 26669 w 581978"/>
              <a:gd name="connsiteY66" fmla="*/ 42862 h 735330"/>
              <a:gd name="connsiteX67" fmla="*/ 26669 w 581978"/>
              <a:gd name="connsiteY67" fmla="*/ 115252 h 735330"/>
              <a:gd name="connsiteX68" fmla="*/ 40957 w 581978"/>
              <a:gd name="connsiteY68" fmla="*/ 129539 h 735330"/>
              <a:gd name="connsiteX69" fmla="*/ 214311 w 581978"/>
              <a:gd name="connsiteY69" fmla="*/ 129539 h 735330"/>
              <a:gd name="connsiteX70" fmla="*/ 228599 w 581978"/>
              <a:gd name="connsiteY70" fmla="*/ 115252 h 735330"/>
              <a:gd name="connsiteX71" fmla="*/ 228599 w 581978"/>
              <a:gd name="connsiteY71" fmla="*/ 42862 h 735330"/>
              <a:gd name="connsiteX72" fmla="*/ 214311 w 581978"/>
              <a:gd name="connsiteY72" fmla="*/ 28574 h 735330"/>
              <a:gd name="connsiteX73" fmla="*/ 50483 w 581978"/>
              <a:gd name="connsiteY73" fmla="*/ 0 h 735330"/>
              <a:gd name="connsiteX74" fmla="*/ 533400 w 581978"/>
              <a:gd name="connsiteY74" fmla="*/ 0 h 735330"/>
              <a:gd name="connsiteX75" fmla="*/ 581978 w 581978"/>
              <a:gd name="connsiteY75" fmla="*/ 48578 h 735330"/>
              <a:gd name="connsiteX76" fmla="*/ 581978 w 581978"/>
              <a:gd name="connsiteY76" fmla="*/ 699135 h 735330"/>
              <a:gd name="connsiteX77" fmla="*/ 543878 w 581978"/>
              <a:gd name="connsiteY77" fmla="*/ 735330 h 735330"/>
              <a:gd name="connsiteX78" fmla="*/ 34290 w 581978"/>
              <a:gd name="connsiteY78" fmla="*/ 735330 h 735330"/>
              <a:gd name="connsiteX79" fmla="*/ 0 w 581978"/>
              <a:gd name="connsiteY79" fmla="*/ 700088 h 735330"/>
              <a:gd name="connsiteX80" fmla="*/ 0 w 581978"/>
              <a:gd name="connsiteY80" fmla="*/ 371475 h 735330"/>
              <a:gd name="connsiteX81" fmla="*/ 0 w 581978"/>
              <a:gd name="connsiteY81" fmla="*/ 53340 h 735330"/>
              <a:gd name="connsiteX82" fmla="*/ 50483 w 581978"/>
              <a:gd name="connsiteY82" fmla="*/ 0 h 735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581978" h="735330">
                <a:moveTo>
                  <a:pt x="409576" y="375285"/>
                </a:moveTo>
                <a:cubicBezTo>
                  <a:pt x="390526" y="414337"/>
                  <a:pt x="390526" y="450532"/>
                  <a:pt x="410528" y="494348"/>
                </a:cubicBezTo>
                <a:cubicBezTo>
                  <a:pt x="432436" y="450532"/>
                  <a:pt x="432436" y="414337"/>
                  <a:pt x="409576" y="375285"/>
                </a:cubicBezTo>
                <a:close/>
                <a:moveTo>
                  <a:pt x="289085" y="296823"/>
                </a:moveTo>
                <a:cubicBezTo>
                  <a:pt x="261224" y="296942"/>
                  <a:pt x="233363" y="305277"/>
                  <a:pt x="210503" y="321945"/>
                </a:cubicBezTo>
                <a:cubicBezTo>
                  <a:pt x="161925" y="357188"/>
                  <a:pt x="141923" y="416243"/>
                  <a:pt x="158116" y="470536"/>
                </a:cubicBezTo>
                <a:cubicBezTo>
                  <a:pt x="175260" y="527686"/>
                  <a:pt x="225743" y="566738"/>
                  <a:pt x="288608" y="568643"/>
                </a:cubicBezTo>
                <a:cubicBezTo>
                  <a:pt x="313373" y="571500"/>
                  <a:pt x="340043" y="562928"/>
                  <a:pt x="364808" y="547688"/>
                </a:cubicBezTo>
                <a:cubicBezTo>
                  <a:pt x="385763" y="534353"/>
                  <a:pt x="396241" y="520066"/>
                  <a:pt x="381000" y="492443"/>
                </a:cubicBezTo>
                <a:cubicBezTo>
                  <a:pt x="359093" y="453391"/>
                  <a:pt x="360998" y="410528"/>
                  <a:pt x="381953" y="371475"/>
                </a:cubicBezTo>
                <a:cubicBezTo>
                  <a:pt x="395288" y="346711"/>
                  <a:pt x="386716" y="334328"/>
                  <a:pt x="367666" y="320993"/>
                </a:cubicBezTo>
                <a:cubicBezTo>
                  <a:pt x="344806" y="304801"/>
                  <a:pt x="316945" y="296704"/>
                  <a:pt x="289085" y="296823"/>
                </a:cubicBezTo>
                <a:close/>
                <a:moveTo>
                  <a:pt x="291467" y="268605"/>
                </a:moveTo>
                <a:cubicBezTo>
                  <a:pt x="381954" y="270510"/>
                  <a:pt x="453392" y="342900"/>
                  <a:pt x="453392" y="433387"/>
                </a:cubicBezTo>
                <a:cubicBezTo>
                  <a:pt x="453392" y="525780"/>
                  <a:pt x="380049" y="598170"/>
                  <a:pt x="287657" y="597218"/>
                </a:cubicBezTo>
                <a:cubicBezTo>
                  <a:pt x="200026" y="597218"/>
                  <a:pt x="124779" y="521018"/>
                  <a:pt x="124779" y="432435"/>
                </a:cubicBezTo>
                <a:cubicBezTo>
                  <a:pt x="124779" y="341948"/>
                  <a:pt x="200979" y="267653"/>
                  <a:pt x="291467" y="268605"/>
                </a:cubicBezTo>
                <a:close/>
                <a:moveTo>
                  <a:pt x="292419" y="222885"/>
                </a:moveTo>
                <a:cubicBezTo>
                  <a:pt x="176213" y="220980"/>
                  <a:pt x="79059" y="317182"/>
                  <a:pt x="78106" y="432435"/>
                </a:cubicBezTo>
                <a:cubicBezTo>
                  <a:pt x="77153" y="545782"/>
                  <a:pt x="173356" y="641985"/>
                  <a:pt x="287656" y="642937"/>
                </a:cubicBezTo>
                <a:cubicBezTo>
                  <a:pt x="402909" y="643890"/>
                  <a:pt x="498159" y="550545"/>
                  <a:pt x="499111" y="435292"/>
                </a:cubicBezTo>
                <a:cubicBezTo>
                  <a:pt x="499111" y="320040"/>
                  <a:pt x="406719" y="224790"/>
                  <a:pt x="292419" y="222885"/>
                </a:cubicBezTo>
                <a:close/>
                <a:moveTo>
                  <a:pt x="285751" y="197167"/>
                </a:moveTo>
                <a:cubicBezTo>
                  <a:pt x="419101" y="196215"/>
                  <a:pt x="525781" y="300990"/>
                  <a:pt x="525781" y="432435"/>
                </a:cubicBezTo>
                <a:cubicBezTo>
                  <a:pt x="525781" y="563880"/>
                  <a:pt x="419101" y="671512"/>
                  <a:pt x="287656" y="671512"/>
                </a:cubicBezTo>
                <a:cubicBezTo>
                  <a:pt x="159069" y="670560"/>
                  <a:pt x="53341" y="564832"/>
                  <a:pt x="52389" y="434340"/>
                </a:cubicBezTo>
                <a:cubicBezTo>
                  <a:pt x="51436" y="302895"/>
                  <a:pt x="155259" y="198120"/>
                  <a:pt x="285751" y="197167"/>
                </a:cubicBezTo>
                <a:close/>
                <a:moveTo>
                  <a:pt x="55244" y="157162"/>
                </a:moveTo>
                <a:cubicBezTo>
                  <a:pt x="29526" y="156209"/>
                  <a:pt x="26669" y="165734"/>
                  <a:pt x="26669" y="187642"/>
                </a:cubicBezTo>
                <a:cubicBezTo>
                  <a:pt x="28574" y="267652"/>
                  <a:pt x="27621" y="348614"/>
                  <a:pt x="27621" y="428624"/>
                </a:cubicBezTo>
                <a:cubicBezTo>
                  <a:pt x="27621" y="511492"/>
                  <a:pt x="28574" y="595312"/>
                  <a:pt x="26669" y="680084"/>
                </a:cubicBezTo>
                <a:cubicBezTo>
                  <a:pt x="26669" y="703897"/>
                  <a:pt x="34289" y="709612"/>
                  <a:pt x="57149" y="709612"/>
                </a:cubicBezTo>
                <a:cubicBezTo>
                  <a:pt x="211454" y="708659"/>
                  <a:pt x="366711" y="708659"/>
                  <a:pt x="521016" y="709612"/>
                </a:cubicBezTo>
                <a:cubicBezTo>
                  <a:pt x="547686" y="709612"/>
                  <a:pt x="552449" y="700087"/>
                  <a:pt x="552449" y="676274"/>
                </a:cubicBezTo>
                <a:cubicBezTo>
                  <a:pt x="551496" y="516254"/>
                  <a:pt x="551496" y="357187"/>
                  <a:pt x="552449" y="197167"/>
                </a:cubicBezTo>
                <a:cubicBezTo>
                  <a:pt x="552449" y="168592"/>
                  <a:pt x="546734" y="157162"/>
                  <a:pt x="515301" y="157162"/>
                </a:cubicBezTo>
                <a:cubicBezTo>
                  <a:pt x="361949" y="159067"/>
                  <a:pt x="208596" y="158114"/>
                  <a:pt x="55244" y="157162"/>
                </a:cubicBezTo>
                <a:close/>
                <a:moveTo>
                  <a:pt x="501969" y="65722"/>
                </a:moveTo>
                <a:cubicBezTo>
                  <a:pt x="494604" y="65722"/>
                  <a:pt x="488634" y="71692"/>
                  <a:pt x="488634" y="79057"/>
                </a:cubicBezTo>
                <a:cubicBezTo>
                  <a:pt x="488634" y="86422"/>
                  <a:pt x="494604" y="92392"/>
                  <a:pt x="501969" y="92392"/>
                </a:cubicBezTo>
                <a:cubicBezTo>
                  <a:pt x="509334" y="92392"/>
                  <a:pt x="515304" y="86422"/>
                  <a:pt x="515304" y="79057"/>
                </a:cubicBezTo>
                <a:cubicBezTo>
                  <a:pt x="515304" y="71692"/>
                  <a:pt x="509334" y="65722"/>
                  <a:pt x="501969" y="65722"/>
                </a:cubicBezTo>
                <a:close/>
                <a:moveTo>
                  <a:pt x="397194" y="65722"/>
                </a:moveTo>
                <a:cubicBezTo>
                  <a:pt x="389829" y="65722"/>
                  <a:pt x="383859" y="71692"/>
                  <a:pt x="383859" y="79057"/>
                </a:cubicBezTo>
                <a:cubicBezTo>
                  <a:pt x="383859" y="86422"/>
                  <a:pt x="389829" y="92392"/>
                  <a:pt x="397194" y="92392"/>
                </a:cubicBezTo>
                <a:cubicBezTo>
                  <a:pt x="404559" y="92392"/>
                  <a:pt x="410529" y="86422"/>
                  <a:pt x="410529" y="79057"/>
                </a:cubicBezTo>
                <a:cubicBezTo>
                  <a:pt x="410529" y="71692"/>
                  <a:pt x="404559" y="65722"/>
                  <a:pt x="397194" y="65722"/>
                </a:cubicBezTo>
                <a:close/>
                <a:moveTo>
                  <a:pt x="501969" y="37147"/>
                </a:moveTo>
                <a:cubicBezTo>
                  <a:pt x="525115" y="37147"/>
                  <a:pt x="543879" y="55911"/>
                  <a:pt x="543879" y="79057"/>
                </a:cubicBezTo>
                <a:cubicBezTo>
                  <a:pt x="543879" y="102203"/>
                  <a:pt x="525115" y="120967"/>
                  <a:pt x="501969" y="120967"/>
                </a:cubicBezTo>
                <a:cubicBezTo>
                  <a:pt x="478823" y="120967"/>
                  <a:pt x="460059" y="102203"/>
                  <a:pt x="460059" y="79057"/>
                </a:cubicBezTo>
                <a:cubicBezTo>
                  <a:pt x="460059" y="55911"/>
                  <a:pt x="478823" y="37147"/>
                  <a:pt x="501969" y="37147"/>
                </a:cubicBezTo>
                <a:close/>
                <a:moveTo>
                  <a:pt x="397194" y="37147"/>
                </a:moveTo>
                <a:cubicBezTo>
                  <a:pt x="420340" y="37147"/>
                  <a:pt x="439104" y="55911"/>
                  <a:pt x="439104" y="79057"/>
                </a:cubicBezTo>
                <a:cubicBezTo>
                  <a:pt x="439104" y="102203"/>
                  <a:pt x="420340" y="120967"/>
                  <a:pt x="397194" y="120967"/>
                </a:cubicBezTo>
                <a:cubicBezTo>
                  <a:pt x="374048" y="120967"/>
                  <a:pt x="355284" y="102203"/>
                  <a:pt x="355284" y="79057"/>
                </a:cubicBezTo>
                <a:cubicBezTo>
                  <a:pt x="355284" y="55911"/>
                  <a:pt x="374048" y="37147"/>
                  <a:pt x="397194" y="37147"/>
                </a:cubicBezTo>
                <a:close/>
                <a:moveTo>
                  <a:pt x="266699" y="28574"/>
                </a:moveTo>
                <a:cubicBezTo>
                  <a:pt x="259079" y="28574"/>
                  <a:pt x="252411" y="35242"/>
                  <a:pt x="252411" y="42862"/>
                </a:cubicBezTo>
                <a:lnTo>
                  <a:pt x="252411" y="115252"/>
                </a:lnTo>
                <a:cubicBezTo>
                  <a:pt x="252411" y="122872"/>
                  <a:pt x="259079" y="129539"/>
                  <a:pt x="266699" y="129539"/>
                </a:cubicBezTo>
                <a:lnTo>
                  <a:pt x="538161" y="129539"/>
                </a:lnTo>
                <a:cubicBezTo>
                  <a:pt x="545781" y="129539"/>
                  <a:pt x="552449" y="123824"/>
                  <a:pt x="552449" y="115252"/>
                </a:cubicBezTo>
                <a:lnTo>
                  <a:pt x="552449" y="42862"/>
                </a:lnTo>
                <a:cubicBezTo>
                  <a:pt x="552449" y="35242"/>
                  <a:pt x="545781" y="28574"/>
                  <a:pt x="538161" y="28574"/>
                </a:cubicBezTo>
                <a:close/>
                <a:moveTo>
                  <a:pt x="40957" y="28574"/>
                </a:moveTo>
                <a:cubicBezTo>
                  <a:pt x="33336" y="28574"/>
                  <a:pt x="26669" y="35242"/>
                  <a:pt x="26669" y="42862"/>
                </a:cubicBezTo>
                <a:lnTo>
                  <a:pt x="26669" y="115252"/>
                </a:lnTo>
                <a:cubicBezTo>
                  <a:pt x="26669" y="122872"/>
                  <a:pt x="33336" y="129539"/>
                  <a:pt x="40957" y="129539"/>
                </a:cubicBezTo>
                <a:lnTo>
                  <a:pt x="214311" y="129539"/>
                </a:lnTo>
                <a:cubicBezTo>
                  <a:pt x="221932" y="129539"/>
                  <a:pt x="228599" y="123824"/>
                  <a:pt x="228599" y="115252"/>
                </a:cubicBezTo>
                <a:lnTo>
                  <a:pt x="228599" y="42862"/>
                </a:lnTo>
                <a:cubicBezTo>
                  <a:pt x="228599" y="35242"/>
                  <a:pt x="221932" y="28574"/>
                  <a:pt x="214311" y="28574"/>
                </a:cubicBezTo>
                <a:close/>
                <a:moveTo>
                  <a:pt x="50483" y="0"/>
                </a:moveTo>
                <a:cubicBezTo>
                  <a:pt x="211455" y="0"/>
                  <a:pt x="372428" y="0"/>
                  <a:pt x="533400" y="0"/>
                </a:cubicBezTo>
                <a:cubicBezTo>
                  <a:pt x="566738" y="0"/>
                  <a:pt x="581978" y="15240"/>
                  <a:pt x="581978" y="48578"/>
                </a:cubicBezTo>
                <a:cubicBezTo>
                  <a:pt x="581978" y="265748"/>
                  <a:pt x="581025" y="482918"/>
                  <a:pt x="581978" y="699135"/>
                </a:cubicBezTo>
                <a:cubicBezTo>
                  <a:pt x="581978" y="728663"/>
                  <a:pt x="570547" y="735330"/>
                  <a:pt x="543878" y="735330"/>
                </a:cubicBezTo>
                <a:cubicBezTo>
                  <a:pt x="374333" y="734378"/>
                  <a:pt x="204788" y="734378"/>
                  <a:pt x="34290" y="735330"/>
                </a:cubicBezTo>
                <a:cubicBezTo>
                  <a:pt x="6668" y="735330"/>
                  <a:pt x="0" y="725805"/>
                  <a:pt x="0" y="700088"/>
                </a:cubicBezTo>
                <a:cubicBezTo>
                  <a:pt x="0" y="590550"/>
                  <a:pt x="0" y="481013"/>
                  <a:pt x="0" y="371475"/>
                </a:cubicBezTo>
                <a:cubicBezTo>
                  <a:pt x="0" y="265748"/>
                  <a:pt x="0" y="160020"/>
                  <a:pt x="0" y="53340"/>
                </a:cubicBezTo>
                <a:cubicBezTo>
                  <a:pt x="0" y="10478"/>
                  <a:pt x="9525" y="0"/>
                  <a:pt x="50483" y="0"/>
                </a:cubicBezTo>
                <a:close/>
              </a:path>
            </a:pathLst>
          </a:custGeom>
          <a:solidFill>
            <a:schemeClr val="accent1"/>
          </a:solidFill>
          <a:ln w="9525" cap="flat">
            <a:noFill/>
            <a:prstDash val="solid"/>
            <a:miter/>
          </a:ln>
        </p:spPr>
        <p:txBody>
          <a:bodyPr rtlCol="0" anchor="ctr"/>
          <a:lstStyle/>
          <a:p>
            <a:endParaRPr lang="en-US"/>
          </a:p>
        </p:txBody>
      </p:sp>
      <p:cxnSp>
        <p:nvCxnSpPr>
          <p:cNvPr id="23" name="Connector: Elbow 22">
            <a:extLst>
              <a:ext uri="{FF2B5EF4-FFF2-40B4-BE49-F238E27FC236}">
                <a16:creationId xmlns:a16="http://schemas.microsoft.com/office/drawing/2014/main" id="{405E394F-55F6-4335-9563-DADF076FF567}"/>
              </a:ext>
            </a:extLst>
          </p:cNvPr>
          <p:cNvCxnSpPr>
            <a:cxnSpLocks/>
          </p:cNvCxnSpPr>
          <p:nvPr/>
        </p:nvCxnSpPr>
        <p:spPr>
          <a:xfrm rot="16200000" flipV="1">
            <a:off x="8106575" y="2602670"/>
            <a:ext cx="862326" cy="186193"/>
          </a:xfrm>
          <a:prstGeom prst="bentConnector3">
            <a:avLst>
              <a:gd name="adj1" fmla="val 100105"/>
            </a:avLst>
          </a:prstGeom>
          <a:ln w="15875">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24" name="Connector: Elbow 23">
            <a:extLst>
              <a:ext uri="{FF2B5EF4-FFF2-40B4-BE49-F238E27FC236}">
                <a16:creationId xmlns:a16="http://schemas.microsoft.com/office/drawing/2014/main" id="{28072369-CA7F-55B5-DEB1-2FA285607052}"/>
              </a:ext>
            </a:extLst>
          </p:cNvPr>
          <p:cNvCxnSpPr>
            <a:cxnSpLocks/>
          </p:cNvCxnSpPr>
          <p:nvPr/>
        </p:nvCxnSpPr>
        <p:spPr>
          <a:xfrm rot="10800000" flipV="1">
            <a:off x="8251507" y="4961871"/>
            <a:ext cx="572461" cy="518450"/>
          </a:xfrm>
          <a:prstGeom prst="bentConnector3">
            <a:avLst>
              <a:gd name="adj1" fmla="val -2134"/>
            </a:avLst>
          </a:prstGeom>
          <a:ln w="15875">
            <a:solidFill>
              <a:schemeClr val="accent4"/>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25" name="Freeform: Shape 24">
            <a:extLst>
              <a:ext uri="{FF2B5EF4-FFF2-40B4-BE49-F238E27FC236}">
                <a16:creationId xmlns:a16="http://schemas.microsoft.com/office/drawing/2014/main" id="{6B33388B-A9EC-0201-AB46-1D431252887D}"/>
              </a:ext>
            </a:extLst>
          </p:cNvPr>
          <p:cNvSpPr/>
          <p:nvPr/>
        </p:nvSpPr>
        <p:spPr>
          <a:xfrm>
            <a:off x="8881652" y="2688911"/>
            <a:ext cx="1637881" cy="452176"/>
          </a:xfrm>
          <a:custGeom>
            <a:avLst/>
            <a:gdLst>
              <a:gd name="connsiteX0" fmla="*/ 0 w 1627833"/>
              <a:gd name="connsiteY0" fmla="*/ 452176 h 452176"/>
              <a:gd name="connsiteX1" fmla="*/ 10049 w 1627833"/>
              <a:gd name="connsiteY1" fmla="*/ 10048 h 452176"/>
              <a:gd name="connsiteX2" fmla="*/ 1617785 w 1627833"/>
              <a:gd name="connsiteY2" fmla="*/ 0 h 452176"/>
              <a:gd name="connsiteX3" fmla="*/ 1627833 w 1627833"/>
              <a:gd name="connsiteY3" fmla="*/ 281354 h 452176"/>
              <a:gd name="connsiteX0" fmla="*/ 10048 w 1637881"/>
              <a:gd name="connsiteY0" fmla="*/ 452176 h 452176"/>
              <a:gd name="connsiteX1" fmla="*/ 0 w 1637881"/>
              <a:gd name="connsiteY1" fmla="*/ 0 h 452176"/>
              <a:gd name="connsiteX2" fmla="*/ 1627833 w 1637881"/>
              <a:gd name="connsiteY2" fmla="*/ 0 h 452176"/>
              <a:gd name="connsiteX3" fmla="*/ 1637881 w 1637881"/>
              <a:gd name="connsiteY3" fmla="*/ 281354 h 452176"/>
            </a:gdLst>
            <a:ahLst/>
            <a:cxnLst>
              <a:cxn ang="0">
                <a:pos x="connsiteX0" y="connsiteY0"/>
              </a:cxn>
              <a:cxn ang="0">
                <a:pos x="connsiteX1" y="connsiteY1"/>
              </a:cxn>
              <a:cxn ang="0">
                <a:pos x="connsiteX2" y="connsiteY2"/>
              </a:cxn>
              <a:cxn ang="0">
                <a:pos x="connsiteX3" y="connsiteY3"/>
              </a:cxn>
            </a:cxnLst>
            <a:rect l="l" t="t" r="r" b="b"/>
            <a:pathLst>
              <a:path w="1637881" h="452176">
                <a:moveTo>
                  <a:pt x="10048" y="452176"/>
                </a:moveTo>
                <a:lnTo>
                  <a:pt x="0" y="0"/>
                </a:lnTo>
                <a:lnTo>
                  <a:pt x="1627833" y="0"/>
                </a:lnTo>
                <a:lnTo>
                  <a:pt x="1637881" y="281354"/>
                </a:lnTo>
              </a:path>
            </a:pathLst>
          </a:custGeom>
          <a:noFill/>
          <a:ln w="15875">
            <a:solidFill>
              <a:schemeClr val="accent1"/>
            </a:solidFill>
            <a:headEnd type="ova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Shape 25">
            <a:extLst>
              <a:ext uri="{FF2B5EF4-FFF2-40B4-BE49-F238E27FC236}">
                <a16:creationId xmlns:a16="http://schemas.microsoft.com/office/drawing/2014/main" id="{01E00789-047E-0E57-A53F-E05EB07BC82B}"/>
              </a:ext>
            </a:extLst>
          </p:cNvPr>
          <p:cNvSpPr/>
          <p:nvPr/>
        </p:nvSpPr>
        <p:spPr>
          <a:xfrm>
            <a:off x="9331857" y="4147066"/>
            <a:ext cx="1366576" cy="1426867"/>
          </a:xfrm>
          <a:custGeom>
            <a:avLst/>
            <a:gdLst>
              <a:gd name="connsiteX0" fmla="*/ 0 w 1366576"/>
              <a:gd name="connsiteY0" fmla="*/ 0 h 1416818"/>
              <a:gd name="connsiteX1" fmla="*/ 1366576 w 1366576"/>
              <a:gd name="connsiteY1" fmla="*/ 30145 h 1416818"/>
              <a:gd name="connsiteX2" fmla="*/ 1366576 w 1366576"/>
              <a:gd name="connsiteY2" fmla="*/ 1416818 h 1416818"/>
              <a:gd name="connsiteX3" fmla="*/ 1024932 w 1366576"/>
              <a:gd name="connsiteY3" fmla="*/ 1416818 h 1416818"/>
              <a:gd name="connsiteX0" fmla="*/ 0 w 1366576"/>
              <a:gd name="connsiteY0" fmla="*/ 10049 h 1426867"/>
              <a:gd name="connsiteX1" fmla="*/ 1366576 w 1366576"/>
              <a:gd name="connsiteY1" fmla="*/ 0 h 1426867"/>
              <a:gd name="connsiteX2" fmla="*/ 1366576 w 1366576"/>
              <a:gd name="connsiteY2" fmla="*/ 1426867 h 1426867"/>
              <a:gd name="connsiteX3" fmla="*/ 1024932 w 1366576"/>
              <a:gd name="connsiteY3" fmla="*/ 1426867 h 1426867"/>
            </a:gdLst>
            <a:ahLst/>
            <a:cxnLst>
              <a:cxn ang="0">
                <a:pos x="connsiteX0" y="connsiteY0"/>
              </a:cxn>
              <a:cxn ang="0">
                <a:pos x="connsiteX1" y="connsiteY1"/>
              </a:cxn>
              <a:cxn ang="0">
                <a:pos x="connsiteX2" y="connsiteY2"/>
              </a:cxn>
              <a:cxn ang="0">
                <a:pos x="connsiteX3" y="connsiteY3"/>
              </a:cxn>
            </a:cxnLst>
            <a:rect l="l" t="t" r="r" b="b"/>
            <a:pathLst>
              <a:path w="1366576" h="1426867">
                <a:moveTo>
                  <a:pt x="0" y="10049"/>
                </a:moveTo>
                <a:lnTo>
                  <a:pt x="1366576" y="0"/>
                </a:lnTo>
                <a:lnTo>
                  <a:pt x="1366576" y="1426867"/>
                </a:lnTo>
                <a:lnTo>
                  <a:pt x="1024932" y="1426867"/>
                </a:lnTo>
              </a:path>
            </a:pathLst>
          </a:custGeom>
          <a:noFill/>
          <a:ln w="15875">
            <a:solidFill>
              <a:schemeClr val="accent5"/>
            </a:solidFill>
            <a:headEnd type="ova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Shape 26">
            <a:extLst>
              <a:ext uri="{FF2B5EF4-FFF2-40B4-BE49-F238E27FC236}">
                <a16:creationId xmlns:a16="http://schemas.microsoft.com/office/drawing/2014/main" id="{7C5FA03A-7564-5E46-08FA-39A467F0C3C6}"/>
              </a:ext>
            </a:extLst>
          </p:cNvPr>
          <p:cNvSpPr/>
          <p:nvPr/>
        </p:nvSpPr>
        <p:spPr>
          <a:xfrm>
            <a:off x="6962417" y="3309975"/>
            <a:ext cx="1175657" cy="1097204"/>
          </a:xfrm>
          <a:custGeom>
            <a:avLst/>
            <a:gdLst>
              <a:gd name="connsiteX0" fmla="*/ 10048 w 1175657"/>
              <a:gd name="connsiteY0" fmla="*/ 341644 h 1115367"/>
              <a:gd name="connsiteX1" fmla="*/ 0 w 1175657"/>
              <a:gd name="connsiteY1" fmla="*/ 0 h 1115367"/>
              <a:gd name="connsiteX2" fmla="*/ 773723 w 1175657"/>
              <a:gd name="connsiteY2" fmla="*/ 20096 h 1115367"/>
              <a:gd name="connsiteX3" fmla="*/ 763675 w 1175657"/>
              <a:gd name="connsiteY3" fmla="*/ 1115367 h 1115367"/>
              <a:gd name="connsiteX4" fmla="*/ 1175657 w 1175657"/>
              <a:gd name="connsiteY4" fmla="*/ 1085222 h 1115367"/>
              <a:gd name="connsiteX0" fmla="*/ 10048 w 1175657"/>
              <a:gd name="connsiteY0" fmla="*/ 343578 h 1117301"/>
              <a:gd name="connsiteX1" fmla="*/ 0 w 1175657"/>
              <a:gd name="connsiteY1" fmla="*/ 1934 h 1117301"/>
              <a:gd name="connsiteX2" fmla="*/ 783771 w 1175657"/>
              <a:gd name="connsiteY2" fmla="*/ 1933 h 1117301"/>
              <a:gd name="connsiteX3" fmla="*/ 763675 w 1175657"/>
              <a:gd name="connsiteY3" fmla="*/ 1117301 h 1117301"/>
              <a:gd name="connsiteX4" fmla="*/ 1175657 w 1175657"/>
              <a:gd name="connsiteY4" fmla="*/ 1087156 h 1117301"/>
              <a:gd name="connsiteX0" fmla="*/ 10048 w 1175657"/>
              <a:gd name="connsiteY0" fmla="*/ 343578 h 1127349"/>
              <a:gd name="connsiteX1" fmla="*/ 0 w 1175657"/>
              <a:gd name="connsiteY1" fmla="*/ 1934 h 1127349"/>
              <a:gd name="connsiteX2" fmla="*/ 783771 w 1175657"/>
              <a:gd name="connsiteY2" fmla="*/ 1933 h 1127349"/>
              <a:gd name="connsiteX3" fmla="*/ 763675 w 1175657"/>
              <a:gd name="connsiteY3" fmla="*/ 1117301 h 1127349"/>
              <a:gd name="connsiteX4" fmla="*/ 1175657 w 1175657"/>
              <a:gd name="connsiteY4" fmla="*/ 1127349 h 1127349"/>
              <a:gd name="connsiteX0" fmla="*/ 10048 w 1175657"/>
              <a:gd name="connsiteY0" fmla="*/ 343578 h 1117301"/>
              <a:gd name="connsiteX1" fmla="*/ 0 w 1175657"/>
              <a:gd name="connsiteY1" fmla="*/ 1934 h 1117301"/>
              <a:gd name="connsiteX2" fmla="*/ 783771 w 1175657"/>
              <a:gd name="connsiteY2" fmla="*/ 1933 h 1117301"/>
              <a:gd name="connsiteX3" fmla="*/ 763675 w 1175657"/>
              <a:gd name="connsiteY3" fmla="*/ 1117301 h 1117301"/>
              <a:gd name="connsiteX4" fmla="*/ 1175657 w 1175657"/>
              <a:gd name="connsiteY4" fmla="*/ 1097204 h 1117301"/>
              <a:gd name="connsiteX0" fmla="*/ 0 w 1175657"/>
              <a:gd name="connsiteY0" fmla="*/ 343578 h 1117301"/>
              <a:gd name="connsiteX1" fmla="*/ 0 w 1175657"/>
              <a:gd name="connsiteY1" fmla="*/ 1934 h 1117301"/>
              <a:gd name="connsiteX2" fmla="*/ 783771 w 1175657"/>
              <a:gd name="connsiteY2" fmla="*/ 1933 h 1117301"/>
              <a:gd name="connsiteX3" fmla="*/ 763675 w 1175657"/>
              <a:gd name="connsiteY3" fmla="*/ 1117301 h 1117301"/>
              <a:gd name="connsiteX4" fmla="*/ 1175657 w 1175657"/>
              <a:gd name="connsiteY4" fmla="*/ 1097204 h 1117301"/>
              <a:gd name="connsiteX0" fmla="*/ 0 w 1175657"/>
              <a:gd name="connsiteY0" fmla="*/ 343578 h 1097204"/>
              <a:gd name="connsiteX1" fmla="*/ 0 w 1175657"/>
              <a:gd name="connsiteY1" fmla="*/ 1934 h 1097204"/>
              <a:gd name="connsiteX2" fmla="*/ 783771 w 1175657"/>
              <a:gd name="connsiteY2" fmla="*/ 1933 h 1097204"/>
              <a:gd name="connsiteX3" fmla="*/ 793820 w 1175657"/>
              <a:gd name="connsiteY3" fmla="*/ 1077107 h 1097204"/>
              <a:gd name="connsiteX4" fmla="*/ 1175657 w 1175657"/>
              <a:gd name="connsiteY4" fmla="*/ 1097204 h 1097204"/>
              <a:gd name="connsiteX0" fmla="*/ 0 w 1175657"/>
              <a:gd name="connsiteY0" fmla="*/ 343578 h 1097204"/>
              <a:gd name="connsiteX1" fmla="*/ 0 w 1175657"/>
              <a:gd name="connsiteY1" fmla="*/ 1934 h 1097204"/>
              <a:gd name="connsiteX2" fmla="*/ 783771 w 1175657"/>
              <a:gd name="connsiteY2" fmla="*/ 1933 h 1097204"/>
              <a:gd name="connsiteX3" fmla="*/ 793820 w 1175657"/>
              <a:gd name="connsiteY3" fmla="*/ 1087155 h 1097204"/>
              <a:gd name="connsiteX4" fmla="*/ 1175657 w 1175657"/>
              <a:gd name="connsiteY4" fmla="*/ 1097204 h 1097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5657" h="1097204">
                <a:moveTo>
                  <a:pt x="0" y="343578"/>
                </a:moveTo>
                <a:lnTo>
                  <a:pt x="0" y="1934"/>
                </a:lnTo>
                <a:cubicBezTo>
                  <a:pt x="257908" y="8633"/>
                  <a:pt x="525863" y="-4766"/>
                  <a:pt x="783771" y="1933"/>
                </a:cubicBezTo>
                <a:cubicBezTo>
                  <a:pt x="780422" y="367023"/>
                  <a:pt x="797169" y="722065"/>
                  <a:pt x="793820" y="1087155"/>
                </a:cubicBezTo>
                <a:lnTo>
                  <a:pt x="1175657" y="1097204"/>
                </a:lnTo>
              </a:path>
            </a:pathLst>
          </a:custGeom>
          <a:noFill/>
          <a:ln w="15875">
            <a:solidFill>
              <a:schemeClr val="accent3"/>
            </a:solidFill>
            <a:headEnd type="ova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50417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500"/>
                                        <p:tgtEl>
                                          <p:spTgt spid="1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500"/>
                                        <p:tgtEl>
                                          <p:spTgt spid="1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500"/>
                                        <p:tgtEl>
                                          <p:spTgt spid="2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500"/>
                                        <p:tgtEl>
                                          <p:spTgt spid="21"/>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2"/>
                                        </p:tgtEl>
                                        <p:attrNameLst>
                                          <p:attrName>style.visibility</p:attrName>
                                        </p:attrNameLst>
                                      </p:cBhvr>
                                      <p:to>
                                        <p:strVal val="visible"/>
                                      </p:to>
                                    </p:set>
                                    <p:animEffect transition="in" filter="fade">
                                      <p:cBhvr>
                                        <p:cTn id="25" dur="500"/>
                                        <p:tgtEl>
                                          <p:spTgt spid="22"/>
                                        </p:tgtEl>
                                      </p:cBhvr>
                                    </p:animEffect>
                                  </p:childTnLst>
                                </p:cTn>
                              </p:par>
                              <p:par>
                                <p:cTn id="26" presetID="10" presetClass="entr" presetSubtype="0" fill="hold" nodeType="withEffect">
                                  <p:stCondLst>
                                    <p:cond delay="0"/>
                                  </p:stCondLst>
                                  <p:childTnLst>
                                    <p:set>
                                      <p:cBhvr>
                                        <p:cTn id="27" dur="1" fill="hold">
                                          <p:stCondLst>
                                            <p:cond delay="0"/>
                                          </p:stCondLst>
                                        </p:cTn>
                                        <p:tgtEl>
                                          <p:spTgt spid="23"/>
                                        </p:tgtEl>
                                        <p:attrNameLst>
                                          <p:attrName>style.visibility</p:attrName>
                                        </p:attrNameLst>
                                      </p:cBhvr>
                                      <p:to>
                                        <p:strVal val="visible"/>
                                      </p:to>
                                    </p:set>
                                    <p:animEffect transition="in" filter="fade">
                                      <p:cBhvr>
                                        <p:cTn id="28" dur="500"/>
                                        <p:tgtEl>
                                          <p:spTgt spid="23"/>
                                        </p:tgtEl>
                                      </p:cBhvr>
                                    </p:animEffect>
                                  </p:childTnLst>
                                </p:cTn>
                              </p:par>
                              <p:par>
                                <p:cTn id="29" presetID="10" presetClass="entr" presetSubtype="0" fill="hold" nodeType="withEffect">
                                  <p:stCondLst>
                                    <p:cond delay="0"/>
                                  </p:stCondLst>
                                  <p:childTnLst>
                                    <p:set>
                                      <p:cBhvr>
                                        <p:cTn id="30" dur="1" fill="hold">
                                          <p:stCondLst>
                                            <p:cond delay="0"/>
                                          </p:stCondLst>
                                        </p:cTn>
                                        <p:tgtEl>
                                          <p:spTgt spid="24"/>
                                        </p:tgtEl>
                                        <p:attrNameLst>
                                          <p:attrName>style.visibility</p:attrName>
                                        </p:attrNameLst>
                                      </p:cBhvr>
                                      <p:to>
                                        <p:strVal val="visible"/>
                                      </p:to>
                                    </p:set>
                                    <p:animEffect transition="in" filter="fade">
                                      <p:cBhvr>
                                        <p:cTn id="31" dur="500"/>
                                        <p:tgtEl>
                                          <p:spTgt spid="24"/>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5"/>
                                        </p:tgtEl>
                                        <p:attrNameLst>
                                          <p:attrName>style.visibility</p:attrName>
                                        </p:attrNameLst>
                                      </p:cBhvr>
                                      <p:to>
                                        <p:strVal val="visible"/>
                                      </p:to>
                                    </p:set>
                                    <p:animEffect transition="in" filter="fade">
                                      <p:cBhvr>
                                        <p:cTn id="34" dur="500"/>
                                        <p:tgtEl>
                                          <p:spTgt spid="25"/>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6"/>
                                        </p:tgtEl>
                                        <p:attrNameLst>
                                          <p:attrName>style.visibility</p:attrName>
                                        </p:attrNameLst>
                                      </p:cBhvr>
                                      <p:to>
                                        <p:strVal val="visible"/>
                                      </p:to>
                                    </p:set>
                                    <p:animEffect transition="in" filter="fade">
                                      <p:cBhvr>
                                        <p:cTn id="37" dur="500"/>
                                        <p:tgtEl>
                                          <p:spTgt spid="26"/>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7"/>
                                        </p:tgtEl>
                                        <p:attrNameLst>
                                          <p:attrName>style.visibility</p:attrName>
                                        </p:attrNameLst>
                                      </p:cBhvr>
                                      <p:to>
                                        <p:strVal val="visible"/>
                                      </p:to>
                                    </p:set>
                                    <p:animEffect transition="in" filter="fade">
                                      <p:cBhvr>
                                        <p:cTn id="40" dur="500"/>
                                        <p:tgtEl>
                                          <p:spTgt spid="27"/>
                                        </p:tgtEl>
                                      </p:cBhvr>
                                    </p:animEffect>
                                  </p:childTnLst>
                                </p:cTn>
                              </p:par>
                            </p:childTnLst>
                          </p:cTn>
                        </p:par>
                        <p:par>
                          <p:cTn id="41" fill="hold">
                            <p:stCondLst>
                              <p:cond delay="500"/>
                            </p:stCondLst>
                            <p:childTnLst>
                              <p:par>
                                <p:cTn id="42" presetID="10" presetClass="entr" presetSubtype="0" fill="hold" grpId="0" nodeType="afterEffect">
                                  <p:stCondLst>
                                    <p:cond delay="0"/>
                                  </p:stCondLst>
                                  <p:childTnLst>
                                    <p:set>
                                      <p:cBhvr>
                                        <p:cTn id="43" dur="1" fill="hold">
                                          <p:stCondLst>
                                            <p:cond delay="0"/>
                                          </p:stCondLst>
                                        </p:cTn>
                                        <p:tgtEl>
                                          <p:spTgt spid="6"/>
                                        </p:tgtEl>
                                        <p:attrNameLst>
                                          <p:attrName>style.visibility</p:attrName>
                                        </p:attrNameLst>
                                      </p:cBhvr>
                                      <p:to>
                                        <p:strVal val="visible"/>
                                      </p:to>
                                    </p:set>
                                    <p:animEffect transition="in" filter="fade">
                                      <p:cBhvr>
                                        <p:cTn id="4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8" grpId="0" animBg="1"/>
      <p:bldP spid="19" grpId="0" animBg="1"/>
      <p:bldP spid="20" grpId="0" animBg="1"/>
      <p:bldP spid="21" grpId="0" animBg="1"/>
      <p:bldP spid="22" grpId="0" animBg="1"/>
      <p:bldP spid="25" grpId="0" animBg="1"/>
      <p:bldP spid="26" grpId="0" animBg="1"/>
      <p:bldP spid="27"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2E549E-C0A8-3C83-6772-BAD593DC62C1}"/>
            </a:ext>
          </a:extLst>
        </p:cNvPr>
        <p:cNvGrpSpPr/>
        <p:nvPr/>
      </p:nvGrpSpPr>
      <p:grpSpPr>
        <a:xfrm>
          <a:off x="0" y="0"/>
          <a:ext cx="0" cy="0"/>
          <a:chOff x="0" y="0"/>
          <a:chExt cx="0" cy="0"/>
        </a:xfrm>
      </p:grpSpPr>
      <p:pic>
        <p:nvPicPr>
          <p:cNvPr id="36" name="Graphic 35">
            <a:extLst>
              <a:ext uri="{FF2B5EF4-FFF2-40B4-BE49-F238E27FC236}">
                <a16:creationId xmlns:a16="http://schemas.microsoft.com/office/drawing/2014/main" id="{735B4B9E-71C3-4410-B01A-0663953B8BC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158351" y="5327240"/>
            <a:ext cx="724247" cy="724247"/>
          </a:xfrm>
          <a:prstGeom prst="rect">
            <a:avLst/>
          </a:prstGeom>
        </p:spPr>
      </p:pic>
      <p:sp>
        <p:nvSpPr>
          <p:cNvPr id="44" name="TextBox 43">
            <a:extLst>
              <a:ext uri="{FF2B5EF4-FFF2-40B4-BE49-F238E27FC236}">
                <a16:creationId xmlns:a16="http://schemas.microsoft.com/office/drawing/2014/main" id="{09A885F8-8461-DBE4-387C-B68D72ACA6E0}"/>
              </a:ext>
            </a:extLst>
          </p:cNvPr>
          <p:cNvSpPr txBox="1"/>
          <p:nvPr/>
        </p:nvSpPr>
        <p:spPr>
          <a:xfrm>
            <a:off x="10956964" y="6051487"/>
            <a:ext cx="925634" cy="276999"/>
          </a:xfrm>
          <a:prstGeom prst="rect">
            <a:avLst/>
          </a:prstGeom>
          <a:noFill/>
        </p:spPr>
        <p:txBody>
          <a:bodyPr wrap="square" rtlCol="0">
            <a:spAutoFit/>
          </a:bodyPr>
          <a:lstStyle/>
          <a:p>
            <a:pPr algn="r"/>
            <a:r>
              <a:rPr lang="en-US" sz="1200" dirty="0"/>
              <a:t>9 of 23</a:t>
            </a:r>
          </a:p>
        </p:txBody>
      </p:sp>
      <p:sp>
        <p:nvSpPr>
          <p:cNvPr id="45" name="Oval 44">
            <a:extLst>
              <a:ext uri="{FF2B5EF4-FFF2-40B4-BE49-F238E27FC236}">
                <a16:creationId xmlns:a16="http://schemas.microsoft.com/office/drawing/2014/main" id="{F7A043C6-C1C6-F15F-09EE-F84AA8A5D969}"/>
              </a:ext>
            </a:extLst>
          </p:cNvPr>
          <p:cNvSpPr/>
          <p:nvPr/>
        </p:nvSpPr>
        <p:spPr>
          <a:xfrm>
            <a:off x="11497614" y="5915179"/>
            <a:ext cx="45719" cy="61912"/>
          </a:xfrm>
          <a:prstGeom prst="ellipse">
            <a:avLst/>
          </a:prstGeom>
          <a:solidFill>
            <a:schemeClr val="accent6">
              <a:lumMod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4" name="Picture 2">
            <a:extLst>
              <a:ext uri="{FF2B5EF4-FFF2-40B4-BE49-F238E27FC236}">
                <a16:creationId xmlns:a16="http://schemas.microsoft.com/office/drawing/2014/main" id="{5BF885B5-05EB-C534-1DBC-0956EB6FB5F0}"/>
              </a:ext>
            </a:extLst>
          </p:cNvPr>
          <p:cNvPicPr>
            <a:picLocks noGrp="1" noChangeAspect="1" noChangeArrowheads="1"/>
          </p:cNvPicPr>
          <p:nvPr>
            <p:ph type="pic" idx="11"/>
          </p:nvPr>
        </p:nvPicPr>
        <p:blipFill>
          <a:blip r:embed="rId5">
            <a:extLst>
              <a:ext uri="{28A0092B-C50C-407E-A947-70E740481C1C}">
                <a14:useLocalDpi xmlns:a14="http://schemas.microsoft.com/office/drawing/2010/main" val="0"/>
              </a:ext>
            </a:extLst>
          </a:blip>
          <a:srcRect l="7987" r="7987"/>
          <a:stretch>
            <a:fillRect/>
          </a:stretch>
        </p:blipFill>
        <p:spPr bwMode="auto">
          <a:xfrm>
            <a:off x="6712713" y="2168513"/>
            <a:ext cx="3747138" cy="3370442"/>
          </a:xfrm>
          <a:prstGeom prst="rect">
            <a:avLst/>
          </a:prstGeom>
          <a:noFill/>
          <a:extLst>
            <a:ext uri="{909E8E84-426E-40DD-AFC4-6F175D3DCCD1}">
              <a14:hiddenFill xmlns:a14="http://schemas.microsoft.com/office/drawing/2010/main">
                <a:solidFill>
                  <a:srgbClr val="FFFFFF"/>
                </a:solidFill>
              </a14:hiddenFill>
            </a:ext>
          </a:extLst>
        </p:spPr>
      </p:pic>
      <p:sp>
        <p:nvSpPr>
          <p:cNvPr id="3" name="Flowchart: Stored Data 2">
            <a:extLst>
              <a:ext uri="{FF2B5EF4-FFF2-40B4-BE49-F238E27FC236}">
                <a16:creationId xmlns:a16="http://schemas.microsoft.com/office/drawing/2014/main" id="{EE1A642D-3DAA-B706-12A3-D62A518498AB}"/>
              </a:ext>
            </a:extLst>
          </p:cNvPr>
          <p:cNvSpPr/>
          <p:nvPr/>
        </p:nvSpPr>
        <p:spPr>
          <a:xfrm rot="5400000">
            <a:off x="11468284" y="5708835"/>
            <a:ext cx="85355" cy="225425"/>
          </a:xfrm>
          <a:prstGeom prst="flowChartOnlineStorage">
            <a:avLst/>
          </a:prstGeom>
          <a:solidFill>
            <a:srgbClr val="431E9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 name="Text Placeholder 1">
            <a:extLst>
              <a:ext uri="{FF2B5EF4-FFF2-40B4-BE49-F238E27FC236}">
                <a16:creationId xmlns:a16="http://schemas.microsoft.com/office/drawing/2014/main" id="{1E3C8041-A87F-C4CA-A69F-39DE265DCF22}"/>
              </a:ext>
            </a:extLst>
          </p:cNvPr>
          <p:cNvSpPr txBox="1">
            <a:spLocks/>
          </p:cNvSpPr>
          <p:nvPr/>
        </p:nvSpPr>
        <p:spPr>
          <a:xfrm>
            <a:off x="309401" y="529514"/>
            <a:ext cx="11573197" cy="724247"/>
          </a:xfrm>
          <a:prstGeom prst="rect">
            <a:avLst/>
          </a:prstGeom>
        </p:spPr>
        <p:txBody>
          <a:bodyPr anchor="ctr"/>
          <a:lstStyle>
            <a:lvl1pPr marL="0" indent="0" algn="ctr" defTabSz="914400" rtl="0" eaLnBrk="1" latinLnBrk="0" hangingPunct="1">
              <a:lnSpc>
                <a:spcPct val="90000"/>
              </a:lnSpc>
              <a:spcBef>
                <a:spcPts val="1000"/>
              </a:spcBef>
              <a:buFont typeface="Arial" panose="020B0604020202020204" pitchFamily="34" charset="0"/>
              <a:buNone/>
              <a:defRPr sz="5400" b="0" kern="1200" baseline="0">
                <a:solidFill>
                  <a:schemeClr val="bg1"/>
                </a:solidFill>
                <a:latin typeface="+mj-lt"/>
                <a:ea typeface="+mn-ea"/>
                <a:cs typeface="Arial"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LoRa PHY</a:t>
            </a:r>
            <a:endParaRPr lang="en-US"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3BB80BC-1F0F-5BB7-61BF-8A325FB97E13}"/>
                  </a:ext>
                </a:extLst>
              </p:cNvPr>
              <p:cNvSpPr txBox="1"/>
              <p:nvPr/>
            </p:nvSpPr>
            <p:spPr>
              <a:xfrm>
                <a:off x="366551" y="1969244"/>
                <a:ext cx="6567649" cy="3768980"/>
              </a:xfrm>
              <a:prstGeom prst="rect">
                <a:avLst/>
              </a:prstGeom>
              <a:noFill/>
            </p:spPr>
            <p:txBody>
              <a:bodyPr wrap="square" rtlCol="0">
                <a:spAutoFit/>
              </a:bodyPr>
              <a:lstStyle/>
              <a:p>
                <a:r>
                  <a:rPr lang="en-US" dirty="0"/>
                  <a:t>Frequency Shift – Chirp Spread Spectrum (FS-CSS)</a:t>
                </a:r>
                <a:endParaRPr lang="fa-IR" dirty="0"/>
              </a:p>
              <a:p>
                <a:endParaRPr lang="en-US" dirty="0"/>
              </a:p>
              <a:p>
                <a:r>
                  <a:rPr lang="en-US" dirty="0"/>
                  <a:t>Signal form:</a:t>
                </a:r>
              </a:p>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𝑗</m:t>
                          </m:r>
                          <m:r>
                            <a:rPr lang="en-US" b="0" i="1" smtClean="0">
                              <a:latin typeface="Cambria Math" panose="02040503050406030204" pitchFamily="18" charset="0"/>
                              <a:ea typeface="Cambria Math" panose="02040503050406030204" pitchFamily="18" charset="0"/>
                            </a:rPr>
                            <m:t>𝜋𝜇</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𝑡</m:t>
                              </m:r>
                            </m:e>
                            <m:sup>
                              <m:r>
                                <a:rPr lang="en-US" b="0" i="1" smtClean="0">
                                  <a:latin typeface="Cambria Math" panose="02040503050406030204" pitchFamily="18" charset="0"/>
                                  <a:ea typeface="Cambria Math" panose="02040503050406030204" pitchFamily="18" charset="0"/>
                                </a:rPr>
                                <m:t>2</m:t>
                              </m:r>
                            </m:sup>
                          </m:sSup>
                        </m:sup>
                      </m:sSup>
                    </m:oMath>
                  </m:oMathPara>
                </a14:m>
                <a:endParaRPr lang="en-US" dirty="0"/>
              </a:p>
              <a:p>
                <a:endParaRPr lang="en-US" dirty="0"/>
              </a:p>
              <a:p>
                <a:r>
                  <a:rPr lang="en-US" dirty="0"/>
                  <a:t>The complex function used by LoRa:</a:t>
                </a:r>
              </a:p>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𝑗</m:t>
                          </m:r>
                          <m:r>
                            <a:rPr lang="en-US" b="0" i="1" smtClean="0">
                              <a:latin typeface="Cambria Math" panose="02040503050406030204" pitchFamily="18" charset="0"/>
                            </a:rPr>
                            <m:t>(</m:t>
                          </m:r>
                          <m:r>
                            <a:rPr lang="en-US" i="1">
                              <a:latin typeface="Cambria Math" panose="02040503050406030204" pitchFamily="18" charset="0"/>
                              <a:ea typeface="Cambria Math" panose="02040503050406030204" pitchFamily="18" charset="0"/>
                            </a:rPr>
                            <m:t>𝜋𝜇</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𝑡</m:t>
                              </m:r>
                            </m:e>
                            <m:sup>
                              <m:r>
                                <a:rPr lang="en-US" i="1">
                                  <a:latin typeface="Cambria Math" panose="02040503050406030204" pitchFamily="18" charset="0"/>
                                  <a:ea typeface="Cambria Math" panose="02040503050406030204" pitchFamily="18" charset="0"/>
                                </a:rPr>
                                <m:t>2</m:t>
                              </m:r>
                            </m:sup>
                          </m:sSup>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2</m:t>
                          </m:r>
                          <m:r>
                            <a:rPr lang="en-US" i="1">
                              <a:latin typeface="Cambria Math" panose="02040503050406030204" pitchFamily="18" charset="0"/>
                              <a:ea typeface="Cambria Math" panose="02040503050406030204" pitchFamily="18" charset="0"/>
                            </a:rPr>
                            <m:t>𝜋</m:t>
                          </m:r>
                          <m:r>
                            <a:rPr lang="en-US" b="0" i="1" smtClean="0">
                              <a:latin typeface="Cambria Math" panose="02040503050406030204" pitchFamily="18" charset="0"/>
                              <a:ea typeface="Cambria Math" panose="02040503050406030204" pitchFamily="18" charset="0"/>
                            </a:rPr>
                            <m:t>𝑓𝑡</m:t>
                          </m:r>
                          <m:r>
                            <a:rPr lang="en-US" b="0" i="1" smtClean="0">
                              <a:latin typeface="Cambria Math" panose="02040503050406030204" pitchFamily="18" charset="0"/>
                              <a:ea typeface="Cambria Math" panose="02040503050406030204" pitchFamily="18" charset="0"/>
                            </a:rPr>
                            <m:t>+ </m:t>
                          </m:r>
                          <m:r>
                            <a:rPr lang="el-GR" i="1">
                              <a:latin typeface="Cambria Math" panose="02040503050406030204" pitchFamily="18" charset="0"/>
                              <a:ea typeface="Cambria Math" panose="02040503050406030204" pitchFamily="18" charset="0"/>
                            </a:rPr>
                            <m:t>𝜃</m:t>
                          </m:r>
                          <m:r>
                            <a:rPr lang="en-US" b="0" i="1" smtClean="0">
                              <a:latin typeface="Cambria Math" panose="02040503050406030204" pitchFamily="18" charset="0"/>
                            </a:rPr>
                            <m:t>)</m:t>
                          </m:r>
                        </m:sup>
                      </m:sSup>
                    </m:oMath>
                  </m:oMathPara>
                </a14:m>
                <a:endParaRPr lang="en-US" dirty="0"/>
              </a:p>
              <a:p>
                <a:endParaRPr lang="en-US" dirty="0"/>
              </a:p>
              <a:p>
                <a:r>
                  <a:rPr lang="en-US" dirty="0"/>
                  <a:t>Three changeable parameters:</a:t>
                </a:r>
              </a:p>
              <a:p>
                <a:pPr lvl="1">
                  <a:buFont typeface="Arial" panose="020B0604020202020204" pitchFamily="34" charset="0"/>
                  <a:buChar char="•"/>
                </a:pPr>
                <a:r>
                  <a:rPr lang="en-US" dirty="0"/>
                  <a:t> Phase θ</a:t>
                </a:r>
              </a:p>
              <a:p>
                <a:pPr lvl="1">
                  <a:buFont typeface="Arial" panose="020B0604020202020204" pitchFamily="34" charset="0"/>
                  <a:buChar char="•"/>
                </a:pPr>
                <a:r>
                  <a:rPr lang="en-US" dirty="0"/>
                  <a:t> Frequency ω = 2πf</a:t>
                </a:r>
              </a:p>
              <a:p>
                <a:pPr lvl="1">
                  <a:buFont typeface="Arial" panose="020B0604020202020204" pitchFamily="34" charset="0"/>
                  <a:buChar char="•"/>
                </a:pPr>
                <a:r>
                  <a:rPr lang="en-US" dirty="0"/>
                  <a:t> Chirp rate μ</a:t>
                </a:r>
              </a:p>
              <a:p>
                <a:endParaRPr lang="en-US" dirty="0"/>
              </a:p>
            </p:txBody>
          </p:sp>
        </mc:Choice>
        <mc:Fallback xmlns="">
          <p:sp>
            <p:nvSpPr>
              <p:cNvPr id="6" name="TextBox 5">
                <a:extLst>
                  <a:ext uri="{FF2B5EF4-FFF2-40B4-BE49-F238E27FC236}">
                    <a16:creationId xmlns:a16="http://schemas.microsoft.com/office/drawing/2014/main" id="{03BB80BC-1F0F-5BB7-61BF-8A325FB97E13}"/>
                  </a:ext>
                </a:extLst>
              </p:cNvPr>
              <p:cNvSpPr txBox="1">
                <a:spLocks noRot="1" noChangeAspect="1" noMove="1" noResize="1" noEditPoints="1" noAdjustHandles="1" noChangeArrowheads="1" noChangeShapeType="1" noTextEdit="1"/>
              </p:cNvSpPr>
              <p:nvPr/>
            </p:nvSpPr>
            <p:spPr>
              <a:xfrm>
                <a:off x="366551" y="1969244"/>
                <a:ext cx="6567649" cy="3768980"/>
              </a:xfrm>
              <a:prstGeom prst="rect">
                <a:avLst/>
              </a:prstGeom>
              <a:blipFill>
                <a:blip r:embed="rId6"/>
                <a:stretch>
                  <a:fillRect l="-742" t="-809"/>
                </a:stretch>
              </a:blipFill>
            </p:spPr>
            <p:txBody>
              <a:bodyPr/>
              <a:lstStyle/>
              <a:p>
                <a:r>
                  <a:rPr lang="en-US">
                    <a:noFill/>
                  </a:rPr>
                  <a:t> </a:t>
                </a:r>
              </a:p>
            </p:txBody>
          </p:sp>
        </mc:Fallback>
      </mc:AlternateContent>
      <p:sp>
        <p:nvSpPr>
          <p:cNvPr id="7" name="Rectangle 6">
            <a:extLst>
              <a:ext uri="{FF2B5EF4-FFF2-40B4-BE49-F238E27FC236}">
                <a16:creationId xmlns:a16="http://schemas.microsoft.com/office/drawing/2014/main" id="{80AA26CF-3939-9F31-D599-BA2C0D363CB4}"/>
              </a:ext>
            </a:extLst>
          </p:cNvPr>
          <p:cNvSpPr/>
          <p:nvPr/>
        </p:nvSpPr>
        <p:spPr>
          <a:xfrm>
            <a:off x="6712713" y="2228850"/>
            <a:ext cx="698500" cy="271516"/>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30702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fade">
                                      <p:cBhvr>
                                        <p:cTn id="12" dur="500"/>
                                        <p:tgtEl>
                                          <p:spTgt spid="6">
                                            <p:txEl>
                                              <p:pRg st="2" end="2"/>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animEffect transition="in" filter="fade">
                                      <p:cBhvr>
                                        <p:cTn id="15" dur="500"/>
                                        <p:tgtEl>
                                          <p:spTgt spid="6">
                                            <p:txEl>
                                              <p:pRg st="3" end="3"/>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childTnLst>
                          </p:cTn>
                        </p:par>
                      </p:childTnLst>
                    </p:cTn>
                  </p:par>
                  <p:par>
                    <p:cTn id="19" fill="hold">
                      <p:stCondLst>
                        <p:cond delay="indefinite"/>
                      </p:stCondLst>
                      <p:childTnLst>
                        <p:par>
                          <p:cTn id="20" fill="hold">
                            <p:stCondLst>
                              <p:cond delay="0"/>
                            </p:stCondLst>
                            <p:childTnLst>
                              <p:par>
                                <p:cTn id="21" presetID="42" presetClass="entr" presetSubtype="0" fill="hold" nodeType="clickEffect">
                                  <p:stCondLst>
                                    <p:cond delay="0"/>
                                  </p:stCondLst>
                                  <p:childTnLst>
                                    <p:set>
                                      <p:cBhvr>
                                        <p:cTn id="22" dur="1" fill="hold">
                                          <p:stCondLst>
                                            <p:cond delay="0"/>
                                          </p:stCondLst>
                                        </p:cTn>
                                        <p:tgtEl>
                                          <p:spTgt spid="6">
                                            <p:txEl>
                                              <p:pRg st="5" end="5"/>
                                            </p:txEl>
                                          </p:spTgt>
                                        </p:tgtEl>
                                        <p:attrNameLst>
                                          <p:attrName>style.visibility</p:attrName>
                                        </p:attrNameLst>
                                      </p:cBhvr>
                                      <p:to>
                                        <p:strVal val="visible"/>
                                      </p:to>
                                    </p:set>
                                    <p:animEffect transition="in" filter="fade">
                                      <p:cBhvr>
                                        <p:cTn id="23" dur="1000"/>
                                        <p:tgtEl>
                                          <p:spTgt spid="6">
                                            <p:txEl>
                                              <p:pRg st="5" end="5"/>
                                            </p:txEl>
                                          </p:spTgt>
                                        </p:tgtEl>
                                      </p:cBhvr>
                                    </p:animEffect>
                                    <p:anim calcmode="lin" valueType="num">
                                      <p:cBhvr>
                                        <p:cTn id="24" dur="1000" fill="hold"/>
                                        <p:tgtEl>
                                          <p:spTgt spid="6">
                                            <p:txEl>
                                              <p:pRg st="5" end="5"/>
                                            </p:txEl>
                                          </p:spTgt>
                                        </p:tgtEl>
                                        <p:attrNameLst>
                                          <p:attrName>ppt_x</p:attrName>
                                        </p:attrNameLst>
                                      </p:cBhvr>
                                      <p:tavLst>
                                        <p:tav tm="0">
                                          <p:val>
                                            <p:strVal val="#ppt_x"/>
                                          </p:val>
                                        </p:tav>
                                        <p:tav tm="100000">
                                          <p:val>
                                            <p:strVal val="#ppt_x"/>
                                          </p:val>
                                        </p:tav>
                                      </p:tavLst>
                                    </p:anim>
                                    <p:anim calcmode="lin" valueType="num">
                                      <p:cBhvr>
                                        <p:cTn id="25" dur="1000" fill="hold"/>
                                        <p:tgtEl>
                                          <p:spTgt spid="6">
                                            <p:txEl>
                                              <p:pRg st="5" end="5"/>
                                            </p:txEl>
                                          </p:spTgt>
                                        </p:tgtEl>
                                        <p:attrNameLst>
                                          <p:attrName>ppt_y</p:attrName>
                                        </p:attrNameLst>
                                      </p:cBhvr>
                                      <p:tavLst>
                                        <p:tav tm="0">
                                          <p:val>
                                            <p:strVal val="#ppt_y+.1"/>
                                          </p:val>
                                        </p:tav>
                                        <p:tav tm="100000">
                                          <p:val>
                                            <p:strVal val="#ppt_y"/>
                                          </p:val>
                                        </p:tav>
                                      </p:tavLst>
                                    </p:anim>
                                  </p:childTnLst>
                                </p:cTn>
                              </p:par>
                              <p:par>
                                <p:cTn id="26" presetID="42" presetClass="entr" presetSubtype="0" fill="hold" nodeType="withEffect">
                                  <p:stCondLst>
                                    <p:cond delay="0"/>
                                  </p:stCondLst>
                                  <p:childTnLst>
                                    <p:set>
                                      <p:cBhvr>
                                        <p:cTn id="27" dur="1" fill="hold">
                                          <p:stCondLst>
                                            <p:cond delay="0"/>
                                          </p:stCondLst>
                                        </p:cTn>
                                        <p:tgtEl>
                                          <p:spTgt spid="6">
                                            <p:txEl>
                                              <p:pRg st="6" end="6"/>
                                            </p:txEl>
                                          </p:spTgt>
                                        </p:tgtEl>
                                        <p:attrNameLst>
                                          <p:attrName>style.visibility</p:attrName>
                                        </p:attrNameLst>
                                      </p:cBhvr>
                                      <p:to>
                                        <p:strVal val="visible"/>
                                      </p:to>
                                    </p:set>
                                    <p:animEffect transition="in" filter="fade">
                                      <p:cBhvr>
                                        <p:cTn id="28" dur="1000"/>
                                        <p:tgtEl>
                                          <p:spTgt spid="6">
                                            <p:txEl>
                                              <p:pRg st="6" end="6"/>
                                            </p:txEl>
                                          </p:spTgt>
                                        </p:tgtEl>
                                      </p:cBhvr>
                                    </p:animEffect>
                                    <p:anim calcmode="lin" valueType="num">
                                      <p:cBhvr>
                                        <p:cTn id="29" dur="1000" fill="hold"/>
                                        <p:tgtEl>
                                          <p:spTgt spid="6">
                                            <p:txEl>
                                              <p:pRg st="6" end="6"/>
                                            </p:txEl>
                                          </p:spTgt>
                                        </p:tgtEl>
                                        <p:attrNameLst>
                                          <p:attrName>ppt_x</p:attrName>
                                        </p:attrNameLst>
                                      </p:cBhvr>
                                      <p:tavLst>
                                        <p:tav tm="0">
                                          <p:val>
                                            <p:strVal val="#ppt_x"/>
                                          </p:val>
                                        </p:tav>
                                        <p:tav tm="100000">
                                          <p:val>
                                            <p:strVal val="#ppt_x"/>
                                          </p:val>
                                        </p:tav>
                                      </p:tavLst>
                                    </p:anim>
                                    <p:anim calcmode="lin" valueType="num">
                                      <p:cBhvr>
                                        <p:cTn id="30" dur="1000" fill="hold"/>
                                        <p:tgtEl>
                                          <p:spTgt spid="6">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8" fill="hold" nodeType="clickEffect">
                                  <p:stCondLst>
                                    <p:cond delay="0"/>
                                  </p:stCondLst>
                                  <p:childTnLst>
                                    <p:set>
                                      <p:cBhvr>
                                        <p:cTn id="34" dur="1" fill="hold">
                                          <p:stCondLst>
                                            <p:cond delay="0"/>
                                          </p:stCondLst>
                                        </p:cTn>
                                        <p:tgtEl>
                                          <p:spTgt spid="6">
                                            <p:txEl>
                                              <p:pRg st="8" end="8"/>
                                            </p:txEl>
                                          </p:spTgt>
                                        </p:tgtEl>
                                        <p:attrNameLst>
                                          <p:attrName>style.visibility</p:attrName>
                                        </p:attrNameLst>
                                      </p:cBhvr>
                                      <p:to>
                                        <p:strVal val="visible"/>
                                      </p:to>
                                    </p:set>
                                    <p:anim calcmode="lin" valueType="num">
                                      <p:cBhvr additive="base">
                                        <p:cTn id="35" dur="500" fill="hold"/>
                                        <p:tgtEl>
                                          <p:spTgt spid="6">
                                            <p:txEl>
                                              <p:pRg st="8" end="8"/>
                                            </p:txEl>
                                          </p:spTgt>
                                        </p:tgtEl>
                                        <p:attrNameLst>
                                          <p:attrName>ppt_x</p:attrName>
                                        </p:attrNameLst>
                                      </p:cBhvr>
                                      <p:tavLst>
                                        <p:tav tm="0">
                                          <p:val>
                                            <p:strVal val="0-#ppt_w/2"/>
                                          </p:val>
                                        </p:tav>
                                        <p:tav tm="100000">
                                          <p:val>
                                            <p:strVal val="#ppt_x"/>
                                          </p:val>
                                        </p:tav>
                                      </p:tavLst>
                                    </p:anim>
                                    <p:anim calcmode="lin" valueType="num">
                                      <p:cBhvr additive="base">
                                        <p:cTn id="36" dur="500" fill="hold"/>
                                        <p:tgtEl>
                                          <p:spTgt spid="6">
                                            <p:txEl>
                                              <p:pRg st="8" end="8"/>
                                            </p:txEl>
                                          </p:spTgt>
                                        </p:tgtEl>
                                        <p:attrNameLst>
                                          <p:attrName>ppt_y</p:attrName>
                                        </p:attrNameLst>
                                      </p:cBhvr>
                                      <p:tavLst>
                                        <p:tav tm="0">
                                          <p:val>
                                            <p:strVal val="#ppt_y"/>
                                          </p:val>
                                        </p:tav>
                                        <p:tav tm="100000">
                                          <p:val>
                                            <p:strVal val="#ppt_y"/>
                                          </p:val>
                                        </p:tav>
                                      </p:tavLst>
                                    </p:anim>
                                  </p:childTnLst>
                                </p:cTn>
                              </p:par>
                            </p:childTnLst>
                          </p:cTn>
                        </p:par>
                        <p:par>
                          <p:cTn id="37" fill="hold">
                            <p:stCondLst>
                              <p:cond delay="500"/>
                            </p:stCondLst>
                            <p:childTnLst>
                              <p:par>
                                <p:cTn id="38" presetID="2" presetClass="entr" presetSubtype="8" fill="hold" nodeType="afterEffect">
                                  <p:stCondLst>
                                    <p:cond delay="0"/>
                                  </p:stCondLst>
                                  <p:childTnLst>
                                    <p:set>
                                      <p:cBhvr>
                                        <p:cTn id="39" dur="1" fill="hold">
                                          <p:stCondLst>
                                            <p:cond delay="0"/>
                                          </p:stCondLst>
                                        </p:cTn>
                                        <p:tgtEl>
                                          <p:spTgt spid="6">
                                            <p:txEl>
                                              <p:pRg st="9" end="9"/>
                                            </p:txEl>
                                          </p:spTgt>
                                        </p:tgtEl>
                                        <p:attrNameLst>
                                          <p:attrName>style.visibility</p:attrName>
                                        </p:attrNameLst>
                                      </p:cBhvr>
                                      <p:to>
                                        <p:strVal val="visible"/>
                                      </p:to>
                                    </p:set>
                                    <p:anim calcmode="lin" valueType="num">
                                      <p:cBhvr additive="base">
                                        <p:cTn id="40" dur="500" fill="hold"/>
                                        <p:tgtEl>
                                          <p:spTgt spid="6">
                                            <p:txEl>
                                              <p:pRg st="9" end="9"/>
                                            </p:txEl>
                                          </p:spTgt>
                                        </p:tgtEl>
                                        <p:attrNameLst>
                                          <p:attrName>ppt_x</p:attrName>
                                        </p:attrNameLst>
                                      </p:cBhvr>
                                      <p:tavLst>
                                        <p:tav tm="0">
                                          <p:val>
                                            <p:strVal val="0-#ppt_w/2"/>
                                          </p:val>
                                        </p:tav>
                                        <p:tav tm="100000">
                                          <p:val>
                                            <p:strVal val="#ppt_x"/>
                                          </p:val>
                                        </p:tav>
                                      </p:tavLst>
                                    </p:anim>
                                    <p:anim calcmode="lin" valueType="num">
                                      <p:cBhvr additive="base">
                                        <p:cTn id="41" dur="500" fill="hold"/>
                                        <p:tgtEl>
                                          <p:spTgt spid="6">
                                            <p:txEl>
                                              <p:pRg st="9" end="9"/>
                                            </p:txEl>
                                          </p:spTgt>
                                        </p:tgtEl>
                                        <p:attrNameLst>
                                          <p:attrName>ppt_y</p:attrName>
                                        </p:attrNameLst>
                                      </p:cBhvr>
                                      <p:tavLst>
                                        <p:tav tm="0">
                                          <p:val>
                                            <p:strVal val="#ppt_y"/>
                                          </p:val>
                                        </p:tav>
                                        <p:tav tm="100000">
                                          <p:val>
                                            <p:strVal val="#ppt_y"/>
                                          </p:val>
                                        </p:tav>
                                      </p:tavLst>
                                    </p:anim>
                                  </p:childTnLst>
                                </p:cTn>
                              </p:par>
                            </p:childTnLst>
                          </p:cTn>
                        </p:par>
                        <p:par>
                          <p:cTn id="42" fill="hold">
                            <p:stCondLst>
                              <p:cond delay="1000"/>
                            </p:stCondLst>
                            <p:childTnLst>
                              <p:par>
                                <p:cTn id="43" presetID="2" presetClass="entr" presetSubtype="8" fill="hold" nodeType="afterEffect">
                                  <p:stCondLst>
                                    <p:cond delay="0"/>
                                  </p:stCondLst>
                                  <p:childTnLst>
                                    <p:set>
                                      <p:cBhvr>
                                        <p:cTn id="44" dur="1" fill="hold">
                                          <p:stCondLst>
                                            <p:cond delay="0"/>
                                          </p:stCondLst>
                                        </p:cTn>
                                        <p:tgtEl>
                                          <p:spTgt spid="6">
                                            <p:txEl>
                                              <p:pRg st="10" end="10"/>
                                            </p:txEl>
                                          </p:spTgt>
                                        </p:tgtEl>
                                        <p:attrNameLst>
                                          <p:attrName>style.visibility</p:attrName>
                                        </p:attrNameLst>
                                      </p:cBhvr>
                                      <p:to>
                                        <p:strVal val="visible"/>
                                      </p:to>
                                    </p:set>
                                    <p:anim calcmode="lin" valueType="num">
                                      <p:cBhvr additive="base">
                                        <p:cTn id="45" dur="500" fill="hold"/>
                                        <p:tgtEl>
                                          <p:spTgt spid="6">
                                            <p:txEl>
                                              <p:pRg st="10" end="10"/>
                                            </p:txEl>
                                          </p:spTgt>
                                        </p:tgtEl>
                                        <p:attrNameLst>
                                          <p:attrName>ppt_x</p:attrName>
                                        </p:attrNameLst>
                                      </p:cBhvr>
                                      <p:tavLst>
                                        <p:tav tm="0">
                                          <p:val>
                                            <p:strVal val="0-#ppt_w/2"/>
                                          </p:val>
                                        </p:tav>
                                        <p:tav tm="100000">
                                          <p:val>
                                            <p:strVal val="#ppt_x"/>
                                          </p:val>
                                        </p:tav>
                                      </p:tavLst>
                                    </p:anim>
                                    <p:anim calcmode="lin" valueType="num">
                                      <p:cBhvr additive="base">
                                        <p:cTn id="46" dur="500" fill="hold"/>
                                        <p:tgtEl>
                                          <p:spTgt spid="6">
                                            <p:txEl>
                                              <p:pRg st="10" end="10"/>
                                            </p:txEl>
                                          </p:spTgt>
                                        </p:tgtEl>
                                        <p:attrNameLst>
                                          <p:attrName>ppt_y</p:attrName>
                                        </p:attrNameLst>
                                      </p:cBhvr>
                                      <p:tavLst>
                                        <p:tav tm="0">
                                          <p:val>
                                            <p:strVal val="#ppt_y"/>
                                          </p:val>
                                        </p:tav>
                                        <p:tav tm="100000">
                                          <p:val>
                                            <p:strVal val="#ppt_y"/>
                                          </p:val>
                                        </p:tav>
                                      </p:tavLst>
                                    </p:anim>
                                  </p:childTnLst>
                                </p:cTn>
                              </p:par>
                            </p:childTnLst>
                          </p:cTn>
                        </p:par>
                        <p:par>
                          <p:cTn id="47" fill="hold">
                            <p:stCondLst>
                              <p:cond delay="1500"/>
                            </p:stCondLst>
                            <p:childTnLst>
                              <p:par>
                                <p:cTn id="48" presetID="2" presetClass="entr" presetSubtype="8" fill="hold" nodeType="afterEffect">
                                  <p:stCondLst>
                                    <p:cond delay="0"/>
                                  </p:stCondLst>
                                  <p:childTnLst>
                                    <p:set>
                                      <p:cBhvr>
                                        <p:cTn id="49" dur="1" fill="hold">
                                          <p:stCondLst>
                                            <p:cond delay="0"/>
                                          </p:stCondLst>
                                        </p:cTn>
                                        <p:tgtEl>
                                          <p:spTgt spid="6">
                                            <p:txEl>
                                              <p:pRg st="11" end="11"/>
                                            </p:txEl>
                                          </p:spTgt>
                                        </p:tgtEl>
                                        <p:attrNameLst>
                                          <p:attrName>style.visibility</p:attrName>
                                        </p:attrNameLst>
                                      </p:cBhvr>
                                      <p:to>
                                        <p:strVal val="visible"/>
                                      </p:to>
                                    </p:set>
                                    <p:anim calcmode="lin" valueType="num">
                                      <p:cBhvr additive="base">
                                        <p:cTn id="50" dur="500" fill="hold"/>
                                        <p:tgtEl>
                                          <p:spTgt spid="6">
                                            <p:txEl>
                                              <p:pRg st="11" end="11"/>
                                            </p:txEl>
                                          </p:spTgt>
                                        </p:tgtEl>
                                        <p:attrNameLst>
                                          <p:attrName>ppt_x</p:attrName>
                                        </p:attrNameLst>
                                      </p:cBhvr>
                                      <p:tavLst>
                                        <p:tav tm="0">
                                          <p:val>
                                            <p:strVal val="0-#ppt_w/2"/>
                                          </p:val>
                                        </p:tav>
                                        <p:tav tm="100000">
                                          <p:val>
                                            <p:strVal val="#ppt_x"/>
                                          </p:val>
                                        </p:tav>
                                      </p:tavLst>
                                    </p:anim>
                                    <p:anim calcmode="lin" valueType="num">
                                      <p:cBhvr additive="base">
                                        <p:cTn id="51" dur="500" fill="hold"/>
                                        <p:tgtEl>
                                          <p:spTgt spid="6">
                                            <p:txEl>
                                              <p:pRg st="11" end="11"/>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1F46B-C950-67CB-853B-518A28B07944}"/>
            </a:ext>
          </a:extLst>
        </p:cNvPr>
        <p:cNvGrpSpPr/>
        <p:nvPr/>
      </p:nvGrpSpPr>
      <p:grpSpPr>
        <a:xfrm>
          <a:off x="0" y="0"/>
          <a:ext cx="0" cy="0"/>
          <a:chOff x="0" y="0"/>
          <a:chExt cx="0" cy="0"/>
        </a:xfrm>
      </p:grpSpPr>
      <p:pic>
        <p:nvPicPr>
          <p:cNvPr id="36" name="Graphic 35">
            <a:extLst>
              <a:ext uri="{FF2B5EF4-FFF2-40B4-BE49-F238E27FC236}">
                <a16:creationId xmlns:a16="http://schemas.microsoft.com/office/drawing/2014/main" id="{87ED061C-3E24-46E2-0E3E-B3F34C55DA4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158351" y="5327240"/>
            <a:ext cx="724247" cy="724247"/>
          </a:xfrm>
          <a:prstGeom prst="rect">
            <a:avLst/>
          </a:prstGeom>
        </p:spPr>
      </p:pic>
      <p:sp>
        <p:nvSpPr>
          <p:cNvPr id="44" name="TextBox 43">
            <a:extLst>
              <a:ext uri="{FF2B5EF4-FFF2-40B4-BE49-F238E27FC236}">
                <a16:creationId xmlns:a16="http://schemas.microsoft.com/office/drawing/2014/main" id="{98E28290-491C-E404-D056-DDB938D8C95E}"/>
              </a:ext>
            </a:extLst>
          </p:cNvPr>
          <p:cNvSpPr txBox="1"/>
          <p:nvPr/>
        </p:nvSpPr>
        <p:spPr>
          <a:xfrm>
            <a:off x="10956964" y="6051487"/>
            <a:ext cx="925634" cy="276999"/>
          </a:xfrm>
          <a:prstGeom prst="rect">
            <a:avLst/>
          </a:prstGeom>
          <a:noFill/>
        </p:spPr>
        <p:txBody>
          <a:bodyPr wrap="square" rtlCol="0">
            <a:spAutoFit/>
          </a:bodyPr>
          <a:lstStyle/>
          <a:p>
            <a:pPr algn="r"/>
            <a:r>
              <a:rPr lang="fa-IR" sz="1200" dirty="0"/>
              <a:t>10</a:t>
            </a:r>
            <a:r>
              <a:rPr lang="en-US" sz="1200" dirty="0"/>
              <a:t> of 23</a:t>
            </a:r>
          </a:p>
        </p:txBody>
      </p:sp>
      <p:sp>
        <p:nvSpPr>
          <p:cNvPr id="45" name="Oval 44">
            <a:extLst>
              <a:ext uri="{FF2B5EF4-FFF2-40B4-BE49-F238E27FC236}">
                <a16:creationId xmlns:a16="http://schemas.microsoft.com/office/drawing/2014/main" id="{09556FE6-8666-CA4C-AE05-9BFCF9EAAD1A}"/>
              </a:ext>
            </a:extLst>
          </p:cNvPr>
          <p:cNvSpPr/>
          <p:nvPr/>
        </p:nvSpPr>
        <p:spPr>
          <a:xfrm>
            <a:off x="11497614" y="5915179"/>
            <a:ext cx="45719" cy="61912"/>
          </a:xfrm>
          <a:prstGeom prst="ellipse">
            <a:avLst/>
          </a:prstGeom>
          <a:solidFill>
            <a:schemeClr val="accent6">
              <a:lumMod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 name="Flowchart: Stored Data 2">
            <a:extLst>
              <a:ext uri="{FF2B5EF4-FFF2-40B4-BE49-F238E27FC236}">
                <a16:creationId xmlns:a16="http://schemas.microsoft.com/office/drawing/2014/main" id="{4001B021-7EDE-B1E6-5D48-678D52384C98}"/>
              </a:ext>
            </a:extLst>
          </p:cNvPr>
          <p:cNvSpPr/>
          <p:nvPr/>
        </p:nvSpPr>
        <p:spPr>
          <a:xfrm rot="5400000">
            <a:off x="11468284" y="5708835"/>
            <a:ext cx="85355" cy="225425"/>
          </a:xfrm>
          <a:prstGeom prst="flowChartOnlineStorage">
            <a:avLst/>
          </a:prstGeom>
          <a:solidFill>
            <a:srgbClr val="431E9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 name="Text Placeholder 1">
            <a:extLst>
              <a:ext uri="{FF2B5EF4-FFF2-40B4-BE49-F238E27FC236}">
                <a16:creationId xmlns:a16="http://schemas.microsoft.com/office/drawing/2014/main" id="{B793C877-6F2E-48CB-913F-95FA29722819}"/>
              </a:ext>
            </a:extLst>
          </p:cNvPr>
          <p:cNvSpPr txBox="1">
            <a:spLocks/>
          </p:cNvSpPr>
          <p:nvPr/>
        </p:nvSpPr>
        <p:spPr>
          <a:xfrm>
            <a:off x="309401" y="529514"/>
            <a:ext cx="11573197" cy="724247"/>
          </a:xfrm>
          <a:prstGeom prst="rect">
            <a:avLst/>
          </a:prstGeom>
        </p:spPr>
        <p:txBody>
          <a:bodyPr anchor="ctr"/>
          <a:lstStyle>
            <a:lvl1pPr marL="0" indent="0" algn="ctr" defTabSz="914400" rtl="0" eaLnBrk="1" latinLnBrk="0" hangingPunct="1">
              <a:lnSpc>
                <a:spcPct val="90000"/>
              </a:lnSpc>
              <a:spcBef>
                <a:spcPts val="1000"/>
              </a:spcBef>
              <a:buFont typeface="Arial" panose="020B0604020202020204" pitchFamily="34" charset="0"/>
              <a:buNone/>
              <a:defRPr sz="5400" b="0" kern="1200" baseline="0">
                <a:solidFill>
                  <a:schemeClr val="bg1"/>
                </a:solidFill>
                <a:latin typeface="+mj-lt"/>
                <a:ea typeface="+mn-ea"/>
                <a:cs typeface="Arial"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LoRa PHY</a:t>
            </a:r>
            <a:endParaRPr lang="en-US" dirty="0"/>
          </a:p>
        </p:txBody>
      </p:sp>
      <p:sp>
        <p:nvSpPr>
          <p:cNvPr id="7" name="Rectangle 6">
            <a:extLst>
              <a:ext uri="{FF2B5EF4-FFF2-40B4-BE49-F238E27FC236}">
                <a16:creationId xmlns:a16="http://schemas.microsoft.com/office/drawing/2014/main" id="{400078B0-0859-4FDC-2756-7920872BEEBD}"/>
              </a:ext>
            </a:extLst>
          </p:cNvPr>
          <p:cNvSpPr/>
          <p:nvPr/>
        </p:nvSpPr>
        <p:spPr>
          <a:xfrm>
            <a:off x="7404100" y="1924050"/>
            <a:ext cx="698500" cy="271516"/>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D7B4CE91-A905-CF81-0761-4EE401CA7354}"/>
              </a:ext>
            </a:extLst>
          </p:cNvPr>
          <p:cNvSpPr/>
          <p:nvPr/>
        </p:nvSpPr>
        <p:spPr>
          <a:xfrm>
            <a:off x="6877050" y="5538955"/>
            <a:ext cx="698500" cy="271516"/>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4A6063DD-81AF-110A-379F-882F753670D6}"/>
                  </a:ext>
                </a:extLst>
              </p:cNvPr>
              <p:cNvSpPr txBox="1"/>
              <p:nvPr/>
            </p:nvSpPr>
            <p:spPr>
              <a:xfrm>
                <a:off x="495300" y="2012950"/>
                <a:ext cx="10461664" cy="3743269"/>
              </a:xfrm>
              <a:prstGeom prst="rect">
                <a:avLst/>
              </a:prstGeom>
              <a:noFill/>
            </p:spPr>
            <p:txBody>
              <a:bodyPr wrap="square" rtlCol="0">
                <a:spAutoFit/>
              </a:bodyPr>
              <a:lstStyle/>
              <a:p>
                <a:r>
                  <a:rPr lang="en-US" dirty="0"/>
                  <a:t>Use of frequency for modulation</a:t>
                </a:r>
              </a:p>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𝑚</m:t>
                          </m:r>
                        </m:sub>
                      </m:sSub>
                      <m:r>
                        <a:rPr lang="en-US" b="0" i="1" smtClean="0">
                          <a:latin typeface="Cambria Math" panose="02040503050406030204" pitchFamily="18" charset="0"/>
                        </a:rPr>
                        <m:t>=</m:t>
                      </m:r>
                      <m:r>
                        <a:rPr lang="en-US" b="0" i="1" smtClean="0">
                          <a:latin typeface="Cambria Math" panose="02040503050406030204" pitchFamily="18" charset="0"/>
                        </a:rPr>
                        <m:t>𝑚</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1</m:t>
                          </m:r>
                        </m:sub>
                      </m:sSub>
                      <m:r>
                        <a:rPr lang="en-US" b="0" i="1" smtClean="0">
                          <a:latin typeface="Cambria Math" panose="02040503050406030204" pitchFamily="18" charset="0"/>
                        </a:rPr>
                        <m:t>           ,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1</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𝐵</m:t>
                          </m:r>
                        </m:num>
                        <m:den>
                          <m:r>
                            <a:rPr lang="en-US" b="0" i="1" smtClean="0">
                              <a:latin typeface="Cambria Math" panose="02040503050406030204" pitchFamily="18" charset="0"/>
                            </a:rPr>
                            <m:t>𝑀</m:t>
                          </m:r>
                        </m:den>
                      </m:f>
                    </m:oMath>
                  </m:oMathPara>
                </a14:m>
                <a:endParaRPr lang="fa-IR" dirty="0"/>
              </a:p>
              <a:p>
                <a:pPr>
                  <a:lnSpc>
                    <a:spcPct val="150000"/>
                  </a:lnSpc>
                </a:pPr>
                <a:r>
                  <a:rPr lang="en-US" dirty="0"/>
                  <a:t>Protocol specifications:</a:t>
                </a:r>
                <a:br>
                  <a:rPr lang="en-US" dirty="0"/>
                </a:br>
                <a:endParaRPr lang="en-US" dirty="0"/>
              </a:p>
              <a:p>
                <a:pPr marL="742950" lvl="1" indent="-285750">
                  <a:lnSpc>
                    <a:spcPct val="150000"/>
                  </a:lnSpc>
                  <a:buFont typeface="Arial" panose="020B0604020202020204" pitchFamily="34" charset="0"/>
                  <a:buChar char="•"/>
                </a:pPr>
                <a:r>
                  <a:rPr lang="en-US" dirty="0"/>
                  <a:t>Carrier Frequency</a:t>
                </a:r>
              </a:p>
              <a:p>
                <a:pPr marL="742950" lvl="1" indent="-285750">
                  <a:lnSpc>
                    <a:spcPct val="150000"/>
                  </a:lnSpc>
                  <a:buFont typeface="Arial" panose="020B0604020202020204" pitchFamily="34" charset="0"/>
                  <a:buChar char="•"/>
                </a:pPr>
                <a:r>
                  <a:rPr lang="en-US" dirty="0"/>
                  <a:t>Bandwidth</a:t>
                </a:r>
              </a:p>
              <a:p>
                <a:pPr marL="742950" lvl="1" indent="-285750">
                  <a:lnSpc>
                    <a:spcPct val="150000"/>
                  </a:lnSpc>
                  <a:buFont typeface="Arial" panose="020B0604020202020204" pitchFamily="34" charset="0"/>
                  <a:buChar char="•"/>
                </a:pPr>
                <a:r>
                  <a:rPr lang="en-US" dirty="0"/>
                  <a:t>Symbol Rate</a:t>
                </a:r>
              </a:p>
              <a:p>
                <a:pPr marL="742950" lvl="1" indent="-285750">
                  <a:lnSpc>
                    <a:spcPct val="150000"/>
                  </a:lnSpc>
                  <a:buFont typeface="Arial" panose="020B0604020202020204" pitchFamily="34" charset="0"/>
                  <a:buChar char="•"/>
                </a:pPr>
                <a:r>
                  <a:rPr lang="en-US" dirty="0"/>
                  <a:t>Chirp Rate</a:t>
                </a:r>
              </a:p>
              <a:p>
                <a:pPr marL="742950" lvl="1" indent="-285750">
                  <a:lnSpc>
                    <a:spcPct val="150000"/>
                  </a:lnSpc>
                  <a:buFont typeface="Arial" panose="020B0604020202020204" pitchFamily="34" charset="0"/>
                  <a:buChar char="•"/>
                </a:pPr>
                <a:r>
                  <a:rPr lang="en-US" dirty="0"/>
                  <a:t>Chip Rate</a:t>
                </a:r>
              </a:p>
            </p:txBody>
          </p:sp>
        </mc:Choice>
        <mc:Fallback xmlns="">
          <p:sp>
            <p:nvSpPr>
              <p:cNvPr id="9" name="TextBox 8">
                <a:extLst>
                  <a:ext uri="{FF2B5EF4-FFF2-40B4-BE49-F238E27FC236}">
                    <a16:creationId xmlns:a16="http://schemas.microsoft.com/office/drawing/2014/main" id="{4A6063DD-81AF-110A-379F-882F753670D6}"/>
                  </a:ext>
                </a:extLst>
              </p:cNvPr>
              <p:cNvSpPr txBox="1">
                <a:spLocks noRot="1" noChangeAspect="1" noMove="1" noResize="1" noEditPoints="1" noAdjustHandles="1" noChangeArrowheads="1" noChangeShapeType="1" noTextEdit="1"/>
              </p:cNvSpPr>
              <p:nvPr/>
            </p:nvSpPr>
            <p:spPr>
              <a:xfrm>
                <a:off x="495300" y="2012950"/>
                <a:ext cx="10461664" cy="3743269"/>
              </a:xfrm>
              <a:prstGeom prst="rect">
                <a:avLst/>
              </a:prstGeom>
              <a:blipFill>
                <a:blip r:embed="rId5"/>
                <a:stretch>
                  <a:fillRect l="-466" t="-814" b="-1792"/>
                </a:stretch>
              </a:blipFill>
            </p:spPr>
            <p:txBody>
              <a:bodyPr/>
              <a:lstStyle/>
              <a:p>
                <a:r>
                  <a:rPr lang="en-US">
                    <a:noFill/>
                  </a:rPr>
                  <a:t> </a:t>
                </a:r>
              </a:p>
            </p:txBody>
          </p:sp>
        </mc:Fallback>
      </mc:AlternateContent>
      <p:pic>
        <p:nvPicPr>
          <p:cNvPr id="10" name="Picture 4" descr="Instantaneous Frequency vs Time for Data Bits 11011000">
            <a:extLst>
              <a:ext uri="{FF2B5EF4-FFF2-40B4-BE49-F238E27FC236}">
                <a16:creationId xmlns:a16="http://schemas.microsoft.com/office/drawing/2014/main" id="{73481689-84D9-19E8-4054-EAC8DAA7443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57428" y="3639011"/>
            <a:ext cx="5708278" cy="1899944"/>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6DB4BBF0-2DF0-A8CA-8A81-DAA422D30734}"/>
              </a:ext>
            </a:extLst>
          </p:cNvPr>
          <p:cNvSpPr/>
          <p:nvPr/>
        </p:nvSpPr>
        <p:spPr>
          <a:xfrm>
            <a:off x="4819488" y="5311365"/>
            <a:ext cx="1174911" cy="271516"/>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75410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9">
                                            <p:txEl>
                                              <p:pRg st="1" end="1"/>
                                            </p:txEl>
                                          </p:spTgt>
                                        </p:tgtEl>
                                        <p:attrNameLst>
                                          <p:attrName>style.visibility</p:attrName>
                                        </p:attrNameLst>
                                      </p:cBhvr>
                                      <p:to>
                                        <p:strVal val="visible"/>
                                      </p:to>
                                    </p:set>
                                    <p:animEffect transition="in" filter="fade">
                                      <p:cBhvr>
                                        <p:cTn id="10" dur="500"/>
                                        <p:tgtEl>
                                          <p:spTgt spid="9">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animEffect transition="in" filter="wipe(left)">
                                      <p:cBhvr>
                                        <p:cTn id="15" dur="500"/>
                                        <p:tgtEl>
                                          <p:spTgt spid="9">
                                            <p:txEl>
                                              <p:pRg st="2" end="2"/>
                                            </p:txEl>
                                          </p:spTgt>
                                        </p:tgtEl>
                                      </p:cBhvr>
                                    </p:animEffect>
                                  </p:childTnLst>
                                </p:cTn>
                              </p:par>
                            </p:childTnLst>
                          </p:cTn>
                        </p:par>
                        <p:par>
                          <p:cTn id="16" fill="hold">
                            <p:stCondLst>
                              <p:cond delay="500"/>
                            </p:stCondLst>
                            <p:childTnLst>
                              <p:par>
                                <p:cTn id="17" presetID="22" presetClass="entr" presetSubtype="8" fill="hold" nodeType="after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animEffect transition="in" filter="wipe(left)">
                                      <p:cBhvr>
                                        <p:cTn id="19" dur="500"/>
                                        <p:tgtEl>
                                          <p:spTgt spid="9">
                                            <p:txEl>
                                              <p:pRg st="3" end="3"/>
                                            </p:txEl>
                                          </p:spTgt>
                                        </p:tgtEl>
                                      </p:cBhvr>
                                    </p:animEffect>
                                  </p:childTnLst>
                                </p:cTn>
                              </p:par>
                            </p:childTnLst>
                          </p:cTn>
                        </p:par>
                        <p:par>
                          <p:cTn id="20" fill="hold">
                            <p:stCondLst>
                              <p:cond delay="1000"/>
                            </p:stCondLst>
                            <p:childTnLst>
                              <p:par>
                                <p:cTn id="21" presetID="22" presetClass="entr" presetSubtype="8" fill="hold" nodeType="after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animEffect transition="in" filter="wipe(left)">
                                      <p:cBhvr>
                                        <p:cTn id="23" dur="500"/>
                                        <p:tgtEl>
                                          <p:spTgt spid="9">
                                            <p:txEl>
                                              <p:pRg st="4" end="4"/>
                                            </p:txEl>
                                          </p:spTgt>
                                        </p:tgtEl>
                                      </p:cBhvr>
                                    </p:animEffect>
                                  </p:childTnLst>
                                </p:cTn>
                              </p:par>
                            </p:childTnLst>
                          </p:cTn>
                        </p:par>
                        <p:par>
                          <p:cTn id="24" fill="hold">
                            <p:stCondLst>
                              <p:cond delay="1500"/>
                            </p:stCondLst>
                            <p:childTnLst>
                              <p:par>
                                <p:cTn id="25" presetID="22" presetClass="entr" presetSubtype="8" fill="hold" nodeType="afterEffect">
                                  <p:stCondLst>
                                    <p:cond delay="0"/>
                                  </p:stCondLst>
                                  <p:childTnLst>
                                    <p:set>
                                      <p:cBhvr>
                                        <p:cTn id="26" dur="1" fill="hold">
                                          <p:stCondLst>
                                            <p:cond delay="0"/>
                                          </p:stCondLst>
                                        </p:cTn>
                                        <p:tgtEl>
                                          <p:spTgt spid="9">
                                            <p:txEl>
                                              <p:pRg st="5" end="5"/>
                                            </p:txEl>
                                          </p:spTgt>
                                        </p:tgtEl>
                                        <p:attrNameLst>
                                          <p:attrName>style.visibility</p:attrName>
                                        </p:attrNameLst>
                                      </p:cBhvr>
                                      <p:to>
                                        <p:strVal val="visible"/>
                                      </p:to>
                                    </p:set>
                                    <p:animEffect transition="in" filter="wipe(left)">
                                      <p:cBhvr>
                                        <p:cTn id="27" dur="500"/>
                                        <p:tgtEl>
                                          <p:spTgt spid="9">
                                            <p:txEl>
                                              <p:pRg st="5" end="5"/>
                                            </p:txEl>
                                          </p:spTgt>
                                        </p:tgtEl>
                                      </p:cBhvr>
                                    </p:animEffect>
                                  </p:childTnLst>
                                </p:cTn>
                              </p:par>
                            </p:childTnLst>
                          </p:cTn>
                        </p:par>
                        <p:par>
                          <p:cTn id="28" fill="hold">
                            <p:stCondLst>
                              <p:cond delay="2000"/>
                            </p:stCondLst>
                            <p:childTnLst>
                              <p:par>
                                <p:cTn id="29" presetID="22" presetClass="entr" presetSubtype="8" fill="hold" nodeType="afterEffect">
                                  <p:stCondLst>
                                    <p:cond delay="0"/>
                                  </p:stCondLst>
                                  <p:childTnLst>
                                    <p:set>
                                      <p:cBhvr>
                                        <p:cTn id="30" dur="1" fill="hold">
                                          <p:stCondLst>
                                            <p:cond delay="0"/>
                                          </p:stCondLst>
                                        </p:cTn>
                                        <p:tgtEl>
                                          <p:spTgt spid="9">
                                            <p:txEl>
                                              <p:pRg st="6" end="6"/>
                                            </p:txEl>
                                          </p:spTgt>
                                        </p:tgtEl>
                                        <p:attrNameLst>
                                          <p:attrName>style.visibility</p:attrName>
                                        </p:attrNameLst>
                                      </p:cBhvr>
                                      <p:to>
                                        <p:strVal val="visible"/>
                                      </p:to>
                                    </p:set>
                                    <p:animEffect transition="in" filter="wipe(left)">
                                      <p:cBhvr>
                                        <p:cTn id="31" dur="500"/>
                                        <p:tgtEl>
                                          <p:spTgt spid="9">
                                            <p:txEl>
                                              <p:pRg st="6" end="6"/>
                                            </p:txEl>
                                          </p:spTgt>
                                        </p:tgtEl>
                                      </p:cBhvr>
                                    </p:animEffect>
                                  </p:childTnLst>
                                </p:cTn>
                              </p:par>
                            </p:childTnLst>
                          </p:cTn>
                        </p:par>
                        <p:par>
                          <p:cTn id="32" fill="hold">
                            <p:stCondLst>
                              <p:cond delay="2500"/>
                            </p:stCondLst>
                            <p:childTnLst>
                              <p:par>
                                <p:cTn id="33" presetID="22" presetClass="entr" presetSubtype="8" fill="hold" nodeType="afterEffect">
                                  <p:stCondLst>
                                    <p:cond delay="0"/>
                                  </p:stCondLst>
                                  <p:childTnLst>
                                    <p:set>
                                      <p:cBhvr>
                                        <p:cTn id="34" dur="1" fill="hold">
                                          <p:stCondLst>
                                            <p:cond delay="0"/>
                                          </p:stCondLst>
                                        </p:cTn>
                                        <p:tgtEl>
                                          <p:spTgt spid="9">
                                            <p:txEl>
                                              <p:pRg st="7" end="7"/>
                                            </p:txEl>
                                          </p:spTgt>
                                        </p:tgtEl>
                                        <p:attrNameLst>
                                          <p:attrName>style.visibility</p:attrName>
                                        </p:attrNameLst>
                                      </p:cBhvr>
                                      <p:to>
                                        <p:strVal val="visible"/>
                                      </p:to>
                                    </p:set>
                                    <p:animEffect transition="in" filter="wipe(left)">
                                      <p:cBhvr>
                                        <p:cTn id="35" dur="500"/>
                                        <p:tgtEl>
                                          <p:spTgt spid="9">
                                            <p:txEl>
                                              <p:pRg st="7" end="7"/>
                                            </p:txEl>
                                          </p:spTgt>
                                        </p:tgtEl>
                                      </p:cBhvr>
                                    </p:animEffect>
                                  </p:childTnLst>
                                </p:cTn>
                              </p:par>
                            </p:childTnLst>
                          </p:cTn>
                        </p:par>
                        <p:par>
                          <p:cTn id="36" fill="hold">
                            <p:stCondLst>
                              <p:cond delay="3000"/>
                            </p:stCondLst>
                            <p:childTnLst>
                              <p:par>
                                <p:cTn id="37" presetID="10" presetClass="entr" presetSubtype="0" fill="hold" nodeType="after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fade">
                                      <p:cBhvr>
                                        <p:cTn id="3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FF2F47-A1A0-507D-BF25-7BF1144045BB}"/>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1888C78E-98E1-64A9-BAAF-179B3CCC9466}"/>
              </a:ext>
            </a:extLst>
          </p:cNvPr>
          <p:cNvSpPr>
            <a:spLocks noGrp="1"/>
          </p:cNvSpPr>
          <p:nvPr>
            <p:ph type="body" sz="quarter" idx="10"/>
          </p:nvPr>
        </p:nvSpPr>
        <p:spPr>
          <a:xfrm>
            <a:off x="309401" y="529514"/>
            <a:ext cx="11573197" cy="724247"/>
          </a:xfrm>
        </p:spPr>
        <p:txBody>
          <a:bodyPr/>
          <a:lstStyle/>
          <a:p>
            <a:r>
              <a:rPr lang="en-US" dirty="0"/>
              <a:t>LoRa PHY</a:t>
            </a:r>
          </a:p>
        </p:txBody>
      </p:sp>
      <p:pic>
        <p:nvPicPr>
          <p:cNvPr id="36" name="Graphic 35">
            <a:extLst>
              <a:ext uri="{FF2B5EF4-FFF2-40B4-BE49-F238E27FC236}">
                <a16:creationId xmlns:a16="http://schemas.microsoft.com/office/drawing/2014/main" id="{2BC35C73-B04D-805B-19CF-9A3D4C38996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158351" y="5327240"/>
            <a:ext cx="724247" cy="724247"/>
          </a:xfrm>
          <a:prstGeom prst="rect">
            <a:avLst/>
          </a:prstGeom>
        </p:spPr>
      </p:pic>
      <p:sp>
        <p:nvSpPr>
          <p:cNvPr id="44" name="TextBox 43">
            <a:extLst>
              <a:ext uri="{FF2B5EF4-FFF2-40B4-BE49-F238E27FC236}">
                <a16:creationId xmlns:a16="http://schemas.microsoft.com/office/drawing/2014/main" id="{4C1DDB80-91F2-FA4E-8650-88E44E0D5A94}"/>
              </a:ext>
            </a:extLst>
          </p:cNvPr>
          <p:cNvSpPr txBox="1"/>
          <p:nvPr/>
        </p:nvSpPr>
        <p:spPr>
          <a:xfrm>
            <a:off x="10956964" y="6051487"/>
            <a:ext cx="925634" cy="276999"/>
          </a:xfrm>
          <a:prstGeom prst="rect">
            <a:avLst/>
          </a:prstGeom>
          <a:noFill/>
        </p:spPr>
        <p:txBody>
          <a:bodyPr wrap="square" rtlCol="0">
            <a:spAutoFit/>
          </a:bodyPr>
          <a:lstStyle/>
          <a:p>
            <a:pPr algn="r"/>
            <a:r>
              <a:rPr lang="en-US" sz="1200" dirty="0"/>
              <a:t>11 of 23</a:t>
            </a:r>
          </a:p>
        </p:txBody>
      </p:sp>
      <p:sp>
        <p:nvSpPr>
          <p:cNvPr id="45" name="Oval 44">
            <a:extLst>
              <a:ext uri="{FF2B5EF4-FFF2-40B4-BE49-F238E27FC236}">
                <a16:creationId xmlns:a16="http://schemas.microsoft.com/office/drawing/2014/main" id="{FF15ABA4-664A-8530-34AF-66E6FCB2AA34}"/>
              </a:ext>
            </a:extLst>
          </p:cNvPr>
          <p:cNvSpPr/>
          <p:nvPr/>
        </p:nvSpPr>
        <p:spPr>
          <a:xfrm>
            <a:off x="11497614" y="5915179"/>
            <a:ext cx="45719" cy="61912"/>
          </a:xfrm>
          <a:prstGeom prst="ellipse">
            <a:avLst/>
          </a:prstGeom>
          <a:solidFill>
            <a:schemeClr val="accent6">
              <a:lumMod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9218" name="Picture 2" descr="PHY beacon">
            <a:extLst>
              <a:ext uri="{FF2B5EF4-FFF2-40B4-BE49-F238E27FC236}">
                <a16:creationId xmlns:a16="http://schemas.microsoft.com/office/drawing/2014/main" id="{BC794441-DF11-2BD1-590E-1FF224AC58D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34870" y="3717343"/>
            <a:ext cx="4557456" cy="505463"/>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PHY uplink">
            <a:extLst>
              <a:ext uri="{FF2B5EF4-FFF2-40B4-BE49-F238E27FC236}">
                <a16:creationId xmlns:a16="http://schemas.microsoft.com/office/drawing/2014/main" id="{0CCB99F9-FFCE-5224-0109-B198916CE57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83873" y="3223359"/>
            <a:ext cx="7259451" cy="411282"/>
          </a:xfrm>
          <a:prstGeom prst="rect">
            <a:avLst/>
          </a:prstGeom>
          <a:noFill/>
          <a:extLst>
            <a:ext uri="{909E8E84-426E-40DD-AFC4-6F175D3DCCD1}">
              <a14:hiddenFill xmlns:a14="http://schemas.microsoft.com/office/drawing/2010/main">
                <a:solidFill>
                  <a:srgbClr val="FFFFFF"/>
                </a:solidFill>
              </a14:hiddenFill>
            </a:ext>
          </a:extLst>
        </p:spPr>
      </p:pic>
      <p:sp>
        <p:nvSpPr>
          <p:cNvPr id="3" name="Flowchart: Stored Data 2">
            <a:extLst>
              <a:ext uri="{FF2B5EF4-FFF2-40B4-BE49-F238E27FC236}">
                <a16:creationId xmlns:a16="http://schemas.microsoft.com/office/drawing/2014/main" id="{17FBC7EA-5F9F-843B-7A89-F020EBB8FAAA}"/>
              </a:ext>
            </a:extLst>
          </p:cNvPr>
          <p:cNvSpPr/>
          <p:nvPr/>
        </p:nvSpPr>
        <p:spPr>
          <a:xfrm rot="5400000">
            <a:off x="11468284" y="5708835"/>
            <a:ext cx="85355" cy="225425"/>
          </a:xfrm>
          <a:prstGeom prst="flowChartOnlineStorage">
            <a:avLst/>
          </a:prstGeom>
          <a:solidFill>
            <a:srgbClr val="431E9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1FCE0CE-1BE5-0F2B-A671-C7442F3D5BAB}"/>
              </a:ext>
            </a:extLst>
          </p:cNvPr>
          <p:cNvSpPr txBox="1"/>
          <p:nvPr/>
        </p:nvSpPr>
        <p:spPr>
          <a:xfrm>
            <a:off x="165100" y="1942695"/>
            <a:ext cx="3733800" cy="2280111"/>
          </a:xfrm>
          <a:prstGeom prst="rect">
            <a:avLst/>
          </a:prstGeom>
          <a:noFill/>
        </p:spPr>
        <p:txBody>
          <a:bodyPr wrap="square" rtlCol="0">
            <a:spAutoFit/>
          </a:bodyPr>
          <a:lstStyle/>
          <a:p>
            <a:pPr>
              <a:lnSpc>
                <a:spcPct val="250000"/>
              </a:lnSpc>
            </a:pPr>
            <a:r>
              <a:rPr lang="en-US" sz="2400" b="1" dirty="0"/>
              <a:t>Two types of packets</a:t>
            </a:r>
            <a:endParaRPr lang="en-US" b="1" dirty="0"/>
          </a:p>
          <a:p>
            <a:pPr marL="800100" lvl="1" indent="-342900">
              <a:lnSpc>
                <a:spcPct val="250000"/>
              </a:lnSpc>
              <a:buFont typeface="+mj-lt"/>
              <a:buAutoNum type="arabicPeriod"/>
            </a:pPr>
            <a:r>
              <a:rPr lang="en-US" b="1" dirty="0"/>
              <a:t>explicit</a:t>
            </a:r>
          </a:p>
          <a:p>
            <a:pPr marL="800100" lvl="1" indent="-342900">
              <a:lnSpc>
                <a:spcPct val="250000"/>
              </a:lnSpc>
              <a:buFont typeface="+mj-lt"/>
              <a:buAutoNum type="arabicPeriod"/>
            </a:pPr>
            <a:r>
              <a:rPr lang="en-US" b="1" dirty="0"/>
              <a:t>implicit</a:t>
            </a:r>
          </a:p>
        </p:txBody>
      </p:sp>
    </p:spTree>
    <p:extLst>
      <p:ext uri="{BB962C8B-B14F-4D97-AF65-F5344CB8AC3E}">
        <p14:creationId xmlns:p14="http://schemas.microsoft.com/office/powerpoint/2010/main" val="3678978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9220"/>
                                        </p:tgtEl>
                                        <p:attrNameLst>
                                          <p:attrName>style.visibility</p:attrName>
                                        </p:attrNameLst>
                                      </p:cBhvr>
                                      <p:to>
                                        <p:strVal val="visible"/>
                                      </p:to>
                                    </p:set>
                                    <p:animEffect transition="in" filter="fade">
                                      <p:cBhvr>
                                        <p:cTn id="15" dur="500"/>
                                        <p:tgtEl>
                                          <p:spTgt spid="922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
                                            <p:txEl>
                                              <p:pRg st="2" end="2"/>
                                            </p:txEl>
                                          </p:spTgt>
                                        </p:tgtEl>
                                        <p:attrNameLst>
                                          <p:attrName>style.visibility</p:attrName>
                                        </p:attrNameLst>
                                      </p:cBhvr>
                                      <p:to>
                                        <p:strVal val="visible"/>
                                      </p:to>
                                    </p:set>
                                    <p:animEffect transition="in" filter="fade">
                                      <p:cBhvr>
                                        <p:cTn id="20" dur="500"/>
                                        <p:tgtEl>
                                          <p:spTgt spid="4">
                                            <p:txEl>
                                              <p:pRg st="2" end="2"/>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9218"/>
                                        </p:tgtEl>
                                        <p:attrNameLst>
                                          <p:attrName>style.visibility</p:attrName>
                                        </p:attrNameLst>
                                      </p:cBhvr>
                                      <p:to>
                                        <p:strVal val="visible"/>
                                      </p:to>
                                    </p:set>
                                    <p:animEffect transition="in" filter="fade">
                                      <p:cBhvr>
                                        <p:cTn id="23" dur="500"/>
                                        <p:tgtEl>
                                          <p:spTgt spid="92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A49EC4-0097-937A-67A0-5C25400D2D70}"/>
            </a:ext>
          </a:extLst>
        </p:cNvPr>
        <p:cNvGrpSpPr/>
        <p:nvPr/>
      </p:nvGrpSpPr>
      <p:grpSpPr>
        <a:xfrm>
          <a:off x="0" y="0"/>
          <a:ext cx="0" cy="0"/>
          <a:chOff x="0" y="0"/>
          <a:chExt cx="0" cy="0"/>
        </a:xfrm>
      </p:grpSpPr>
      <p:sp>
        <p:nvSpPr>
          <p:cNvPr id="128" name="Rectangle 127">
            <a:extLst>
              <a:ext uri="{FF2B5EF4-FFF2-40B4-BE49-F238E27FC236}">
                <a16:creationId xmlns:a16="http://schemas.microsoft.com/office/drawing/2014/main" id="{93675389-8DF7-0E7E-94EE-DFE01CDF3A3C}"/>
              </a:ext>
            </a:extLst>
          </p:cNvPr>
          <p:cNvSpPr/>
          <p:nvPr/>
        </p:nvSpPr>
        <p:spPr>
          <a:xfrm>
            <a:off x="0" y="5106726"/>
            <a:ext cx="12192000" cy="1529862"/>
          </a:xfrm>
          <a:prstGeom prst="rect">
            <a:avLst/>
          </a:prstGeom>
          <a:gradFill flip="none" rotWithShape="1">
            <a:gsLst>
              <a:gs pos="0">
                <a:schemeClr val="accent1">
                  <a:lumMod val="67000"/>
                </a:schemeClr>
              </a:gs>
              <a:gs pos="53000">
                <a:schemeClr val="accent1">
                  <a:lumMod val="97000"/>
                  <a:lumOff val="3000"/>
                  <a:alpha val="70000"/>
                </a:schemeClr>
              </a:gs>
              <a:gs pos="100000">
                <a:schemeClr val="accent1">
                  <a:alpha val="70000"/>
                </a:schemeClr>
              </a:gs>
            </a:gsLst>
            <a:lin ang="19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TextBox 129">
            <a:extLst>
              <a:ext uri="{FF2B5EF4-FFF2-40B4-BE49-F238E27FC236}">
                <a16:creationId xmlns:a16="http://schemas.microsoft.com/office/drawing/2014/main" id="{FB057C56-1FC5-416E-DE0A-706662A206EE}"/>
              </a:ext>
            </a:extLst>
          </p:cNvPr>
          <p:cNvSpPr txBox="1"/>
          <p:nvPr/>
        </p:nvSpPr>
        <p:spPr>
          <a:xfrm>
            <a:off x="631067" y="5269771"/>
            <a:ext cx="4205185" cy="1077218"/>
          </a:xfrm>
          <a:prstGeom prst="rect">
            <a:avLst/>
          </a:prstGeom>
          <a:noFill/>
        </p:spPr>
        <p:txBody>
          <a:bodyPr wrap="square" rtlCol="0" anchor="ctr">
            <a:spAutoFit/>
          </a:bodyPr>
          <a:lstStyle/>
          <a:p>
            <a:r>
              <a:rPr lang="en-US" altLang="ko-KR" sz="3200" b="1" dirty="0">
                <a:solidFill>
                  <a:schemeClr val="bg1"/>
                </a:solidFill>
                <a:cs typeface="Arial" pitchFamily="34" charset="0"/>
              </a:rPr>
              <a:t>LoRaWAN </a:t>
            </a:r>
          </a:p>
          <a:p>
            <a:r>
              <a:rPr lang="en-US" altLang="ko-KR" sz="3200" b="1" dirty="0">
                <a:solidFill>
                  <a:schemeClr val="bg1"/>
                </a:solidFill>
                <a:cs typeface="Arial" pitchFamily="34" charset="0"/>
              </a:rPr>
              <a:t>link layer</a:t>
            </a:r>
            <a:endParaRPr lang="ko-KR" altLang="en-US" sz="3200" b="1" dirty="0">
              <a:solidFill>
                <a:schemeClr val="bg1"/>
              </a:solidFill>
              <a:cs typeface="Arial" pitchFamily="34" charset="0"/>
            </a:endParaRPr>
          </a:p>
        </p:txBody>
      </p:sp>
      <p:sp>
        <p:nvSpPr>
          <p:cNvPr id="147" name="Rectangle 9">
            <a:extLst>
              <a:ext uri="{FF2B5EF4-FFF2-40B4-BE49-F238E27FC236}">
                <a16:creationId xmlns:a16="http://schemas.microsoft.com/office/drawing/2014/main" id="{2943EDBA-A090-8953-B74B-E3F9CF239E4B}"/>
              </a:ext>
            </a:extLst>
          </p:cNvPr>
          <p:cNvSpPr/>
          <p:nvPr/>
        </p:nvSpPr>
        <p:spPr>
          <a:xfrm>
            <a:off x="7636661" y="5681303"/>
            <a:ext cx="614782" cy="490480"/>
          </a:xfrm>
          <a:custGeom>
            <a:avLst/>
            <a:gdLst/>
            <a:ahLst/>
            <a:cxnLst/>
            <a:rect l="l" t="t" r="r" b="b"/>
            <a:pathLst>
              <a:path w="3228210" h="3222968">
                <a:moveTo>
                  <a:pt x="1619999" y="642446"/>
                </a:moveTo>
                <a:lnTo>
                  <a:pt x="2664115" y="1686562"/>
                </a:lnTo>
                <a:lnTo>
                  <a:pt x="2664116" y="1686562"/>
                </a:lnTo>
                <a:lnTo>
                  <a:pt x="2664116" y="3222968"/>
                </a:lnTo>
                <a:lnTo>
                  <a:pt x="2015013" y="3222968"/>
                </a:lnTo>
                <a:lnTo>
                  <a:pt x="2015013" y="2511495"/>
                </a:lnTo>
                <a:cubicBezTo>
                  <a:pt x="2015013" y="2399422"/>
                  <a:pt x="1924159" y="2308568"/>
                  <a:pt x="1812086" y="2308568"/>
                </a:cubicBezTo>
                <a:lnTo>
                  <a:pt x="1427912" y="2308568"/>
                </a:lnTo>
                <a:cubicBezTo>
                  <a:pt x="1315839" y="2308568"/>
                  <a:pt x="1224985" y="2399422"/>
                  <a:pt x="1224985" y="2511495"/>
                </a:cubicBezTo>
                <a:lnTo>
                  <a:pt x="1224985" y="3222968"/>
                </a:lnTo>
                <a:lnTo>
                  <a:pt x="575882" y="3222968"/>
                </a:lnTo>
                <a:lnTo>
                  <a:pt x="575882" y="1686562"/>
                </a:lnTo>
                <a:lnTo>
                  <a:pt x="575884" y="1686562"/>
                </a:lnTo>
                <a:close/>
                <a:moveTo>
                  <a:pt x="509997" y="122689"/>
                </a:moveTo>
                <a:lnTo>
                  <a:pt x="942045" y="122689"/>
                </a:lnTo>
                <a:lnTo>
                  <a:pt x="942045" y="542556"/>
                </a:lnTo>
                <a:lnTo>
                  <a:pt x="509997" y="974604"/>
                </a:lnTo>
                <a:close/>
                <a:moveTo>
                  <a:pt x="1620001" y="7099"/>
                </a:moveTo>
                <a:lnTo>
                  <a:pt x="3228210" y="1686560"/>
                </a:lnTo>
                <a:lnTo>
                  <a:pt x="2900441" y="1686560"/>
                </a:lnTo>
                <a:lnTo>
                  <a:pt x="1620001" y="349390"/>
                </a:lnTo>
                <a:close/>
                <a:moveTo>
                  <a:pt x="1619999" y="0"/>
                </a:moveTo>
                <a:lnTo>
                  <a:pt x="1619999" y="342291"/>
                </a:lnTo>
                <a:lnTo>
                  <a:pt x="330172" y="1679462"/>
                </a:lnTo>
                <a:lnTo>
                  <a:pt x="0" y="1679462"/>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148" name="Rounded Rectangle 25">
            <a:extLst>
              <a:ext uri="{FF2B5EF4-FFF2-40B4-BE49-F238E27FC236}">
                <a16:creationId xmlns:a16="http://schemas.microsoft.com/office/drawing/2014/main" id="{F79F958E-9C90-B752-D07D-FBE0EC12E8C7}"/>
              </a:ext>
            </a:extLst>
          </p:cNvPr>
          <p:cNvSpPr/>
          <p:nvPr/>
        </p:nvSpPr>
        <p:spPr>
          <a:xfrm>
            <a:off x="9519926" y="5709444"/>
            <a:ext cx="592488" cy="434199"/>
          </a:xfrm>
          <a:custGeom>
            <a:avLst/>
            <a:gdLst/>
            <a:ahLst/>
            <a:cxnLst/>
            <a:rect l="l" t="t" r="r" b="b"/>
            <a:pathLst>
              <a:path w="3248842" h="2380886">
                <a:moveTo>
                  <a:pt x="1194785" y="1472263"/>
                </a:moveTo>
                <a:cubicBezTo>
                  <a:pt x="1150014" y="1472263"/>
                  <a:pt x="1113720" y="1508557"/>
                  <a:pt x="1113720" y="1553328"/>
                </a:cubicBezTo>
                <a:lnTo>
                  <a:pt x="1113720" y="1600880"/>
                </a:lnTo>
                <a:cubicBezTo>
                  <a:pt x="1113720" y="1645651"/>
                  <a:pt x="1150014" y="1681945"/>
                  <a:pt x="1194785" y="1681945"/>
                </a:cubicBezTo>
                <a:lnTo>
                  <a:pt x="2067186" y="1681945"/>
                </a:lnTo>
                <a:cubicBezTo>
                  <a:pt x="2111957" y="1681945"/>
                  <a:pt x="2148251" y="1645651"/>
                  <a:pt x="2148251" y="1600880"/>
                </a:cubicBezTo>
                <a:lnTo>
                  <a:pt x="2148251" y="1553328"/>
                </a:lnTo>
                <a:cubicBezTo>
                  <a:pt x="2148251" y="1508557"/>
                  <a:pt x="2111957" y="1472263"/>
                  <a:pt x="2067186" y="1472263"/>
                </a:cubicBezTo>
                <a:close/>
                <a:moveTo>
                  <a:pt x="2582402" y="986449"/>
                </a:moveTo>
                <a:cubicBezTo>
                  <a:pt x="2477247" y="986449"/>
                  <a:pt x="2392002" y="1071694"/>
                  <a:pt x="2392002" y="1176848"/>
                </a:cubicBezTo>
                <a:cubicBezTo>
                  <a:pt x="2392002" y="1282003"/>
                  <a:pt x="2477247" y="1367248"/>
                  <a:pt x="2582402" y="1367248"/>
                </a:cubicBezTo>
                <a:cubicBezTo>
                  <a:pt x="2687557" y="1367248"/>
                  <a:pt x="2772801" y="1282003"/>
                  <a:pt x="2772801" y="1176848"/>
                </a:cubicBezTo>
                <a:cubicBezTo>
                  <a:pt x="2772801" y="1071694"/>
                  <a:pt x="2687557" y="986449"/>
                  <a:pt x="2582402" y="986449"/>
                </a:cubicBezTo>
                <a:close/>
                <a:moveTo>
                  <a:pt x="679570" y="986449"/>
                </a:moveTo>
                <a:cubicBezTo>
                  <a:pt x="574415" y="986449"/>
                  <a:pt x="489171" y="1071694"/>
                  <a:pt x="489171" y="1176848"/>
                </a:cubicBezTo>
                <a:cubicBezTo>
                  <a:pt x="489171" y="1282003"/>
                  <a:pt x="574415" y="1367248"/>
                  <a:pt x="679570" y="1367248"/>
                </a:cubicBezTo>
                <a:cubicBezTo>
                  <a:pt x="784725" y="1367248"/>
                  <a:pt x="869970" y="1282003"/>
                  <a:pt x="869970" y="1176848"/>
                </a:cubicBezTo>
                <a:cubicBezTo>
                  <a:pt x="869970" y="1071694"/>
                  <a:pt x="784725" y="986449"/>
                  <a:pt x="679570" y="986449"/>
                </a:cubicBezTo>
                <a:close/>
                <a:moveTo>
                  <a:pt x="867954" y="155801"/>
                </a:moveTo>
                <a:lnTo>
                  <a:pt x="726849" y="858549"/>
                </a:lnTo>
                <a:lnTo>
                  <a:pt x="2535122" y="858549"/>
                </a:lnTo>
                <a:lnTo>
                  <a:pt x="2394017" y="155801"/>
                </a:lnTo>
                <a:close/>
                <a:moveTo>
                  <a:pt x="677268" y="0"/>
                </a:moveTo>
                <a:lnTo>
                  <a:pt x="2584703" y="0"/>
                </a:lnTo>
                <a:lnTo>
                  <a:pt x="2736658" y="607820"/>
                </a:lnTo>
                <a:cubicBezTo>
                  <a:pt x="2766265" y="579906"/>
                  <a:pt x="2806392" y="564164"/>
                  <a:pt x="2850195" y="564164"/>
                </a:cubicBezTo>
                <a:lnTo>
                  <a:pt x="3069929" y="564164"/>
                </a:lnTo>
                <a:cubicBezTo>
                  <a:pt x="3168740" y="564164"/>
                  <a:pt x="3248842" y="644266"/>
                  <a:pt x="3248842" y="743077"/>
                </a:cubicBezTo>
                <a:lnTo>
                  <a:pt x="3248842" y="792706"/>
                </a:lnTo>
                <a:cubicBezTo>
                  <a:pt x="3248842" y="891517"/>
                  <a:pt x="3168740" y="971619"/>
                  <a:pt x="3069929" y="971619"/>
                </a:cubicBezTo>
                <a:lnTo>
                  <a:pt x="3054536" y="971619"/>
                </a:lnTo>
                <a:cubicBezTo>
                  <a:pt x="3060628" y="989042"/>
                  <a:pt x="3063411" y="1007758"/>
                  <a:pt x="3063411" y="1027125"/>
                </a:cubicBezTo>
                <a:lnTo>
                  <a:pt x="3063411" y="2015961"/>
                </a:lnTo>
                <a:lnTo>
                  <a:pt x="2889080" y="2015961"/>
                </a:lnTo>
                <a:lnTo>
                  <a:pt x="2889080" y="2260325"/>
                </a:lnTo>
                <a:cubicBezTo>
                  <a:pt x="2889080" y="2326909"/>
                  <a:pt x="2835102" y="2380886"/>
                  <a:pt x="2768518" y="2380886"/>
                </a:cubicBezTo>
                <a:lnTo>
                  <a:pt x="2286284" y="2380886"/>
                </a:lnTo>
                <a:cubicBezTo>
                  <a:pt x="2219700" y="2380886"/>
                  <a:pt x="2165723" y="2326909"/>
                  <a:pt x="2165723" y="2260325"/>
                </a:cubicBezTo>
                <a:lnTo>
                  <a:pt x="2165723" y="2015961"/>
                </a:lnTo>
                <a:lnTo>
                  <a:pt x="1096248" y="2015961"/>
                </a:lnTo>
                <a:lnTo>
                  <a:pt x="1096248" y="2260325"/>
                </a:lnTo>
                <a:cubicBezTo>
                  <a:pt x="1096248" y="2326909"/>
                  <a:pt x="1042270" y="2380886"/>
                  <a:pt x="975686" y="2380886"/>
                </a:cubicBezTo>
                <a:lnTo>
                  <a:pt x="493453" y="2380886"/>
                </a:lnTo>
                <a:cubicBezTo>
                  <a:pt x="426869" y="2380886"/>
                  <a:pt x="372891" y="2326909"/>
                  <a:pt x="372891" y="2260325"/>
                </a:cubicBezTo>
                <a:lnTo>
                  <a:pt x="372891" y="2015961"/>
                </a:lnTo>
                <a:lnTo>
                  <a:pt x="198560" y="2015961"/>
                </a:lnTo>
                <a:lnTo>
                  <a:pt x="198560" y="1027125"/>
                </a:lnTo>
                <a:cubicBezTo>
                  <a:pt x="198560" y="1007758"/>
                  <a:pt x="201343" y="989042"/>
                  <a:pt x="207435" y="971619"/>
                </a:cubicBezTo>
                <a:lnTo>
                  <a:pt x="178913" y="971619"/>
                </a:lnTo>
                <a:cubicBezTo>
                  <a:pt x="80102" y="971619"/>
                  <a:pt x="0" y="891517"/>
                  <a:pt x="0" y="792706"/>
                </a:cubicBezTo>
                <a:lnTo>
                  <a:pt x="0" y="743077"/>
                </a:lnTo>
                <a:cubicBezTo>
                  <a:pt x="0" y="644266"/>
                  <a:pt x="80102" y="564164"/>
                  <a:pt x="178913" y="564164"/>
                </a:cubicBezTo>
                <a:lnTo>
                  <a:pt x="398647" y="564164"/>
                </a:lnTo>
                <a:cubicBezTo>
                  <a:pt x="447310" y="564164"/>
                  <a:pt x="491436" y="583593"/>
                  <a:pt x="523419" y="615395"/>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149" name="Freeform: Shape 148">
            <a:extLst>
              <a:ext uri="{FF2B5EF4-FFF2-40B4-BE49-F238E27FC236}">
                <a16:creationId xmlns:a16="http://schemas.microsoft.com/office/drawing/2014/main" id="{B6AF704C-09DD-182E-3FC8-4CE5CC970C2D}"/>
              </a:ext>
            </a:extLst>
          </p:cNvPr>
          <p:cNvSpPr/>
          <p:nvPr/>
        </p:nvSpPr>
        <p:spPr>
          <a:xfrm>
            <a:off x="10439265" y="5716167"/>
            <a:ext cx="592488" cy="420752"/>
          </a:xfrm>
          <a:custGeom>
            <a:avLst/>
            <a:gdLst>
              <a:gd name="connsiteX0" fmla="*/ 1359605 w 2028518"/>
              <a:gd name="connsiteY0" fmla="*/ 1366447 h 1440540"/>
              <a:gd name="connsiteX1" fmla="*/ 1359605 w 2028518"/>
              <a:gd name="connsiteY1" fmla="*/ 1406271 h 1440540"/>
              <a:gd name="connsiteX2" fmla="*/ 1942246 w 2028518"/>
              <a:gd name="connsiteY2" fmla="*/ 1406271 h 1440540"/>
              <a:gd name="connsiteX3" fmla="*/ 1942246 w 2028518"/>
              <a:gd name="connsiteY3" fmla="*/ 1366447 h 1440540"/>
              <a:gd name="connsiteX4" fmla="*/ 1359605 w 2028518"/>
              <a:gd name="connsiteY4" fmla="*/ 1305350 h 1440540"/>
              <a:gd name="connsiteX5" fmla="*/ 1359605 w 2028518"/>
              <a:gd name="connsiteY5" fmla="*/ 1345174 h 1440540"/>
              <a:gd name="connsiteX6" fmla="*/ 1942246 w 2028518"/>
              <a:gd name="connsiteY6" fmla="*/ 1345174 h 1440540"/>
              <a:gd name="connsiteX7" fmla="*/ 1942246 w 2028518"/>
              <a:gd name="connsiteY7" fmla="*/ 1305350 h 1440540"/>
              <a:gd name="connsiteX8" fmla="*/ 1359605 w 2028518"/>
              <a:gd name="connsiteY8" fmla="*/ 1244254 h 1440540"/>
              <a:gd name="connsiteX9" fmla="*/ 1359605 w 2028518"/>
              <a:gd name="connsiteY9" fmla="*/ 1284078 h 1440540"/>
              <a:gd name="connsiteX10" fmla="*/ 1942246 w 2028518"/>
              <a:gd name="connsiteY10" fmla="*/ 1284078 h 1440540"/>
              <a:gd name="connsiteX11" fmla="*/ 1942246 w 2028518"/>
              <a:gd name="connsiteY11" fmla="*/ 1244254 h 1440540"/>
              <a:gd name="connsiteX12" fmla="*/ 1359605 w 2028518"/>
              <a:gd name="connsiteY12" fmla="*/ 1183157 h 1440540"/>
              <a:gd name="connsiteX13" fmla="*/ 1359605 w 2028518"/>
              <a:gd name="connsiteY13" fmla="*/ 1222981 h 1440540"/>
              <a:gd name="connsiteX14" fmla="*/ 1942246 w 2028518"/>
              <a:gd name="connsiteY14" fmla="*/ 1222981 h 1440540"/>
              <a:gd name="connsiteX15" fmla="*/ 1942246 w 2028518"/>
              <a:gd name="connsiteY15" fmla="*/ 1183157 h 1440540"/>
              <a:gd name="connsiteX16" fmla="*/ 1003047 w 2028518"/>
              <a:gd name="connsiteY16" fmla="*/ 821458 h 1440540"/>
              <a:gd name="connsiteX17" fmla="*/ 1003047 w 2028518"/>
              <a:gd name="connsiteY17" fmla="*/ 1439143 h 1440540"/>
              <a:gd name="connsiteX18" fmla="*/ 1259865 w 2028518"/>
              <a:gd name="connsiteY18" fmla="*/ 1439143 h 1440540"/>
              <a:gd name="connsiteX19" fmla="*/ 1259865 w 2028518"/>
              <a:gd name="connsiteY19" fmla="*/ 821458 h 1440540"/>
              <a:gd name="connsiteX20" fmla="*/ 640721 w 2028518"/>
              <a:gd name="connsiteY20" fmla="*/ 818736 h 1440540"/>
              <a:gd name="connsiteX21" fmla="*/ 640721 w 2028518"/>
              <a:gd name="connsiteY21" fmla="*/ 1436421 h 1440540"/>
              <a:gd name="connsiteX22" fmla="*/ 860983 w 2028518"/>
              <a:gd name="connsiteY22" fmla="*/ 1436421 h 1440540"/>
              <a:gd name="connsiteX23" fmla="*/ 860983 w 2028518"/>
              <a:gd name="connsiteY23" fmla="*/ 818736 h 1440540"/>
              <a:gd name="connsiteX24" fmla="*/ 1818380 w 2028518"/>
              <a:gd name="connsiteY24" fmla="*/ 734607 h 1440540"/>
              <a:gd name="connsiteX25" fmla="*/ 1818380 w 2028518"/>
              <a:gd name="connsiteY25" fmla="*/ 807677 h 1440540"/>
              <a:gd name="connsiteX26" fmla="*/ 1916476 w 2028518"/>
              <a:gd name="connsiteY26" fmla="*/ 807677 h 1440540"/>
              <a:gd name="connsiteX27" fmla="*/ 1916476 w 2028518"/>
              <a:gd name="connsiteY27" fmla="*/ 734607 h 1440540"/>
              <a:gd name="connsiteX28" fmla="*/ 1634779 w 2028518"/>
              <a:gd name="connsiteY28" fmla="*/ 734607 h 1440540"/>
              <a:gd name="connsiteX29" fmla="*/ 1634779 w 2028518"/>
              <a:gd name="connsiteY29" fmla="*/ 807677 h 1440540"/>
              <a:gd name="connsiteX30" fmla="*/ 1732875 w 2028518"/>
              <a:gd name="connsiteY30" fmla="*/ 807677 h 1440540"/>
              <a:gd name="connsiteX31" fmla="*/ 1732875 w 2028518"/>
              <a:gd name="connsiteY31" fmla="*/ 734607 h 1440540"/>
              <a:gd name="connsiteX32" fmla="*/ 1451179 w 2028518"/>
              <a:gd name="connsiteY32" fmla="*/ 734607 h 1440540"/>
              <a:gd name="connsiteX33" fmla="*/ 1451179 w 2028518"/>
              <a:gd name="connsiteY33" fmla="*/ 807677 h 1440540"/>
              <a:gd name="connsiteX34" fmla="*/ 1549275 w 2028518"/>
              <a:gd name="connsiteY34" fmla="*/ 807677 h 1440540"/>
              <a:gd name="connsiteX35" fmla="*/ 1549275 w 2028518"/>
              <a:gd name="connsiteY35" fmla="*/ 734607 h 1440540"/>
              <a:gd name="connsiteX36" fmla="*/ 1818380 w 2028518"/>
              <a:gd name="connsiteY36" fmla="*/ 582994 h 1440540"/>
              <a:gd name="connsiteX37" fmla="*/ 1818380 w 2028518"/>
              <a:gd name="connsiteY37" fmla="*/ 656064 h 1440540"/>
              <a:gd name="connsiteX38" fmla="*/ 1916476 w 2028518"/>
              <a:gd name="connsiteY38" fmla="*/ 656064 h 1440540"/>
              <a:gd name="connsiteX39" fmla="*/ 1916476 w 2028518"/>
              <a:gd name="connsiteY39" fmla="*/ 582994 h 1440540"/>
              <a:gd name="connsiteX40" fmla="*/ 1634779 w 2028518"/>
              <a:gd name="connsiteY40" fmla="*/ 582994 h 1440540"/>
              <a:gd name="connsiteX41" fmla="*/ 1634779 w 2028518"/>
              <a:gd name="connsiteY41" fmla="*/ 656064 h 1440540"/>
              <a:gd name="connsiteX42" fmla="*/ 1732875 w 2028518"/>
              <a:gd name="connsiteY42" fmla="*/ 656064 h 1440540"/>
              <a:gd name="connsiteX43" fmla="*/ 1732875 w 2028518"/>
              <a:gd name="connsiteY43" fmla="*/ 582994 h 1440540"/>
              <a:gd name="connsiteX44" fmla="*/ 1451179 w 2028518"/>
              <a:gd name="connsiteY44" fmla="*/ 582994 h 1440540"/>
              <a:gd name="connsiteX45" fmla="*/ 1451179 w 2028518"/>
              <a:gd name="connsiteY45" fmla="*/ 656064 h 1440540"/>
              <a:gd name="connsiteX46" fmla="*/ 1549275 w 2028518"/>
              <a:gd name="connsiteY46" fmla="*/ 656064 h 1440540"/>
              <a:gd name="connsiteX47" fmla="*/ 1549275 w 2028518"/>
              <a:gd name="connsiteY47" fmla="*/ 582994 h 1440540"/>
              <a:gd name="connsiteX48" fmla="*/ 403424 w 2028518"/>
              <a:gd name="connsiteY48" fmla="*/ 499916 h 1440540"/>
              <a:gd name="connsiteX49" fmla="*/ 348620 w 2028518"/>
              <a:gd name="connsiteY49" fmla="*/ 554720 h 1440540"/>
              <a:gd name="connsiteX50" fmla="*/ 348620 w 2028518"/>
              <a:gd name="connsiteY50" fmla="*/ 1438886 h 1440540"/>
              <a:gd name="connsiteX51" fmla="*/ 458227 w 2028518"/>
              <a:gd name="connsiteY51" fmla="*/ 1438886 h 1440540"/>
              <a:gd name="connsiteX52" fmla="*/ 458228 w 2028518"/>
              <a:gd name="connsiteY52" fmla="*/ 554720 h 1440540"/>
              <a:gd name="connsiteX53" fmla="*/ 403424 w 2028518"/>
              <a:gd name="connsiteY53" fmla="*/ 499916 h 1440540"/>
              <a:gd name="connsiteX54" fmla="*/ 169200 w 2028518"/>
              <a:gd name="connsiteY54" fmla="*/ 496212 h 1440540"/>
              <a:gd name="connsiteX55" fmla="*/ 114396 w 2028518"/>
              <a:gd name="connsiteY55" fmla="*/ 551016 h 1440540"/>
              <a:gd name="connsiteX56" fmla="*/ 114396 w 2028518"/>
              <a:gd name="connsiteY56" fmla="*/ 1435182 h 1440540"/>
              <a:gd name="connsiteX57" fmla="*/ 224003 w 2028518"/>
              <a:gd name="connsiteY57" fmla="*/ 1435182 h 1440540"/>
              <a:gd name="connsiteX58" fmla="*/ 224004 w 2028518"/>
              <a:gd name="connsiteY58" fmla="*/ 551016 h 1440540"/>
              <a:gd name="connsiteX59" fmla="*/ 169200 w 2028518"/>
              <a:gd name="connsiteY59" fmla="*/ 496212 h 1440540"/>
              <a:gd name="connsiteX60" fmla="*/ 1818380 w 2028518"/>
              <a:gd name="connsiteY60" fmla="*/ 431380 h 1440540"/>
              <a:gd name="connsiteX61" fmla="*/ 1818380 w 2028518"/>
              <a:gd name="connsiteY61" fmla="*/ 504450 h 1440540"/>
              <a:gd name="connsiteX62" fmla="*/ 1916476 w 2028518"/>
              <a:gd name="connsiteY62" fmla="*/ 504450 h 1440540"/>
              <a:gd name="connsiteX63" fmla="*/ 1916476 w 2028518"/>
              <a:gd name="connsiteY63" fmla="*/ 431380 h 1440540"/>
              <a:gd name="connsiteX64" fmla="*/ 1634779 w 2028518"/>
              <a:gd name="connsiteY64" fmla="*/ 431380 h 1440540"/>
              <a:gd name="connsiteX65" fmla="*/ 1634779 w 2028518"/>
              <a:gd name="connsiteY65" fmla="*/ 504450 h 1440540"/>
              <a:gd name="connsiteX66" fmla="*/ 1732875 w 2028518"/>
              <a:gd name="connsiteY66" fmla="*/ 504450 h 1440540"/>
              <a:gd name="connsiteX67" fmla="*/ 1732875 w 2028518"/>
              <a:gd name="connsiteY67" fmla="*/ 431380 h 1440540"/>
              <a:gd name="connsiteX68" fmla="*/ 1451179 w 2028518"/>
              <a:gd name="connsiteY68" fmla="*/ 431380 h 1440540"/>
              <a:gd name="connsiteX69" fmla="*/ 1451179 w 2028518"/>
              <a:gd name="connsiteY69" fmla="*/ 504450 h 1440540"/>
              <a:gd name="connsiteX70" fmla="*/ 1549275 w 2028518"/>
              <a:gd name="connsiteY70" fmla="*/ 504450 h 1440540"/>
              <a:gd name="connsiteX71" fmla="*/ 1549275 w 2028518"/>
              <a:gd name="connsiteY71" fmla="*/ 431380 h 1440540"/>
              <a:gd name="connsiteX72" fmla="*/ 1254606 w 2028518"/>
              <a:gd name="connsiteY72" fmla="*/ 431380 h 1440540"/>
              <a:gd name="connsiteX73" fmla="*/ 1254606 w 2028518"/>
              <a:gd name="connsiteY73" fmla="*/ 504450 h 1440540"/>
              <a:gd name="connsiteX74" fmla="*/ 1352702 w 2028518"/>
              <a:gd name="connsiteY74" fmla="*/ 504450 h 1440540"/>
              <a:gd name="connsiteX75" fmla="*/ 1352702 w 2028518"/>
              <a:gd name="connsiteY75" fmla="*/ 431380 h 1440540"/>
              <a:gd name="connsiteX76" fmla="*/ 1071005 w 2028518"/>
              <a:gd name="connsiteY76" fmla="*/ 431380 h 1440540"/>
              <a:gd name="connsiteX77" fmla="*/ 1071005 w 2028518"/>
              <a:gd name="connsiteY77" fmla="*/ 504450 h 1440540"/>
              <a:gd name="connsiteX78" fmla="*/ 1169101 w 2028518"/>
              <a:gd name="connsiteY78" fmla="*/ 504450 h 1440540"/>
              <a:gd name="connsiteX79" fmla="*/ 1169101 w 2028518"/>
              <a:gd name="connsiteY79" fmla="*/ 431380 h 1440540"/>
              <a:gd name="connsiteX80" fmla="*/ 887405 w 2028518"/>
              <a:gd name="connsiteY80" fmla="*/ 431380 h 1440540"/>
              <a:gd name="connsiteX81" fmla="*/ 887405 w 2028518"/>
              <a:gd name="connsiteY81" fmla="*/ 504450 h 1440540"/>
              <a:gd name="connsiteX82" fmla="*/ 985501 w 2028518"/>
              <a:gd name="connsiteY82" fmla="*/ 504450 h 1440540"/>
              <a:gd name="connsiteX83" fmla="*/ 985501 w 2028518"/>
              <a:gd name="connsiteY83" fmla="*/ 431380 h 1440540"/>
              <a:gd name="connsiteX84" fmla="*/ 726849 w 2028518"/>
              <a:gd name="connsiteY84" fmla="*/ 431380 h 1440540"/>
              <a:gd name="connsiteX85" fmla="*/ 726849 w 2028518"/>
              <a:gd name="connsiteY85" fmla="*/ 504450 h 1440540"/>
              <a:gd name="connsiteX86" fmla="*/ 824945 w 2028518"/>
              <a:gd name="connsiteY86" fmla="*/ 504450 h 1440540"/>
              <a:gd name="connsiteX87" fmla="*/ 824945 w 2028518"/>
              <a:gd name="connsiteY87" fmla="*/ 431380 h 1440540"/>
              <a:gd name="connsiteX88" fmla="*/ 543248 w 2028518"/>
              <a:gd name="connsiteY88" fmla="*/ 431380 h 1440540"/>
              <a:gd name="connsiteX89" fmla="*/ 543248 w 2028518"/>
              <a:gd name="connsiteY89" fmla="*/ 504450 h 1440540"/>
              <a:gd name="connsiteX90" fmla="*/ 641344 w 2028518"/>
              <a:gd name="connsiteY90" fmla="*/ 504450 h 1440540"/>
              <a:gd name="connsiteX91" fmla="*/ 641344 w 2028518"/>
              <a:gd name="connsiteY91" fmla="*/ 431380 h 1440540"/>
              <a:gd name="connsiteX92" fmla="*/ 525663 w 2028518"/>
              <a:gd name="connsiteY92" fmla="*/ 0 h 1440540"/>
              <a:gd name="connsiteX93" fmla="*/ 525663 w 2028518"/>
              <a:gd name="connsiteY93" fmla="*/ 296929 h 1440540"/>
              <a:gd name="connsiteX94" fmla="*/ 1026614 w 2028518"/>
              <a:gd name="connsiteY94" fmla="*/ 0 h 1440540"/>
              <a:gd name="connsiteX95" fmla="*/ 1026614 w 2028518"/>
              <a:gd name="connsiteY95" fmla="*/ 296930 h 1440540"/>
              <a:gd name="connsiteX96" fmla="*/ 1527566 w 2028518"/>
              <a:gd name="connsiteY96" fmla="*/ 0 h 1440540"/>
              <a:gd name="connsiteX97" fmla="*/ 1527566 w 2028518"/>
              <a:gd name="connsiteY97" fmla="*/ 296930 h 1440540"/>
              <a:gd name="connsiteX98" fmla="*/ 2028518 w 2028518"/>
              <a:gd name="connsiteY98" fmla="*/ 0 h 1440540"/>
              <a:gd name="connsiteX99" fmla="*/ 2028518 w 2028518"/>
              <a:gd name="connsiteY99" fmla="*/ 311577 h 1440540"/>
              <a:gd name="connsiteX100" fmla="*/ 2028518 w 2028518"/>
              <a:gd name="connsiteY100" fmla="*/ 1440540 h 1440540"/>
              <a:gd name="connsiteX101" fmla="*/ 0 w 2028518"/>
              <a:gd name="connsiteY101" fmla="*/ 1440540 h 1440540"/>
              <a:gd name="connsiteX102" fmla="*/ 0 w 2028518"/>
              <a:gd name="connsiteY102" fmla="*/ 311577 h 1440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2028518" h="1440540">
                <a:moveTo>
                  <a:pt x="1359605" y="1366447"/>
                </a:moveTo>
                <a:lnTo>
                  <a:pt x="1359605" y="1406271"/>
                </a:lnTo>
                <a:lnTo>
                  <a:pt x="1942246" y="1406271"/>
                </a:lnTo>
                <a:lnTo>
                  <a:pt x="1942246" y="1366447"/>
                </a:lnTo>
                <a:close/>
                <a:moveTo>
                  <a:pt x="1359605" y="1305350"/>
                </a:moveTo>
                <a:lnTo>
                  <a:pt x="1359605" y="1345174"/>
                </a:lnTo>
                <a:lnTo>
                  <a:pt x="1942246" y="1345174"/>
                </a:lnTo>
                <a:lnTo>
                  <a:pt x="1942246" y="1305350"/>
                </a:lnTo>
                <a:close/>
                <a:moveTo>
                  <a:pt x="1359605" y="1244254"/>
                </a:moveTo>
                <a:lnTo>
                  <a:pt x="1359605" y="1284078"/>
                </a:lnTo>
                <a:lnTo>
                  <a:pt x="1942246" y="1284078"/>
                </a:lnTo>
                <a:lnTo>
                  <a:pt x="1942246" y="1244254"/>
                </a:lnTo>
                <a:close/>
                <a:moveTo>
                  <a:pt x="1359605" y="1183157"/>
                </a:moveTo>
                <a:lnTo>
                  <a:pt x="1359605" y="1222981"/>
                </a:lnTo>
                <a:lnTo>
                  <a:pt x="1942246" y="1222981"/>
                </a:lnTo>
                <a:lnTo>
                  <a:pt x="1942246" y="1183157"/>
                </a:lnTo>
                <a:close/>
                <a:moveTo>
                  <a:pt x="1003047" y="821458"/>
                </a:moveTo>
                <a:lnTo>
                  <a:pt x="1003047" y="1439143"/>
                </a:lnTo>
                <a:lnTo>
                  <a:pt x="1259865" y="1439143"/>
                </a:lnTo>
                <a:lnTo>
                  <a:pt x="1259865" y="821458"/>
                </a:lnTo>
                <a:close/>
                <a:moveTo>
                  <a:pt x="640721" y="818736"/>
                </a:moveTo>
                <a:lnTo>
                  <a:pt x="640721" y="1436421"/>
                </a:lnTo>
                <a:lnTo>
                  <a:pt x="860983" y="1436421"/>
                </a:lnTo>
                <a:lnTo>
                  <a:pt x="860983" y="818736"/>
                </a:lnTo>
                <a:close/>
                <a:moveTo>
                  <a:pt x="1818380" y="734607"/>
                </a:moveTo>
                <a:lnTo>
                  <a:pt x="1818380" y="807677"/>
                </a:lnTo>
                <a:lnTo>
                  <a:pt x="1916476" y="807677"/>
                </a:lnTo>
                <a:lnTo>
                  <a:pt x="1916476" y="734607"/>
                </a:lnTo>
                <a:close/>
                <a:moveTo>
                  <a:pt x="1634779" y="734607"/>
                </a:moveTo>
                <a:lnTo>
                  <a:pt x="1634779" y="807677"/>
                </a:lnTo>
                <a:lnTo>
                  <a:pt x="1732875" y="807677"/>
                </a:lnTo>
                <a:lnTo>
                  <a:pt x="1732875" y="734607"/>
                </a:lnTo>
                <a:close/>
                <a:moveTo>
                  <a:pt x="1451179" y="734607"/>
                </a:moveTo>
                <a:lnTo>
                  <a:pt x="1451179" y="807677"/>
                </a:lnTo>
                <a:lnTo>
                  <a:pt x="1549275" y="807677"/>
                </a:lnTo>
                <a:lnTo>
                  <a:pt x="1549275" y="734607"/>
                </a:lnTo>
                <a:close/>
                <a:moveTo>
                  <a:pt x="1818380" y="582994"/>
                </a:moveTo>
                <a:lnTo>
                  <a:pt x="1818380" y="656064"/>
                </a:lnTo>
                <a:lnTo>
                  <a:pt x="1916476" y="656064"/>
                </a:lnTo>
                <a:lnTo>
                  <a:pt x="1916476" y="582994"/>
                </a:lnTo>
                <a:close/>
                <a:moveTo>
                  <a:pt x="1634779" y="582994"/>
                </a:moveTo>
                <a:lnTo>
                  <a:pt x="1634779" y="656064"/>
                </a:lnTo>
                <a:lnTo>
                  <a:pt x="1732875" y="656064"/>
                </a:lnTo>
                <a:lnTo>
                  <a:pt x="1732875" y="582994"/>
                </a:lnTo>
                <a:close/>
                <a:moveTo>
                  <a:pt x="1451179" y="582994"/>
                </a:moveTo>
                <a:lnTo>
                  <a:pt x="1451179" y="656064"/>
                </a:lnTo>
                <a:lnTo>
                  <a:pt x="1549275" y="656064"/>
                </a:lnTo>
                <a:lnTo>
                  <a:pt x="1549275" y="582994"/>
                </a:lnTo>
                <a:close/>
                <a:moveTo>
                  <a:pt x="403424" y="499916"/>
                </a:moveTo>
                <a:cubicBezTo>
                  <a:pt x="373157" y="499916"/>
                  <a:pt x="348620" y="524453"/>
                  <a:pt x="348620" y="554720"/>
                </a:cubicBezTo>
                <a:lnTo>
                  <a:pt x="348620" y="1438886"/>
                </a:lnTo>
                <a:lnTo>
                  <a:pt x="458227" y="1438886"/>
                </a:lnTo>
                <a:cubicBezTo>
                  <a:pt x="458227" y="1144164"/>
                  <a:pt x="458228" y="849442"/>
                  <a:pt x="458228" y="554720"/>
                </a:cubicBezTo>
                <a:cubicBezTo>
                  <a:pt x="458228" y="524453"/>
                  <a:pt x="433691" y="499916"/>
                  <a:pt x="403424" y="499916"/>
                </a:cubicBezTo>
                <a:close/>
                <a:moveTo>
                  <a:pt x="169200" y="496212"/>
                </a:moveTo>
                <a:cubicBezTo>
                  <a:pt x="138933" y="496212"/>
                  <a:pt x="114396" y="520749"/>
                  <a:pt x="114396" y="551016"/>
                </a:cubicBezTo>
                <a:lnTo>
                  <a:pt x="114396" y="1435182"/>
                </a:lnTo>
                <a:lnTo>
                  <a:pt x="224003" y="1435182"/>
                </a:lnTo>
                <a:cubicBezTo>
                  <a:pt x="224003" y="1140460"/>
                  <a:pt x="224004" y="845738"/>
                  <a:pt x="224004" y="551016"/>
                </a:cubicBezTo>
                <a:cubicBezTo>
                  <a:pt x="224004" y="520749"/>
                  <a:pt x="199467" y="496212"/>
                  <a:pt x="169200" y="496212"/>
                </a:cubicBezTo>
                <a:close/>
                <a:moveTo>
                  <a:pt x="1818380" y="431380"/>
                </a:moveTo>
                <a:lnTo>
                  <a:pt x="1818380" y="504450"/>
                </a:lnTo>
                <a:lnTo>
                  <a:pt x="1916476" y="504450"/>
                </a:lnTo>
                <a:lnTo>
                  <a:pt x="1916476" y="431380"/>
                </a:lnTo>
                <a:close/>
                <a:moveTo>
                  <a:pt x="1634779" y="431380"/>
                </a:moveTo>
                <a:lnTo>
                  <a:pt x="1634779" y="504450"/>
                </a:lnTo>
                <a:lnTo>
                  <a:pt x="1732875" y="504450"/>
                </a:lnTo>
                <a:lnTo>
                  <a:pt x="1732875" y="431380"/>
                </a:lnTo>
                <a:close/>
                <a:moveTo>
                  <a:pt x="1451179" y="431380"/>
                </a:moveTo>
                <a:lnTo>
                  <a:pt x="1451179" y="504450"/>
                </a:lnTo>
                <a:lnTo>
                  <a:pt x="1549275" y="504450"/>
                </a:lnTo>
                <a:lnTo>
                  <a:pt x="1549275" y="431380"/>
                </a:lnTo>
                <a:close/>
                <a:moveTo>
                  <a:pt x="1254606" y="431380"/>
                </a:moveTo>
                <a:lnTo>
                  <a:pt x="1254606" y="504450"/>
                </a:lnTo>
                <a:lnTo>
                  <a:pt x="1352702" y="504450"/>
                </a:lnTo>
                <a:lnTo>
                  <a:pt x="1352702" y="431380"/>
                </a:lnTo>
                <a:close/>
                <a:moveTo>
                  <a:pt x="1071005" y="431380"/>
                </a:moveTo>
                <a:lnTo>
                  <a:pt x="1071005" y="504450"/>
                </a:lnTo>
                <a:lnTo>
                  <a:pt x="1169101" y="504450"/>
                </a:lnTo>
                <a:lnTo>
                  <a:pt x="1169101" y="431380"/>
                </a:lnTo>
                <a:close/>
                <a:moveTo>
                  <a:pt x="887405" y="431380"/>
                </a:moveTo>
                <a:lnTo>
                  <a:pt x="887405" y="504450"/>
                </a:lnTo>
                <a:lnTo>
                  <a:pt x="985501" y="504450"/>
                </a:lnTo>
                <a:lnTo>
                  <a:pt x="985501" y="431380"/>
                </a:lnTo>
                <a:close/>
                <a:moveTo>
                  <a:pt x="726849" y="431380"/>
                </a:moveTo>
                <a:lnTo>
                  <a:pt x="726849" y="504450"/>
                </a:lnTo>
                <a:lnTo>
                  <a:pt x="824945" y="504450"/>
                </a:lnTo>
                <a:lnTo>
                  <a:pt x="824945" y="431380"/>
                </a:lnTo>
                <a:close/>
                <a:moveTo>
                  <a:pt x="543248" y="431380"/>
                </a:moveTo>
                <a:lnTo>
                  <a:pt x="543248" y="504450"/>
                </a:lnTo>
                <a:lnTo>
                  <a:pt x="641344" y="504450"/>
                </a:lnTo>
                <a:lnTo>
                  <a:pt x="641344" y="431380"/>
                </a:lnTo>
                <a:close/>
                <a:moveTo>
                  <a:pt x="525663" y="0"/>
                </a:moveTo>
                <a:lnTo>
                  <a:pt x="525663" y="296929"/>
                </a:lnTo>
                <a:lnTo>
                  <a:pt x="1026614" y="0"/>
                </a:lnTo>
                <a:lnTo>
                  <a:pt x="1026614" y="296930"/>
                </a:lnTo>
                <a:lnTo>
                  <a:pt x="1527566" y="0"/>
                </a:lnTo>
                <a:lnTo>
                  <a:pt x="1527566" y="296930"/>
                </a:lnTo>
                <a:lnTo>
                  <a:pt x="2028518" y="0"/>
                </a:lnTo>
                <a:lnTo>
                  <a:pt x="2028518" y="311577"/>
                </a:lnTo>
                <a:lnTo>
                  <a:pt x="2028518" y="1440540"/>
                </a:lnTo>
                <a:lnTo>
                  <a:pt x="0" y="1440540"/>
                </a:lnTo>
                <a:lnTo>
                  <a:pt x="0" y="31157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0" name="Freeform: Shape 149">
            <a:extLst>
              <a:ext uri="{FF2B5EF4-FFF2-40B4-BE49-F238E27FC236}">
                <a16:creationId xmlns:a16="http://schemas.microsoft.com/office/drawing/2014/main" id="{EE853077-8BCA-29BF-F302-E7335C32893A}"/>
              </a:ext>
            </a:extLst>
          </p:cNvPr>
          <p:cNvSpPr/>
          <p:nvPr/>
        </p:nvSpPr>
        <p:spPr>
          <a:xfrm rot="5400000">
            <a:off x="8642313" y="5619153"/>
            <a:ext cx="486743" cy="614781"/>
          </a:xfrm>
          <a:custGeom>
            <a:avLst/>
            <a:gdLst>
              <a:gd name="connsiteX0" fmla="*/ 855467 w 1318389"/>
              <a:gd name="connsiteY0" fmla="*/ 1312844 h 1665195"/>
              <a:gd name="connsiteX1" fmla="*/ 898407 w 1318389"/>
              <a:gd name="connsiteY1" fmla="*/ 1355784 h 1665195"/>
              <a:gd name="connsiteX2" fmla="*/ 941347 w 1318389"/>
              <a:gd name="connsiteY2" fmla="*/ 1312844 h 1665195"/>
              <a:gd name="connsiteX3" fmla="*/ 898407 w 1318389"/>
              <a:gd name="connsiteY3" fmla="*/ 1269904 h 1665195"/>
              <a:gd name="connsiteX4" fmla="*/ 855467 w 1318389"/>
              <a:gd name="connsiteY4" fmla="*/ 1312844 h 1665195"/>
              <a:gd name="connsiteX5" fmla="*/ 362769 w 1318389"/>
              <a:gd name="connsiteY5" fmla="*/ 236590 h 1665195"/>
              <a:gd name="connsiteX6" fmla="*/ 405229 w 1318389"/>
              <a:gd name="connsiteY6" fmla="*/ 279050 h 1665195"/>
              <a:gd name="connsiteX7" fmla="*/ 447689 w 1318389"/>
              <a:gd name="connsiteY7" fmla="*/ 236590 h 1665195"/>
              <a:gd name="connsiteX8" fmla="*/ 405229 w 1318389"/>
              <a:gd name="connsiteY8" fmla="*/ 194130 h 1665195"/>
              <a:gd name="connsiteX9" fmla="*/ 362769 w 1318389"/>
              <a:gd name="connsiteY9" fmla="*/ 236590 h 1665195"/>
              <a:gd name="connsiteX10" fmla="*/ 348187 w 1318389"/>
              <a:gd name="connsiteY10" fmla="*/ 1312844 h 1665195"/>
              <a:gd name="connsiteX11" fmla="*/ 391127 w 1318389"/>
              <a:gd name="connsiteY11" fmla="*/ 1355784 h 1665195"/>
              <a:gd name="connsiteX12" fmla="*/ 434066 w 1318389"/>
              <a:gd name="connsiteY12" fmla="*/ 1312844 h 1665195"/>
              <a:gd name="connsiteX13" fmla="*/ 391127 w 1318389"/>
              <a:gd name="connsiteY13" fmla="*/ 1269904 h 1665195"/>
              <a:gd name="connsiteX14" fmla="*/ 348187 w 1318389"/>
              <a:gd name="connsiteY14" fmla="*/ 1312844 h 1665195"/>
              <a:gd name="connsiteX15" fmla="*/ 81655 w 1318389"/>
              <a:gd name="connsiteY15" fmla="*/ 873373 h 1665195"/>
              <a:gd name="connsiteX16" fmla="*/ 124595 w 1318389"/>
              <a:gd name="connsiteY16" fmla="*/ 916313 h 1665195"/>
              <a:gd name="connsiteX17" fmla="*/ 167534 w 1318389"/>
              <a:gd name="connsiteY17" fmla="*/ 873373 h 1665195"/>
              <a:gd name="connsiteX18" fmla="*/ 124595 w 1318389"/>
              <a:gd name="connsiteY18" fmla="*/ 830433 h 1665195"/>
              <a:gd name="connsiteX19" fmla="*/ 81655 w 1318389"/>
              <a:gd name="connsiteY19" fmla="*/ 873373 h 1665195"/>
              <a:gd name="connsiteX20" fmla="*/ 898 w 1318389"/>
              <a:gd name="connsiteY20" fmla="*/ 878256 h 1665195"/>
              <a:gd name="connsiteX21" fmla="*/ 59313 w 1318389"/>
              <a:gd name="connsiteY21" fmla="*/ 760898 h 1665195"/>
              <a:gd name="connsiteX22" fmla="*/ 60023 w 1318389"/>
              <a:gd name="connsiteY22" fmla="*/ 760660 h 1665195"/>
              <a:gd name="connsiteX23" fmla="*/ 301509 w 1318389"/>
              <a:gd name="connsiteY23" fmla="*/ 256655 h 1665195"/>
              <a:gd name="connsiteX24" fmla="*/ 300401 w 1318389"/>
              <a:gd name="connsiteY24" fmla="*/ 253678 h 1665195"/>
              <a:gd name="connsiteX25" fmla="*/ 392815 w 1318389"/>
              <a:gd name="connsiteY25" fmla="*/ 125792 h 1665195"/>
              <a:gd name="connsiteX26" fmla="*/ 426561 w 1318389"/>
              <a:gd name="connsiteY26" fmla="*/ 127298 h 1665195"/>
              <a:gd name="connsiteX27" fmla="*/ 501833 w 1318389"/>
              <a:gd name="connsiteY27" fmla="*/ 25203 h 1665195"/>
              <a:gd name="connsiteX28" fmla="*/ 659591 w 1318389"/>
              <a:gd name="connsiteY28" fmla="*/ 0 h 1665195"/>
              <a:gd name="connsiteX29" fmla="*/ 767873 w 1318389"/>
              <a:gd name="connsiteY29" fmla="*/ 94280 h 1665195"/>
              <a:gd name="connsiteX30" fmla="*/ 773474 w 1318389"/>
              <a:gd name="connsiteY30" fmla="*/ 129752 h 1665195"/>
              <a:gd name="connsiteX31" fmla="*/ 750137 w 1318389"/>
              <a:gd name="connsiteY31" fmla="*/ 133486 h 1665195"/>
              <a:gd name="connsiteX32" fmla="*/ 643721 w 1318389"/>
              <a:gd name="connsiteY32" fmla="*/ 50407 h 1665195"/>
              <a:gd name="connsiteX33" fmla="*/ 528905 w 1318389"/>
              <a:gd name="connsiteY33" fmla="*/ 68143 h 1665195"/>
              <a:gd name="connsiteX34" fmla="*/ 477195 w 1318389"/>
              <a:gd name="connsiteY34" fmla="*/ 147376 h 1665195"/>
              <a:gd name="connsiteX35" fmla="*/ 504919 w 1318389"/>
              <a:gd name="connsiteY35" fmla="*/ 176856 h 1665195"/>
              <a:gd name="connsiteX36" fmla="*/ 520701 w 1318389"/>
              <a:gd name="connsiteY36" fmla="*/ 218206 h 1665195"/>
              <a:gd name="connsiteX37" fmla="*/ 520838 w 1318389"/>
              <a:gd name="connsiteY37" fmla="*/ 251739 h 1665195"/>
              <a:gd name="connsiteX38" fmla="*/ 512601 w 1318389"/>
              <a:gd name="connsiteY38" fmla="*/ 279384 h 1665195"/>
              <a:gd name="connsiteX39" fmla="*/ 572778 w 1318389"/>
              <a:gd name="connsiteY39" fmla="*/ 326714 h 1665195"/>
              <a:gd name="connsiteX40" fmla="*/ 687595 w 1318389"/>
              <a:gd name="connsiteY40" fmla="*/ 308045 h 1665195"/>
              <a:gd name="connsiteX41" fmla="*/ 763207 w 1318389"/>
              <a:gd name="connsiteY41" fmla="*/ 196028 h 1665195"/>
              <a:gd name="connsiteX42" fmla="*/ 785610 w 1318389"/>
              <a:gd name="connsiteY42" fmla="*/ 192294 h 1665195"/>
              <a:gd name="connsiteX43" fmla="*/ 791211 w 1318389"/>
              <a:gd name="connsiteY43" fmla="*/ 227766 h 1665195"/>
              <a:gd name="connsiteX44" fmla="*/ 718400 w 1318389"/>
              <a:gd name="connsiteY44" fmla="*/ 350984 h 1665195"/>
              <a:gd name="connsiteX45" fmla="*/ 560643 w 1318389"/>
              <a:gd name="connsiteY45" fmla="*/ 376188 h 1665195"/>
              <a:gd name="connsiteX46" fmla="*/ 481653 w 1318389"/>
              <a:gd name="connsiteY46" fmla="*/ 320430 h 1665195"/>
              <a:gd name="connsiteX47" fmla="*/ 469637 w 1318389"/>
              <a:gd name="connsiteY47" fmla="*/ 330704 h 1665195"/>
              <a:gd name="connsiteX48" fmla="*/ 462283 w 1318389"/>
              <a:gd name="connsiteY48" fmla="*/ 333441 h 1665195"/>
              <a:gd name="connsiteX49" fmla="*/ 252808 w 1318389"/>
              <a:gd name="connsiteY49" fmla="*/ 858867 h 1665195"/>
              <a:gd name="connsiteX50" fmla="*/ 444434 w 1318389"/>
              <a:gd name="connsiteY50" fmla="*/ 1190772 h 1665195"/>
              <a:gd name="connsiteX51" fmla="*/ 801245 w 1318389"/>
              <a:gd name="connsiteY51" fmla="*/ 1187463 h 1665195"/>
              <a:gd name="connsiteX52" fmla="*/ 801245 w 1318389"/>
              <a:gd name="connsiteY52" fmla="*/ 1116815 h 1665195"/>
              <a:gd name="connsiteX53" fmla="*/ 890858 w 1318389"/>
              <a:gd name="connsiteY53" fmla="*/ 1027202 h 1665195"/>
              <a:gd name="connsiteX54" fmla="*/ 1200123 w 1318389"/>
              <a:gd name="connsiteY54" fmla="*/ 1027202 h 1665195"/>
              <a:gd name="connsiteX55" fmla="*/ 1205949 w 1318389"/>
              <a:gd name="connsiteY55" fmla="*/ 998361 h 1665195"/>
              <a:gd name="connsiteX56" fmla="*/ 1288518 w 1318389"/>
              <a:gd name="connsiteY56" fmla="*/ 943622 h 1665195"/>
              <a:gd name="connsiteX57" fmla="*/ 1318389 w 1318389"/>
              <a:gd name="connsiteY57" fmla="*/ 974426 h 1665195"/>
              <a:gd name="connsiteX58" fmla="*/ 1318389 w 1318389"/>
              <a:gd name="connsiteY58" fmla="*/ 1635324 h 1665195"/>
              <a:gd name="connsiteX59" fmla="*/ 1288518 w 1318389"/>
              <a:gd name="connsiteY59" fmla="*/ 1665195 h 1665195"/>
              <a:gd name="connsiteX60" fmla="*/ 1205949 w 1318389"/>
              <a:gd name="connsiteY60" fmla="*/ 1610455 h 1665195"/>
              <a:gd name="connsiteX61" fmla="*/ 1203531 w 1318389"/>
              <a:gd name="connsiteY61" fmla="*/ 1598487 h 1665195"/>
              <a:gd name="connsiteX62" fmla="*/ 890858 w 1318389"/>
              <a:gd name="connsiteY62" fmla="*/ 1598487 h 1665195"/>
              <a:gd name="connsiteX63" fmla="*/ 801245 w 1318389"/>
              <a:gd name="connsiteY63" fmla="*/ 1508873 h 1665195"/>
              <a:gd name="connsiteX64" fmla="*/ 801245 w 1318389"/>
              <a:gd name="connsiteY64" fmla="*/ 1426032 h 1665195"/>
              <a:gd name="connsiteX65" fmla="*/ 379661 w 1318389"/>
              <a:gd name="connsiteY65" fmla="*/ 1429942 h 1665195"/>
              <a:gd name="connsiteX66" fmla="*/ 294951 w 1318389"/>
              <a:gd name="connsiteY66" fmla="*/ 1395390 h 1665195"/>
              <a:gd name="connsiteX67" fmla="*/ 270560 w 1318389"/>
              <a:gd name="connsiteY67" fmla="*/ 1359849 h 1665195"/>
              <a:gd name="connsiteX68" fmla="*/ 263688 w 1318389"/>
              <a:gd name="connsiteY68" fmla="*/ 1352058 h 1665195"/>
              <a:gd name="connsiteX69" fmla="*/ 15908 w 1318389"/>
              <a:gd name="connsiteY69" fmla="*/ 922891 h 1665195"/>
              <a:gd name="connsiteX70" fmla="*/ 898 w 1318389"/>
              <a:gd name="connsiteY70" fmla="*/ 878256 h 1665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1318389" h="1665195">
                <a:moveTo>
                  <a:pt x="855467" y="1312844"/>
                </a:moveTo>
                <a:cubicBezTo>
                  <a:pt x="855467" y="1336181"/>
                  <a:pt x="875070" y="1355784"/>
                  <a:pt x="898407" y="1355784"/>
                </a:cubicBezTo>
                <a:cubicBezTo>
                  <a:pt x="921743" y="1355784"/>
                  <a:pt x="941347" y="1336181"/>
                  <a:pt x="941347" y="1312844"/>
                </a:cubicBezTo>
                <a:cubicBezTo>
                  <a:pt x="941347" y="1289508"/>
                  <a:pt x="921743" y="1269904"/>
                  <a:pt x="898407" y="1269904"/>
                </a:cubicBezTo>
                <a:cubicBezTo>
                  <a:pt x="875070" y="1269904"/>
                  <a:pt x="855467" y="1289508"/>
                  <a:pt x="855467" y="1312844"/>
                </a:cubicBezTo>
                <a:close/>
                <a:moveTo>
                  <a:pt x="362769" y="236590"/>
                </a:moveTo>
                <a:cubicBezTo>
                  <a:pt x="362769" y="260040"/>
                  <a:pt x="381779" y="279050"/>
                  <a:pt x="405229" y="279050"/>
                </a:cubicBezTo>
                <a:cubicBezTo>
                  <a:pt x="428679" y="279050"/>
                  <a:pt x="447689" y="260040"/>
                  <a:pt x="447689" y="236590"/>
                </a:cubicBezTo>
                <a:cubicBezTo>
                  <a:pt x="447689" y="213140"/>
                  <a:pt x="428679" y="194130"/>
                  <a:pt x="405229" y="194130"/>
                </a:cubicBezTo>
                <a:cubicBezTo>
                  <a:pt x="381779" y="194130"/>
                  <a:pt x="362769" y="213140"/>
                  <a:pt x="362769" y="236590"/>
                </a:cubicBezTo>
                <a:close/>
                <a:moveTo>
                  <a:pt x="348187" y="1312844"/>
                </a:moveTo>
                <a:cubicBezTo>
                  <a:pt x="348187" y="1336181"/>
                  <a:pt x="367790" y="1355784"/>
                  <a:pt x="391127" y="1355784"/>
                </a:cubicBezTo>
                <a:cubicBezTo>
                  <a:pt x="414463" y="1355784"/>
                  <a:pt x="434066" y="1336181"/>
                  <a:pt x="434066" y="1312844"/>
                </a:cubicBezTo>
                <a:cubicBezTo>
                  <a:pt x="434066" y="1289508"/>
                  <a:pt x="414463" y="1269904"/>
                  <a:pt x="391127" y="1269904"/>
                </a:cubicBezTo>
                <a:cubicBezTo>
                  <a:pt x="367790" y="1269904"/>
                  <a:pt x="348187" y="1289508"/>
                  <a:pt x="348187" y="1312844"/>
                </a:cubicBezTo>
                <a:close/>
                <a:moveTo>
                  <a:pt x="81655" y="873373"/>
                </a:moveTo>
                <a:cubicBezTo>
                  <a:pt x="81655" y="896710"/>
                  <a:pt x="101258" y="916313"/>
                  <a:pt x="124595" y="916313"/>
                </a:cubicBezTo>
                <a:cubicBezTo>
                  <a:pt x="147931" y="916313"/>
                  <a:pt x="167534" y="896710"/>
                  <a:pt x="167534" y="873373"/>
                </a:cubicBezTo>
                <a:cubicBezTo>
                  <a:pt x="167534" y="850037"/>
                  <a:pt x="147931" y="830433"/>
                  <a:pt x="124595" y="830433"/>
                </a:cubicBezTo>
                <a:cubicBezTo>
                  <a:pt x="101258" y="830433"/>
                  <a:pt x="81655" y="850037"/>
                  <a:pt x="81655" y="873373"/>
                </a:cubicBezTo>
                <a:close/>
                <a:moveTo>
                  <a:pt x="898" y="878256"/>
                </a:moveTo>
                <a:cubicBezTo>
                  <a:pt x="-4792" y="832394"/>
                  <a:pt x="16774" y="785458"/>
                  <a:pt x="59313" y="760898"/>
                </a:cubicBezTo>
                <a:lnTo>
                  <a:pt x="60023" y="760660"/>
                </a:lnTo>
                <a:lnTo>
                  <a:pt x="301509" y="256655"/>
                </a:lnTo>
                <a:lnTo>
                  <a:pt x="300401" y="253678"/>
                </a:lnTo>
                <a:cubicBezTo>
                  <a:pt x="291067" y="193002"/>
                  <a:pt x="332139" y="135127"/>
                  <a:pt x="392815" y="125792"/>
                </a:cubicBezTo>
                <a:lnTo>
                  <a:pt x="426561" y="127298"/>
                </a:lnTo>
                <a:lnTo>
                  <a:pt x="501833" y="25203"/>
                </a:lnTo>
                <a:lnTo>
                  <a:pt x="659591" y="0"/>
                </a:lnTo>
                <a:lnTo>
                  <a:pt x="767873" y="94280"/>
                </a:lnTo>
                <a:lnTo>
                  <a:pt x="773474" y="129752"/>
                </a:lnTo>
                <a:lnTo>
                  <a:pt x="750137" y="133486"/>
                </a:lnTo>
                <a:lnTo>
                  <a:pt x="643721" y="50407"/>
                </a:lnTo>
                <a:lnTo>
                  <a:pt x="528905" y="68143"/>
                </a:lnTo>
                <a:lnTo>
                  <a:pt x="477195" y="147376"/>
                </a:lnTo>
                <a:lnTo>
                  <a:pt x="504919" y="176856"/>
                </a:lnTo>
                <a:cubicBezTo>
                  <a:pt x="512650" y="189093"/>
                  <a:pt x="518134" y="203037"/>
                  <a:pt x="520701" y="218206"/>
                </a:cubicBezTo>
                <a:cubicBezTo>
                  <a:pt x="522451" y="229583"/>
                  <a:pt x="522429" y="240861"/>
                  <a:pt x="520838" y="251739"/>
                </a:cubicBezTo>
                <a:lnTo>
                  <a:pt x="512601" y="279384"/>
                </a:lnTo>
                <a:lnTo>
                  <a:pt x="572778" y="326714"/>
                </a:lnTo>
                <a:lnTo>
                  <a:pt x="687595" y="308045"/>
                </a:lnTo>
                <a:lnTo>
                  <a:pt x="763207" y="196028"/>
                </a:lnTo>
                <a:lnTo>
                  <a:pt x="785610" y="192294"/>
                </a:lnTo>
                <a:lnTo>
                  <a:pt x="791211" y="227766"/>
                </a:lnTo>
                <a:lnTo>
                  <a:pt x="718400" y="350984"/>
                </a:lnTo>
                <a:lnTo>
                  <a:pt x="560643" y="376188"/>
                </a:lnTo>
                <a:lnTo>
                  <a:pt x="481653" y="320430"/>
                </a:lnTo>
                <a:lnTo>
                  <a:pt x="469637" y="330704"/>
                </a:lnTo>
                <a:lnTo>
                  <a:pt x="462283" y="333441"/>
                </a:lnTo>
                <a:lnTo>
                  <a:pt x="252808" y="858867"/>
                </a:lnTo>
                <a:lnTo>
                  <a:pt x="444434" y="1190772"/>
                </a:lnTo>
                <a:lnTo>
                  <a:pt x="801245" y="1187463"/>
                </a:lnTo>
                <a:lnTo>
                  <a:pt x="801245" y="1116815"/>
                </a:lnTo>
                <a:cubicBezTo>
                  <a:pt x="801245" y="1067341"/>
                  <a:pt x="841384" y="1027202"/>
                  <a:pt x="890858" y="1027202"/>
                </a:cubicBezTo>
                <a:lnTo>
                  <a:pt x="1200123" y="1027202"/>
                </a:lnTo>
                <a:lnTo>
                  <a:pt x="1205949" y="998361"/>
                </a:lnTo>
                <a:cubicBezTo>
                  <a:pt x="1219557" y="966200"/>
                  <a:pt x="1251412" y="943622"/>
                  <a:pt x="1288518" y="943622"/>
                </a:cubicBezTo>
                <a:cubicBezTo>
                  <a:pt x="1305320" y="944554"/>
                  <a:pt x="1318389" y="957623"/>
                  <a:pt x="1318389" y="974426"/>
                </a:cubicBezTo>
                <a:lnTo>
                  <a:pt x="1318389" y="1635324"/>
                </a:lnTo>
                <a:cubicBezTo>
                  <a:pt x="1318389" y="1652126"/>
                  <a:pt x="1305320" y="1665195"/>
                  <a:pt x="1288518" y="1665195"/>
                </a:cubicBezTo>
                <a:cubicBezTo>
                  <a:pt x="1251412" y="1665195"/>
                  <a:pt x="1219557" y="1642617"/>
                  <a:pt x="1205949" y="1610455"/>
                </a:cubicBezTo>
                <a:lnTo>
                  <a:pt x="1203531" y="1598487"/>
                </a:lnTo>
                <a:lnTo>
                  <a:pt x="890858" y="1598487"/>
                </a:lnTo>
                <a:cubicBezTo>
                  <a:pt x="841384" y="1598487"/>
                  <a:pt x="801245" y="1558348"/>
                  <a:pt x="801245" y="1508873"/>
                </a:cubicBezTo>
                <a:lnTo>
                  <a:pt x="801245" y="1426032"/>
                </a:lnTo>
                <a:lnTo>
                  <a:pt x="379661" y="1429942"/>
                </a:lnTo>
                <a:cubicBezTo>
                  <a:pt x="346553" y="1429924"/>
                  <a:pt x="316655" y="1416756"/>
                  <a:pt x="294951" y="1395390"/>
                </a:cubicBezTo>
                <a:lnTo>
                  <a:pt x="270560" y="1359849"/>
                </a:lnTo>
                <a:lnTo>
                  <a:pt x="263688" y="1352058"/>
                </a:lnTo>
                <a:lnTo>
                  <a:pt x="15908" y="922891"/>
                </a:lnTo>
                <a:cubicBezTo>
                  <a:pt x="7721" y="908711"/>
                  <a:pt x="2795" y="893543"/>
                  <a:pt x="898" y="878256"/>
                </a:cubicBezTo>
                <a:close/>
              </a:path>
            </a:pathLst>
          </a:custGeom>
          <a:solidFill>
            <a:schemeClr val="bg1"/>
          </a:solidFill>
          <a:ln w="9525" cap="flat">
            <a:noFill/>
            <a:prstDash val="solid"/>
            <a:miter/>
          </a:ln>
        </p:spPr>
        <p:txBody>
          <a:bodyPr wrap="square" rtlCol="0" anchor="ctr">
            <a:noAutofit/>
          </a:bodyPr>
          <a:lstStyle/>
          <a:p>
            <a:endParaRPr lang="en-US" dirty="0"/>
          </a:p>
        </p:txBody>
      </p:sp>
    </p:spTree>
    <p:extLst>
      <p:ext uri="{BB962C8B-B14F-4D97-AF65-F5344CB8AC3E}">
        <p14:creationId xmlns:p14="http://schemas.microsoft.com/office/powerpoint/2010/main" val="3012447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542A85-6017-B351-90D4-664C1ADC5713}"/>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E3EB81C5-CFAB-F2B5-B377-B8651BA4C988}"/>
              </a:ext>
            </a:extLst>
          </p:cNvPr>
          <p:cNvSpPr>
            <a:spLocks noGrp="1"/>
          </p:cNvSpPr>
          <p:nvPr>
            <p:ph type="body" sz="quarter" idx="10"/>
          </p:nvPr>
        </p:nvSpPr>
        <p:spPr>
          <a:xfrm>
            <a:off x="309401" y="529514"/>
            <a:ext cx="11573197" cy="724247"/>
          </a:xfrm>
        </p:spPr>
        <p:txBody>
          <a:bodyPr/>
          <a:lstStyle/>
          <a:p>
            <a:r>
              <a:rPr lang="en-US" dirty="0"/>
              <a:t>LoRaWAN</a:t>
            </a:r>
          </a:p>
        </p:txBody>
      </p:sp>
      <p:pic>
        <p:nvPicPr>
          <p:cNvPr id="36" name="Graphic 35">
            <a:extLst>
              <a:ext uri="{FF2B5EF4-FFF2-40B4-BE49-F238E27FC236}">
                <a16:creationId xmlns:a16="http://schemas.microsoft.com/office/drawing/2014/main" id="{DC6669A3-720F-96C3-639E-7A883504AB9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158351" y="5327240"/>
            <a:ext cx="724247" cy="724247"/>
          </a:xfrm>
          <a:prstGeom prst="rect">
            <a:avLst/>
          </a:prstGeom>
        </p:spPr>
      </p:pic>
      <p:sp>
        <p:nvSpPr>
          <p:cNvPr id="44" name="TextBox 43">
            <a:extLst>
              <a:ext uri="{FF2B5EF4-FFF2-40B4-BE49-F238E27FC236}">
                <a16:creationId xmlns:a16="http://schemas.microsoft.com/office/drawing/2014/main" id="{3ADC55E7-1CCA-A5AE-C13A-B36DB53C0199}"/>
              </a:ext>
            </a:extLst>
          </p:cNvPr>
          <p:cNvSpPr txBox="1"/>
          <p:nvPr/>
        </p:nvSpPr>
        <p:spPr>
          <a:xfrm>
            <a:off x="10956964" y="6051487"/>
            <a:ext cx="925634" cy="276999"/>
          </a:xfrm>
          <a:prstGeom prst="rect">
            <a:avLst/>
          </a:prstGeom>
          <a:noFill/>
        </p:spPr>
        <p:txBody>
          <a:bodyPr wrap="square" rtlCol="0">
            <a:spAutoFit/>
          </a:bodyPr>
          <a:lstStyle/>
          <a:p>
            <a:pPr algn="r"/>
            <a:r>
              <a:rPr lang="en-US" sz="1200" dirty="0"/>
              <a:t>13 of 23</a:t>
            </a:r>
          </a:p>
        </p:txBody>
      </p:sp>
      <p:sp>
        <p:nvSpPr>
          <p:cNvPr id="45" name="Oval 44">
            <a:extLst>
              <a:ext uri="{FF2B5EF4-FFF2-40B4-BE49-F238E27FC236}">
                <a16:creationId xmlns:a16="http://schemas.microsoft.com/office/drawing/2014/main" id="{F5A2F44A-591F-7E13-B2C0-0188C3142418}"/>
              </a:ext>
            </a:extLst>
          </p:cNvPr>
          <p:cNvSpPr/>
          <p:nvPr/>
        </p:nvSpPr>
        <p:spPr>
          <a:xfrm>
            <a:off x="11497614" y="5915179"/>
            <a:ext cx="45719" cy="61912"/>
          </a:xfrm>
          <a:prstGeom prst="ellipse">
            <a:avLst/>
          </a:prstGeom>
          <a:solidFill>
            <a:schemeClr val="accent6">
              <a:lumMod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23DFC204-5DA0-D327-E80A-8905BCA828B8}"/>
              </a:ext>
            </a:extLst>
          </p:cNvPr>
          <p:cNvPicPr>
            <a:picLocks noChangeAspect="1"/>
          </p:cNvPicPr>
          <p:nvPr/>
        </p:nvPicPr>
        <p:blipFill>
          <a:blip r:embed="rId5"/>
          <a:stretch>
            <a:fillRect/>
          </a:stretch>
        </p:blipFill>
        <p:spPr>
          <a:xfrm>
            <a:off x="309401" y="2067889"/>
            <a:ext cx="6548940" cy="3716697"/>
          </a:xfrm>
          <a:prstGeom prst="rect">
            <a:avLst/>
          </a:prstGeom>
        </p:spPr>
      </p:pic>
      <p:sp>
        <p:nvSpPr>
          <p:cNvPr id="3" name="Flowchart: Stored Data 2">
            <a:extLst>
              <a:ext uri="{FF2B5EF4-FFF2-40B4-BE49-F238E27FC236}">
                <a16:creationId xmlns:a16="http://schemas.microsoft.com/office/drawing/2014/main" id="{17970CE5-7828-3DEB-8256-7FD52E53ADA1}"/>
              </a:ext>
            </a:extLst>
          </p:cNvPr>
          <p:cNvSpPr/>
          <p:nvPr/>
        </p:nvSpPr>
        <p:spPr>
          <a:xfrm rot="5400000">
            <a:off x="11468284" y="5708835"/>
            <a:ext cx="85355" cy="225425"/>
          </a:xfrm>
          <a:prstGeom prst="flowChartOnlineStorage">
            <a:avLst/>
          </a:prstGeom>
          <a:solidFill>
            <a:srgbClr val="431E9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Flowchart: Terminator 10">
            <a:extLst>
              <a:ext uri="{FF2B5EF4-FFF2-40B4-BE49-F238E27FC236}">
                <a16:creationId xmlns:a16="http://schemas.microsoft.com/office/drawing/2014/main" id="{EB4731F9-33C2-23BE-8858-DFBF88486DCC}"/>
              </a:ext>
            </a:extLst>
          </p:cNvPr>
          <p:cNvSpPr/>
          <p:nvPr/>
        </p:nvSpPr>
        <p:spPr>
          <a:xfrm>
            <a:off x="11368707" y="5607532"/>
            <a:ext cx="316955" cy="69431"/>
          </a:xfrm>
          <a:prstGeom prst="flowChartTerminator">
            <a:avLst/>
          </a:prstGeom>
          <a:solidFill>
            <a:srgbClr val="431E9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7636A27A-F817-1E5F-F739-3CDFE7F2FAE7}"/>
              </a:ext>
            </a:extLst>
          </p:cNvPr>
          <p:cNvSpPr/>
          <p:nvPr/>
        </p:nvSpPr>
        <p:spPr>
          <a:xfrm>
            <a:off x="11306174" y="5632450"/>
            <a:ext cx="104775" cy="111125"/>
          </a:xfrm>
          <a:prstGeom prst="ellipse">
            <a:avLst/>
          </a:prstGeom>
          <a:solidFill>
            <a:srgbClr val="431E9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3" name="Flowchart: Terminator 12">
            <a:extLst>
              <a:ext uri="{FF2B5EF4-FFF2-40B4-BE49-F238E27FC236}">
                <a16:creationId xmlns:a16="http://schemas.microsoft.com/office/drawing/2014/main" id="{8F873830-7A23-48D8-1A54-67824739917A}"/>
              </a:ext>
            </a:extLst>
          </p:cNvPr>
          <p:cNvSpPr/>
          <p:nvPr/>
        </p:nvSpPr>
        <p:spPr>
          <a:xfrm>
            <a:off x="11623674" y="5658220"/>
            <a:ext cx="104776" cy="69431"/>
          </a:xfrm>
          <a:prstGeom prst="flowChartTerminator">
            <a:avLst/>
          </a:prstGeom>
          <a:solidFill>
            <a:srgbClr val="431E9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F11C06A3-E07A-3967-70FF-A43AA983C408}"/>
              </a:ext>
            </a:extLst>
          </p:cNvPr>
          <p:cNvSpPr txBox="1"/>
          <p:nvPr/>
        </p:nvSpPr>
        <p:spPr>
          <a:xfrm>
            <a:off x="7023100" y="2067889"/>
            <a:ext cx="4191000" cy="3330399"/>
          </a:xfrm>
          <a:prstGeom prst="rect">
            <a:avLst/>
          </a:prstGeom>
          <a:noFill/>
        </p:spPr>
        <p:txBody>
          <a:bodyPr wrap="square" rtlCol="0">
            <a:spAutoFit/>
          </a:bodyPr>
          <a:lstStyle/>
          <a:p>
            <a:pPr>
              <a:lnSpc>
                <a:spcPct val="200000"/>
              </a:lnSpc>
            </a:pPr>
            <a:r>
              <a:rPr lang="en-US" dirty="0"/>
              <a:t>Range from 3km to 15km</a:t>
            </a:r>
          </a:p>
          <a:p>
            <a:pPr>
              <a:lnSpc>
                <a:spcPct val="200000"/>
              </a:lnSpc>
            </a:pPr>
            <a:r>
              <a:rPr lang="en-US" dirty="0"/>
              <a:t>LoRaWAN architecture:</a:t>
            </a:r>
          </a:p>
          <a:p>
            <a:pPr marL="742950" lvl="1" indent="-285750">
              <a:lnSpc>
                <a:spcPct val="200000"/>
              </a:lnSpc>
              <a:buFont typeface="Arial" panose="020B0604020202020204" pitchFamily="34" charset="0"/>
              <a:buChar char="•"/>
            </a:pPr>
            <a:r>
              <a:rPr lang="en-US" dirty="0"/>
              <a:t>Endpoint</a:t>
            </a:r>
          </a:p>
          <a:p>
            <a:pPr marL="742950" lvl="1" indent="-285750">
              <a:lnSpc>
                <a:spcPct val="200000"/>
              </a:lnSpc>
              <a:buFont typeface="Arial" panose="020B0604020202020204" pitchFamily="34" charset="0"/>
              <a:buChar char="•"/>
            </a:pPr>
            <a:r>
              <a:rPr lang="en-US" dirty="0"/>
              <a:t>Gateway</a:t>
            </a:r>
          </a:p>
          <a:p>
            <a:pPr marL="742950" lvl="1" indent="-285750">
              <a:lnSpc>
                <a:spcPct val="200000"/>
              </a:lnSpc>
              <a:buFont typeface="Arial" panose="020B0604020202020204" pitchFamily="34" charset="0"/>
              <a:buChar char="•"/>
            </a:pPr>
            <a:r>
              <a:rPr lang="en-US" dirty="0"/>
              <a:t>Network server</a:t>
            </a:r>
          </a:p>
          <a:p>
            <a:pPr marL="742950" lvl="1" indent="-285750">
              <a:lnSpc>
                <a:spcPct val="200000"/>
              </a:lnSpc>
              <a:buFont typeface="Arial" panose="020B0604020202020204" pitchFamily="34" charset="0"/>
              <a:buChar char="•"/>
            </a:pPr>
            <a:r>
              <a:rPr lang="en-US" dirty="0"/>
              <a:t>Application server</a:t>
            </a:r>
          </a:p>
        </p:txBody>
      </p:sp>
    </p:spTree>
    <p:extLst>
      <p:ext uri="{BB962C8B-B14F-4D97-AF65-F5344CB8AC3E}">
        <p14:creationId xmlns:p14="http://schemas.microsoft.com/office/powerpoint/2010/main" val="37336342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5">
                                            <p:txEl>
                                              <p:pRg st="2" end="2"/>
                                            </p:txEl>
                                          </p:spTgt>
                                        </p:tgtEl>
                                        <p:attrNameLst>
                                          <p:attrName>style.visibility</p:attrName>
                                        </p:attrNameLst>
                                      </p:cBhvr>
                                      <p:to>
                                        <p:strVal val="visible"/>
                                      </p:to>
                                    </p:set>
                                    <p:animEffect transition="in" filter="fade">
                                      <p:cBhvr>
                                        <p:cTn id="16" dur="500"/>
                                        <p:tgtEl>
                                          <p:spTgt spid="5">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5">
                                            <p:txEl>
                                              <p:pRg st="3" end="3"/>
                                            </p:txEl>
                                          </p:spTgt>
                                        </p:tgtEl>
                                        <p:attrNameLst>
                                          <p:attrName>style.visibility</p:attrName>
                                        </p:attrNameLst>
                                      </p:cBhvr>
                                      <p:to>
                                        <p:strVal val="visible"/>
                                      </p:to>
                                    </p:set>
                                    <p:animEffect transition="in" filter="fade">
                                      <p:cBhvr>
                                        <p:cTn id="21" dur="500"/>
                                        <p:tgtEl>
                                          <p:spTgt spid="5">
                                            <p:txEl>
                                              <p:pRg st="3" end="3"/>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5">
                                            <p:txEl>
                                              <p:pRg st="4" end="4"/>
                                            </p:txEl>
                                          </p:spTgt>
                                        </p:tgtEl>
                                        <p:attrNameLst>
                                          <p:attrName>style.visibility</p:attrName>
                                        </p:attrNameLst>
                                      </p:cBhvr>
                                      <p:to>
                                        <p:strVal val="visible"/>
                                      </p:to>
                                    </p:set>
                                    <p:animEffect transition="in" filter="fade">
                                      <p:cBhvr>
                                        <p:cTn id="26" dur="500"/>
                                        <p:tgtEl>
                                          <p:spTgt spid="5">
                                            <p:txEl>
                                              <p:pRg st="4" end="4"/>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5">
                                            <p:txEl>
                                              <p:pRg st="5" end="5"/>
                                            </p:txEl>
                                          </p:spTgt>
                                        </p:tgtEl>
                                        <p:attrNameLst>
                                          <p:attrName>style.visibility</p:attrName>
                                        </p:attrNameLst>
                                      </p:cBhvr>
                                      <p:to>
                                        <p:strVal val="visible"/>
                                      </p:to>
                                    </p:set>
                                    <p:animEffect transition="in" filter="fade">
                                      <p:cBhvr>
                                        <p:cTn id="31"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B2A586-4F6C-FADA-B67F-BC5D8DBD36D7}"/>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7BDE8140-B5E7-7042-9C1E-55BC9FEB2C9A}"/>
              </a:ext>
            </a:extLst>
          </p:cNvPr>
          <p:cNvSpPr>
            <a:spLocks noGrp="1"/>
          </p:cNvSpPr>
          <p:nvPr>
            <p:ph type="body" sz="quarter" idx="10"/>
          </p:nvPr>
        </p:nvSpPr>
        <p:spPr>
          <a:xfrm>
            <a:off x="309401" y="529514"/>
            <a:ext cx="11573197" cy="724247"/>
          </a:xfrm>
        </p:spPr>
        <p:txBody>
          <a:bodyPr/>
          <a:lstStyle/>
          <a:p>
            <a:r>
              <a:rPr lang="en-US" dirty="0"/>
              <a:t>LoRaWAN</a:t>
            </a:r>
          </a:p>
        </p:txBody>
      </p:sp>
      <p:pic>
        <p:nvPicPr>
          <p:cNvPr id="36" name="Graphic 35">
            <a:extLst>
              <a:ext uri="{FF2B5EF4-FFF2-40B4-BE49-F238E27FC236}">
                <a16:creationId xmlns:a16="http://schemas.microsoft.com/office/drawing/2014/main" id="{08CC30D7-ED2D-87ED-A75B-92F4033A42C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158351" y="5327240"/>
            <a:ext cx="724247" cy="724247"/>
          </a:xfrm>
          <a:prstGeom prst="rect">
            <a:avLst/>
          </a:prstGeom>
        </p:spPr>
      </p:pic>
      <p:sp>
        <p:nvSpPr>
          <p:cNvPr id="44" name="TextBox 43">
            <a:extLst>
              <a:ext uri="{FF2B5EF4-FFF2-40B4-BE49-F238E27FC236}">
                <a16:creationId xmlns:a16="http://schemas.microsoft.com/office/drawing/2014/main" id="{129C3A19-B4E9-B715-9483-77DCAEB74003}"/>
              </a:ext>
            </a:extLst>
          </p:cNvPr>
          <p:cNvSpPr txBox="1"/>
          <p:nvPr/>
        </p:nvSpPr>
        <p:spPr>
          <a:xfrm>
            <a:off x="10956964" y="6051487"/>
            <a:ext cx="925634" cy="276999"/>
          </a:xfrm>
          <a:prstGeom prst="rect">
            <a:avLst/>
          </a:prstGeom>
          <a:noFill/>
        </p:spPr>
        <p:txBody>
          <a:bodyPr wrap="square" rtlCol="0">
            <a:spAutoFit/>
          </a:bodyPr>
          <a:lstStyle/>
          <a:p>
            <a:pPr algn="r"/>
            <a:r>
              <a:rPr lang="en-US" sz="1200" dirty="0"/>
              <a:t>14 of 23</a:t>
            </a:r>
          </a:p>
        </p:txBody>
      </p:sp>
      <p:sp>
        <p:nvSpPr>
          <p:cNvPr id="45" name="Oval 44">
            <a:extLst>
              <a:ext uri="{FF2B5EF4-FFF2-40B4-BE49-F238E27FC236}">
                <a16:creationId xmlns:a16="http://schemas.microsoft.com/office/drawing/2014/main" id="{41A78F07-2C40-C981-5073-47906C877476}"/>
              </a:ext>
            </a:extLst>
          </p:cNvPr>
          <p:cNvSpPr/>
          <p:nvPr/>
        </p:nvSpPr>
        <p:spPr>
          <a:xfrm>
            <a:off x="11497614" y="5915179"/>
            <a:ext cx="45719" cy="61912"/>
          </a:xfrm>
          <a:prstGeom prst="ellipse">
            <a:avLst/>
          </a:prstGeom>
          <a:solidFill>
            <a:schemeClr val="accent6">
              <a:lumMod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7CE6ACD8-A5AD-2DE5-D3AF-1A0CCB2F7C89}"/>
              </a:ext>
            </a:extLst>
          </p:cNvPr>
          <p:cNvPicPr>
            <a:picLocks noChangeAspect="1"/>
          </p:cNvPicPr>
          <p:nvPr/>
        </p:nvPicPr>
        <p:blipFill>
          <a:blip r:embed="rId5"/>
          <a:stretch>
            <a:fillRect/>
          </a:stretch>
        </p:blipFill>
        <p:spPr>
          <a:xfrm>
            <a:off x="5973124" y="2556504"/>
            <a:ext cx="4983840" cy="2770736"/>
          </a:xfrm>
          <a:prstGeom prst="rect">
            <a:avLst/>
          </a:prstGeom>
        </p:spPr>
      </p:pic>
      <p:sp>
        <p:nvSpPr>
          <p:cNvPr id="3" name="Flowchart: Stored Data 2">
            <a:extLst>
              <a:ext uri="{FF2B5EF4-FFF2-40B4-BE49-F238E27FC236}">
                <a16:creationId xmlns:a16="http://schemas.microsoft.com/office/drawing/2014/main" id="{534A6C52-6B4B-E6D8-F94E-350072AE8A21}"/>
              </a:ext>
            </a:extLst>
          </p:cNvPr>
          <p:cNvSpPr/>
          <p:nvPr/>
        </p:nvSpPr>
        <p:spPr>
          <a:xfrm rot="5400000">
            <a:off x="11468284" y="5708835"/>
            <a:ext cx="85355" cy="225425"/>
          </a:xfrm>
          <a:prstGeom prst="flowChartOnlineStorage">
            <a:avLst/>
          </a:prstGeom>
          <a:solidFill>
            <a:srgbClr val="431E9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 name="Flowchart: Terminator 3">
            <a:extLst>
              <a:ext uri="{FF2B5EF4-FFF2-40B4-BE49-F238E27FC236}">
                <a16:creationId xmlns:a16="http://schemas.microsoft.com/office/drawing/2014/main" id="{8F1A81FC-A2CC-1EB9-0F7F-3FA05D40F741}"/>
              </a:ext>
            </a:extLst>
          </p:cNvPr>
          <p:cNvSpPr/>
          <p:nvPr/>
        </p:nvSpPr>
        <p:spPr>
          <a:xfrm>
            <a:off x="11368707" y="5607532"/>
            <a:ext cx="316955" cy="69431"/>
          </a:xfrm>
          <a:prstGeom prst="flowChartTerminator">
            <a:avLst/>
          </a:prstGeom>
          <a:solidFill>
            <a:srgbClr val="431E9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7FE68E58-5902-69C9-4279-EB777F5D6692}"/>
              </a:ext>
            </a:extLst>
          </p:cNvPr>
          <p:cNvSpPr/>
          <p:nvPr/>
        </p:nvSpPr>
        <p:spPr>
          <a:xfrm>
            <a:off x="11306174" y="5632450"/>
            <a:ext cx="104775" cy="111125"/>
          </a:xfrm>
          <a:prstGeom prst="ellipse">
            <a:avLst/>
          </a:prstGeom>
          <a:solidFill>
            <a:srgbClr val="431E9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 name="Flowchart: Terminator 6">
            <a:extLst>
              <a:ext uri="{FF2B5EF4-FFF2-40B4-BE49-F238E27FC236}">
                <a16:creationId xmlns:a16="http://schemas.microsoft.com/office/drawing/2014/main" id="{6BBABDF9-CB07-7048-786C-222EB0D8289E}"/>
              </a:ext>
            </a:extLst>
          </p:cNvPr>
          <p:cNvSpPr/>
          <p:nvPr/>
        </p:nvSpPr>
        <p:spPr>
          <a:xfrm>
            <a:off x="11623674" y="5658220"/>
            <a:ext cx="104776" cy="69431"/>
          </a:xfrm>
          <a:prstGeom prst="flowChartTerminator">
            <a:avLst/>
          </a:prstGeom>
          <a:solidFill>
            <a:srgbClr val="431E9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A72F4469-C371-2477-8CC9-5DAAA8D27FCD}"/>
              </a:ext>
            </a:extLst>
          </p:cNvPr>
          <p:cNvSpPr txBox="1"/>
          <p:nvPr/>
        </p:nvSpPr>
        <p:spPr>
          <a:xfrm>
            <a:off x="438150" y="2044700"/>
            <a:ext cx="5492186" cy="3416320"/>
          </a:xfrm>
          <a:prstGeom prst="rect">
            <a:avLst/>
          </a:prstGeom>
          <a:noFill/>
        </p:spPr>
        <p:txBody>
          <a:bodyPr wrap="square" rtlCol="0">
            <a:spAutoFit/>
          </a:bodyPr>
          <a:lstStyle/>
          <a:p>
            <a:r>
              <a:rPr lang="en-US" dirty="0"/>
              <a:t>LoRaWAN device classes</a:t>
            </a:r>
          </a:p>
          <a:p>
            <a:pPr marL="742950" lvl="1" indent="-285750">
              <a:buFont typeface="Wingdings" panose="05000000000000000000" pitchFamily="2" charset="2"/>
              <a:buChar char="§"/>
            </a:pPr>
            <a:r>
              <a:rPr lang="en-US" dirty="0"/>
              <a:t>Class A</a:t>
            </a:r>
          </a:p>
          <a:p>
            <a:pPr lvl="2"/>
            <a:r>
              <a:rPr lang="en-US" dirty="0"/>
              <a:t>Lowest power</a:t>
            </a:r>
          </a:p>
          <a:p>
            <a:pPr lvl="2"/>
            <a:r>
              <a:rPr lang="en-US" dirty="0"/>
              <a:t>Short downlink receives windows</a:t>
            </a:r>
          </a:p>
          <a:p>
            <a:pPr marL="742950" lvl="1" indent="-285750">
              <a:buFont typeface="Wingdings" panose="05000000000000000000" pitchFamily="2" charset="2"/>
              <a:buChar char="§"/>
            </a:pPr>
            <a:endParaRPr lang="en-US" dirty="0"/>
          </a:p>
          <a:p>
            <a:pPr marL="742950" lvl="1" indent="-285750">
              <a:buFont typeface="Wingdings" panose="05000000000000000000" pitchFamily="2" charset="2"/>
              <a:buChar char="§"/>
            </a:pPr>
            <a:r>
              <a:rPr lang="en-US" dirty="0"/>
              <a:t>Class B</a:t>
            </a:r>
          </a:p>
          <a:p>
            <a:pPr lvl="2"/>
            <a:r>
              <a:rPr lang="en-US" dirty="0"/>
              <a:t>Downlink windows in scheduled times</a:t>
            </a:r>
          </a:p>
          <a:p>
            <a:pPr marL="742950" lvl="1" indent="-285750">
              <a:buFont typeface="Wingdings" panose="05000000000000000000" pitchFamily="2" charset="2"/>
              <a:buChar char="§"/>
            </a:pPr>
            <a:endParaRPr lang="en-US" dirty="0"/>
          </a:p>
          <a:p>
            <a:pPr marL="742950" lvl="1" indent="-285750">
              <a:buFont typeface="Wingdings" panose="05000000000000000000" pitchFamily="2" charset="2"/>
              <a:buChar char="§"/>
            </a:pPr>
            <a:r>
              <a:rPr lang="en-US" dirty="0"/>
              <a:t>Class C</a:t>
            </a:r>
          </a:p>
          <a:p>
            <a:pPr lvl="2"/>
            <a:r>
              <a:rPr lang="en-US" dirty="0"/>
              <a:t>Minimum delay</a:t>
            </a:r>
          </a:p>
          <a:p>
            <a:pPr lvl="2"/>
            <a:r>
              <a:rPr lang="en-US" dirty="0"/>
              <a:t>Always receiving</a:t>
            </a:r>
          </a:p>
          <a:p>
            <a:pPr marL="742950" lvl="1" indent="-285750">
              <a:buFont typeface="Wingdings" panose="05000000000000000000" pitchFamily="2" charset="2"/>
              <a:buChar char="§"/>
            </a:pPr>
            <a:endParaRPr lang="en-US" dirty="0"/>
          </a:p>
        </p:txBody>
      </p:sp>
    </p:spTree>
    <p:extLst>
      <p:ext uri="{BB962C8B-B14F-4D97-AF65-F5344CB8AC3E}">
        <p14:creationId xmlns:p14="http://schemas.microsoft.com/office/powerpoint/2010/main" val="1902215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A45391-7FE9-D564-BFA9-8C975A2CC057}"/>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06521F13-50CA-26CA-A63D-6BACFE35E154}"/>
              </a:ext>
            </a:extLst>
          </p:cNvPr>
          <p:cNvSpPr>
            <a:spLocks noGrp="1"/>
          </p:cNvSpPr>
          <p:nvPr>
            <p:ph type="body" sz="quarter" idx="10"/>
          </p:nvPr>
        </p:nvSpPr>
        <p:spPr>
          <a:xfrm>
            <a:off x="309401" y="529514"/>
            <a:ext cx="11573197" cy="724247"/>
          </a:xfrm>
        </p:spPr>
        <p:txBody>
          <a:bodyPr/>
          <a:lstStyle/>
          <a:p>
            <a:r>
              <a:rPr lang="en-US" dirty="0" err="1"/>
              <a:t>MOKOSmart</a:t>
            </a:r>
            <a:r>
              <a:rPr lang="en-US" dirty="0"/>
              <a:t> LoRaWAN sensors </a:t>
            </a:r>
          </a:p>
        </p:txBody>
      </p:sp>
      <p:pic>
        <p:nvPicPr>
          <p:cNvPr id="36" name="Graphic 35">
            <a:extLst>
              <a:ext uri="{FF2B5EF4-FFF2-40B4-BE49-F238E27FC236}">
                <a16:creationId xmlns:a16="http://schemas.microsoft.com/office/drawing/2014/main" id="{4D6B2875-0446-0CAA-BE55-309B920A390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158351" y="5327240"/>
            <a:ext cx="724247" cy="724247"/>
          </a:xfrm>
          <a:prstGeom prst="rect">
            <a:avLst/>
          </a:prstGeom>
        </p:spPr>
      </p:pic>
      <p:sp>
        <p:nvSpPr>
          <p:cNvPr id="44" name="TextBox 43">
            <a:extLst>
              <a:ext uri="{FF2B5EF4-FFF2-40B4-BE49-F238E27FC236}">
                <a16:creationId xmlns:a16="http://schemas.microsoft.com/office/drawing/2014/main" id="{6AA161C5-C5C8-6266-AD92-496B7758E1FD}"/>
              </a:ext>
            </a:extLst>
          </p:cNvPr>
          <p:cNvSpPr txBox="1"/>
          <p:nvPr/>
        </p:nvSpPr>
        <p:spPr>
          <a:xfrm>
            <a:off x="10956964" y="6051487"/>
            <a:ext cx="925634" cy="276999"/>
          </a:xfrm>
          <a:prstGeom prst="rect">
            <a:avLst/>
          </a:prstGeom>
          <a:noFill/>
        </p:spPr>
        <p:txBody>
          <a:bodyPr wrap="square" rtlCol="0">
            <a:spAutoFit/>
          </a:bodyPr>
          <a:lstStyle/>
          <a:p>
            <a:pPr algn="r"/>
            <a:r>
              <a:rPr lang="en-US" sz="1200" dirty="0"/>
              <a:t>15 of 23</a:t>
            </a:r>
          </a:p>
        </p:txBody>
      </p:sp>
      <p:sp>
        <p:nvSpPr>
          <p:cNvPr id="45" name="Oval 44">
            <a:extLst>
              <a:ext uri="{FF2B5EF4-FFF2-40B4-BE49-F238E27FC236}">
                <a16:creationId xmlns:a16="http://schemas.microsoft.com/office/drawing/2014/main" id="{E564DF81-2CEC-CED9-924D-678EB82B1455}"/>
              </a:ext>
            </a:extLst>
          </p:cNvPr>
          <p:cNvSpPr/>
          <p:nvPr/>
        </p:nvSpPr>
        <p:spPr>
          <a:xfrm>
            <a:off x="11497614" y="5915179"/>
            <a:ext cx="45719" cy="61912"/>
          </a:xfrm>
          <a:prstGeom prst="ellipse">
            <a:avLst/>
          </a:prstGeom>
          <a:solidFill>
            <a:schemeClr val="accent6">
              <a:lumMod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 name="Flowchart: Stored Data 2">
            <a:extLst>
              <a:ext uri="{FF2B5EF4-FFF2-40B4-BE49-F238E27FC236}">
                <a16:creationId xmlns:a16="http://schemas.microsoft.com/office/drawing/2014/main" id="{9950D1B4-252D-3309-D016-7A9BA1D0BFCC}"/>
              </a:ext>
            </a:extLst>
          </p:cNvPr>
          <p:cNvSpPr/>
          <p:nvPr/>
        </p:nvSpPr>
        <p:spPr>
          <a:xfrm rot="5400000">
            <a:off x="11468284" y="5708835"/>
            <a:ext cx="85355" cy="225425"/>
          </a:xfrm>
          <a:prstGeom prst="flowChartOnlineStorage">
            <a:avLst/>
          </a:prstGeom>
          <a:solidFill>
            <a:srgbClr val="431E9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 name="Flowchart: Terminator 3">
            <a:extLst>
              <a:ext uri="{FF2B5EF4-FFF2-40B4-BE49-F238E27FC236}">
                <a16:creationId xmlns:a16="http://schemas.microsoft.com/office/drawing/2014/main" id="{2F86587F-9B99-F030-C928-29F3C92AA655}"/>
              </a:ext>
            </a:extLst>
          </p:cNvPr>
          <p:cNvSpPr/>
          <p:nvPr/>
        </p:nvSpPr>
        <p:spPr>
          <a:xfrm>
            <a:off x="11368707" y="5607532"/>
            <a:ext cx="316955" cy="69431"/>
          </a:xfrm>
          <a:prstGeom prst="flowChartTerminator">
            <a:avLst/>
          </a:prstGeom>
          <a:solidFill>
            <a:srgbClr val="431E9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5A7DADDB-EF26-1AAA-0513-EC3FB3754D15}"/>
              </a:ext>
            </a:extLst>
          </p:cNvPr>
          <p:cNvSpPr/>
          <p:nvPr/>
        </p:nvSpPr>
        <p:spPr>
          <a:xfrm>
            <a:off x="11306174" y="5632450"/>
            <a:ext cx="104775" cy="111125"/>
          </a:xfrm>
          <a:prstGeom prst="ellipse">
            <a:avLst/>
          </a:prstGeom>
          <a:solidFill>
            <a:srgbClr val="431E9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6" name="Flowchart: Terminator 5">
            <a:extLst>
              <a:ext uri="{FF2B5EF4-FFF2-40B4-BE49-F238E27FC236}">
                <a16:creationId xmlns:a16="http://schemas.microsoft.com/office/drawing/2014/main" id="{BD399DC8-35EC-690D-AC8B-C73B1729FE8F}"/>
              </a:ext>
            </a:extLst>
          </p:cNvPr>
          <p:cNvSpPr/>
          <p:nvPr/>
        </p:nvSpPr>
        <p:spPr>
          <a:xfrm>
            <a:off x="11623674" y="5658220"/>
            <a:ext cx="104776" cy="69431"/>
          </a:xfrm>
          <a:prstGeom prst="flowChartTerminator">
            <a:avLst/>
          </a:prstGeom>
          <a:solidFill>
            <a:srgbClr val="431E9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nvGrpSpPr>
          <p:cNvPr id="8" name="Group 7">
            <a:extLst>
              <a:ext uri="{FF2B5EF4-FFF2-40B4-BE49-F238E27FC236}">
                <a16:creationId xmlns:a16="http://schemas.microsoft.com/office/drawing/2014/main" id="{1AB6C645-DBD9-2024-2608-C38E9AE2ADC6}"/>
              </a:ext>
            </a:extLst>
          </p:cNvPr>
          <p:cNvGrpSpPr/>
          <p:nvPr/>
        </p:nvGrpSpPr>
        <p:grpSpPr>
          <a:xfrm>
            <a:off x="4051882" y="1920646"/>
            <a:ext cx="4068312" cy="4173038"/>
            <a:chOff x="2527882" y="1769366"/>
            <a:chExt cx="4068312" cy="4173038"/>
          </a:xfrm>
        </p:grpSpPr>
        <p:sp>
          <p:nvSpPr>
            <p:cNvPr id="9" name="Rectangle 8">
              <a:extLst>
                <a:ext uri="{FF2B5EF4-FFF2-40B4-BE49-F238E27FC236}">
                  <a16:creationId xmlns:a16="http://schemas.microsoft.com/office/drawing/2014/main" id="{6992D6B3-94A4-CF22-B1C9-E45892027EEF}"/>
                </a:ext>
              </a:extLst>
            </p:cNvPr>
            <p:cNvSpPr/>
            <p:nvPr/>
          </p:nvSpPr>
          <p:spPr>
            <a:xfrm>
              <a:off x="2527882" y="3860800"/>
              <a:ext cx="2044119" cy="2024231"/>
            </a:xfrm>
            <a:custGeom>
              <a:avLst/>
              <a:gdLst/>
              <a:ahLst/>
              <a:cxnLst/>
              <a:rect l="l" t="t" r="r" b="b"/>
              <a:pathLst>
                <a:path w="2044119" h="2024231">
                  <a:moveTo>
                    <a:pt x="366464" y="0"/>
                  </a:moveTo>
                  <a:lnTo>
                    <a:pt x="556662" y="0"/>
                  </a:lnTo>
                  <a:cubicBezTo>
                    <a:pt x="561251" y="574041"/>
                    <a:pt x="908815" y="1117284"/>
                    <a:pt x="1480062" y="1349474"/>
                  </a:cubicBezTo>
                  <a:cubicBezTo>
                    <a:pt x="1664906" y="1424606"/>
                    <a:pt x="1856123" y="1460241"/>
                    <a:pt x="2044119" y="1459681"/>
                  </a:cubicBezTo>
                  <a:lnTo>
                    <a:pt x="2044119" y="1643731"/>
                  </a:lnTo>
                  <a:cubicBezTo>
                    <a:pt x="1976201" y="1643868"/>
                    <a:pt x="1907852" y="1639074"/>
                    <a:pt x="1839496" y="1629946"/>
                  </a:cubicBezTo>
                  <a:lnTo>
                    <a:pt x="1546504" y="2024231"/>
                  </a:lnTo>
                  <a:lnTo>
                    <a:pt x="955093" y="1783846"/>
                  </a:lnTo>
                  <a:lnTo>
                    <a:pt x="1025507" y="1299093"/>
                  </a:lnTo>
                  <a:cubicBezTo>
                    <a:pt x="905134" y="1209445"/>
                    <a:pt x="799404" y="1105116"/>
                    <a:pt x="713898" y="986746"/>
                  </a:cubicBezTo>
                  <a:lnTo>
                    <a:pt x="719682" y="1004573"/>
                  </a:lnTo>
                  <a:lnTo>
                    <a:pt x="195230" y="1037088"/>
                  </a:lnTo>
                  <a:lnTo>
                    <a:pt x="0" y="435261"/>
                  </a:lnTo>
                  <a:lnTo>
                    <a:pt x="381694" y="20215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10" name="Oval 21">
              <a:extLst>
                <a:ext uri="{FF2B5EF4-FFF2-40B4-BE49-F238E27FC236}">
                  <a16:creationId xmlns:a16="http://schemas.microsoft.com/office/drawing/2014/main" id="{F2B61869-CE94-402A-6E92-6FE410CDE2A1}"/>
                </a:ext>
              </a:extLst>
            </p:cNvPr>
            <p:cNvSpPr/>
            <p:nvPr/>
          </p:nvSpPr>
          <p:spPr>
            <a:xfrm rot="437364">
              <a:off x="4621552" y="3784736"/>
              <a:ext cx="1916761" cy="2157668"/>
            </a:xfrm>
            <a:custGeom>
              <a:avLst/>
              <a:gdLst/>
              <a:ahLst/>
              <a:cxnLst/>
              <a:rect l="l" t="t" r="r" b="b"/>
              <a:pathLst>
                <a:path w="1916761" h="2157668">
                  <a:moveTo>
                    <a:pt x="1708415" y="144041"/>
                  </a:moveTo>
                  <a:lnTo>
                    <a:pt x="1725767" y="154715"/>
                  </a:lnTo>
                  <a:lnTo>
                    <a:pt x="1708415" y="150430"/>
                  </a:lnTo>
                  <a:close/>
                  <a:moveTo>
                    <a:pt x="1300025" y="24192"/>
                  </a:moveTo>
                  <a:lnTo>
                    <a:pt x="1489147" y="0"/>
                  </a:lnTo>
                  <a:cubicBezTo>
                    <a:pt x="1500273" y="82796"/>
                    <a:pt x="1504062" y="167059"/>
                    <a:pt x="1500308" y="252054"/>
                  </a:cubicBezTo>
                  <a:lnTo>
                    <a:pt x="1916761" y="480508"/>
                  </a:lnTo>
                  <a:lnTo>
                    <a:pt x="1751401" y="1090339"/>
                  </a:lnTo>
                  <a:lnTo>
                    <a:pt x="1246060" y="1081941"/>
                  </a:lnTo>
                  <a:cubicBezTo>
                    <a:pt x="1182167" y="1187433"/>
                    <a:pt x="1104758" y="1282578"/>
                    <a:pt x="1018020" y="1367515"/>
                  </a:cubicBezTo>
                  <a:lnTo>
                    <a:pt x="1183977" y="1795543"/>
                  </a:lnTo>
                  <a:lnTo>
                    <a:pt x="660625" y="2157668"/>
                  </a:lnTo>
                  <a:lnTo>
                    <a:pt x="452734" y="1979318"/>
                  </a:lnTo>
                  <a:lnTo>
                    <a:pt x="452343" y="1979754"/>
                  </a:lnTo>
                  <a:lnTo>
                    <a:pt x="407306" y="1940346"/>
                  </a:lnTo>
                  <a:lnTo>
                    <a:pt x="263664" y="1817114"/>
                  </a:lnTo>
                  <a:lnTo>
                    <a:pt x="265236" y="1816026"/>
                  </a:lnTo>
                  <a:lnTo>
                    <a:pt x="248277" y="1801186"/>
                  </a:lnTo>
                  <a:cubicBezTo>
                    <a:pt x="175016" y="1821669"/>
                    <a:pt x="99852" y="1836107"/>
                    <a:pt x="23294" y="1843500"/>
                  </a:cubicBezTo>
                  <a:lnTo>
                    <a:pt x="0" y="1661401"/>
                  </a:lnTo>
                  <a:cubicBezTo>
                    <a:pt x="586249" y="1594555"/>
                    <a:pt x="1099236" y="1182477"/>
                    <a:pt x="1261282" y="584868"/>
                  </a:cubicBezTo>
                  <a:cubicBezTo>
                    <a:pt x="1312404" y="396331"/>
                    <a:pt x="1323933" y="206529"/>
                    <a:pt x="1300025" y="24192"/>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p>
          </p:txBody>
        </p:sp>
        <p:sp>
          <p:nvSpPr>
            <p:cNvPr id="11" name="Oval 21">
              <a:extLst>
                <a:ext uri="{FF2B5EF4-FFF2-40B4-BE49-F238E27FC236}">
                  <a16:creationId xmlns:a16="http://schemas.microsoft.com/office/drawing/2014/main" id="{81CE7F9C-ED2B-CE32-CC8F-B2A682CA244E}"/>
                </a:ext>
              </a:extLst>
            </p:cNvPr>
            <p:cNvSpPr/>
            <p:nvPr/>
          </p:nvSpPr>
          <p:spPr>
            <a:xfrm rot="437364">
              <a:off x="2587685" y="1769366"/>
              <a:ext cx="1903947" cy="2166804"/>
            </a:xfrm>
            <a:custGeom>
              <a:avLst/>
              <a:gdLst/>
              <a:ahLst/>
              <a:cxnLst/>
              <a:rect l="l" t="t" r="r" b="b"/>
              <a:pathLst>
                <a:path w="1903947" h="2166804">
                  <a:moveTo>
                    <a:pt x="1248722" y="0"/>
                  </a:moveTo>
                  <a:lnTo>
                    <a:pt x="1627097" y="360618"/>
                  </a:lnTo>
                  <a:lnTo>
                    <a:pt x="1623294" y="362966"/>
                  </a:lnTo>
                  <a:cubicBezTo>
                    <a:pt x="1706758" y="337014"/>
                    <a:pt x="1792834" y="318893"/>
                    <a:pt x="1880669" y="309126"/>
                  </a:cubicBezTo>
                  <a:lnTo>
                    <a:pt x="1903947" y="491102"/>
                  </a:lnTo>
                  <a:cubicBezTo>
                    <a:pt x="1322097" y="562522"/>
                    <a:pt x="814151" y="973268"/>
                    <a:pt x="653054" y="1567381"/>
                  </a:cubicBezTo>
                  <a:cubicBezTo>
                    <a:pt x="600572" y="1760932"/>
                    <a:pt x="589817" y="1955818"/>
                    <a:pt x="615630" y="2142672"/>
                  </a:cubicBezTo>
                  <a:lnTo>
                    <a:pt x="426969" y="2166804"/>
                  </a:lnTo>
                  <a:cubicBezTo>
                    <a:pt x="416234" y="2094458"/>
                    <a:pt x="410995" y="2020927"/>
                    <a:pt x="410980" y="1946726"/>
                  </a:cubicBezTo>
                  <a:lnTo>
                    <a:pt x="0" y="1721274"/>
                  </a:lnTo>
                  <a:lnTo>
                    <a:pt x="165358" y="1111442"/>
                  </a:lnTo>
                  <a:lnTo>
                    <a:pt x="636319" y="1119271"/>
                  </a:lnTo>
                  <a:cubicBezTo>
                    <a:pt x="700213" y="1007851"/>
                    <a:pt x="777366" y="906262"/>
                    <a:pt x="864645" y="815331"/>
                  </a:cubicBezTo>
                  <a:lnTo>
                    <a:pt x="706904" y="334563"/>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p>
          </p:txBody>
        </p:sp>
        <p:sp>
          <p:nvSpPr>
            <p:cNvPr id="12" name="Rectangle 15">
              <a:extLst>
                <a:ext uri="{FF2B5EF4-FFF2-40B4-BE49-F238E27FC236}">
                  <a16:creationId xmlns:a16="http://schemas.microsoft.com/office/drawing/2014/main" id="{EFC7A103-2916-65EF-EB38-05540CFAB9FF}"/>
                </a:ext>
              </a:extLst>
            </p:cNvPr>
            <p:cNvSpPr/>
            <p:nvPr/>
          </p:nvSpPr>
          <p:spPr>
            <a:xfrm>
              <a:off x="4555381" y="1792645"/>
              <a:ext cx="2040813" cy="2068155"/>
            </a:xfrm>
            <a:custGeom>
              <a:avLst/>
              <a:gdLst/>
              <a:ahLst/>
              <a:cxnLst/>
              <a:rect l="l" t="t" r="r" b="b"/>
              <a:pathLst>
                <a:path w="2040813" h="2068155">
                  <a:moveTo>
                    <a:pt x="520053" y="0"/>
                  </a:moveTo>
                  <a:lnTo>
                    <a:pt x="1111462" y="240384"/>
                  </a:lnTo>
                  <a:lnTo>
                    <a:pt x="1036786" y="754460"/>
                  </a:lnTo>
                  <a:lnTo>
                    <a:pt x="1021317" y="748171"/>
                  </a:lnTo>
                  <a:cubicBezTo>
                    <a:pt x="1142506" y="837417"/>
                    <a:pt x="1249045" y="941474"/>
                    <a:pt x="1335290" y="1059739"/>
                  </a:cubicBezTo>
                  <a:lnTo>
                    <a:pt x="1814020" y="1005063"/>
                  </a:lnTo>
                  <a:lnTo>
                    <a:pt x="2040813" y="1596059"/>
                  </a:lnTo>
                  <a:lnTo>
                    <a:pt x="1672411" y="1848385"/>
                  </a:lnTo>
                  <a:cubicBezTo>
                    <a:pt x="1682906" y="1920885"/>
                    <a:pt x="1688379" y="1994315"/>
                    <a:pt x="1687912" y="2068155"/>
                  </a:cubicBezTo>
                  <a:lnTo>
                    <a:pt x="1497249" y="2068155"/>
                  </a:lnTo>
                  <a:cubicBezTo>
                    <a:pt x="1499106" y="1488724"/>
                    <a:pt x="1150503" y="938186"/>
                    <a:pt x="574393" y="704018"/>
                  </a:cubicBezTo>
                  <a:cubicBezTo>
                    <a:pt x="467666" y="660637"/>
                    <a:pt x="358815" y="630425"/>
                    <a:pt x="249685" y="612618"/>
                  </a:cubicBezTo>
                  <a:cubicBezTo>
                    <a:pt x="213308" y="606683"/>
                    <a:pt x="176901" y="602126"/>
                    <a:pt x="140531" y="598919"/>
                  </a:cubicBezTo>
                  <a:cubicBezTo>
                    <a:pt x="93574" y="594779"/>
                    <a:pt x="46680" y="592889"/>
                    <a:pt x="0" y="593905"/>
                  </a:cubicBezTo>
                  <a:lnTo>
                    <a:pt x="0" y="409496"/>
                  </a:lnTo>
                  <a:cubicBezTo>
                    <a:pt x="74584" y="408781"/>
                    <a:pt x="149703" y="413983"/>
                    <a:pt x="224810" y="424420"/>
                  </a:cubicBezTo>
                  <a:lnTo>
                    <a:pt x="209339" y="418133"/>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grpSp>
      <p:sp>
        <p:nvSpPr>
          <p:cNvPr id="13" name="Oval 12">
            <a:extLst>
              <a:ext uri="{FF2B5EF4-FFF2-40B4-BE49-F238E27FC236}">
                <a16:creationId xmlns:a16="http://schemas.microsoft.com/office/drawing/2014/main" id="{8D41E0EE-CAA3-B4CD-83FE-B34C26708307}"/>
              </a:ext>
            </a:extLst>
          </p:cNvPr>
          <p:cNvSpPr/>
          <p:nvPr/>
        </p:nvSpPr>
        <p:spPr>
          <a:xfrm>
            <a:off x="4971456" y="2892582"/>
            <a:ext cx="2229169" cy="222916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14" name="Donut 2">
            <a:extLst>
              <a:ext uri="{FF2B5EF4-FFF2-40B4-BE49-F238E27FC236}">
                <a16:creationId xmlns:a16="http://schemas.microsoft.com/office/drawing/2014/main" id="{993F26B9-3B48-72D3-8995-7936D44DE10A}"/>
              </a:ext>
            </a:extLst>
          </p:cNvPr>
          <p:cNvSpPr/>
          <p:nvPr/>
        </p:nvSpPr>
        <p:spPr>
          <a:xfrm>
            <a:off x="4733980" y="2655106"/>
            <a:ext cx="2704121" cy="2704121"/>
          </a:xfrm>
          <a:prstGeom prst="donut">
            <a:avLst>
              <a:gd name="adj" fmla="val 3866"/>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solidFill>
            </a:endParaRPr>
          </a:p>
        </p:txBody>
      </p:sp>
      <p:grpSp>
        <p:nvGrpSpPr>
          <p:cNvPr id="15" name="Group 14">
            <a:extLst>
              <a:ext uri="{FF2B5EF4-FFF2-40B4-BE49-F238E27FC236}">
                <a16:creationId xmlns:a16="http://schemas.microsoft.com/office/drawing/2014/main" id="{E26D0D7D-B065-2FF0-D99A-5448F9A1650B}"/>
              </a:ext>
            </a:extLst>
          </p:cNvPr>
          <p:cNvGrpSpPr/>
          <p:nvPr/>
        </p:nvGrpSpPr>
        <p:grpSpPr>
          <a:xfrm>
            <a:off x="5275903" y="3456149"/>
            <a:ext cx="1689597" cy="840075"/>
            <a:chOff x="6670497" y="4267516"/>
            <a:chExt cx="4190656" cy="2083613"/>
          </a:xfrm>
        </p:grpSpPr>
        <p:sp>
          <p:nvSpPr>
            <p:cNvPr id="16" name="Freeform: Shape 15">
              <a:extLst>
                <a:ext uri="{FF2B5EF4-FFF2-40B4-BE49-F238E27FC236}">
                  <a16:creationId xmlns:a16="http://schemas.microsoft.com/office/drawing/2014/main" id="{05774E68-E846-8891-82FF-5F3D4C2F9BD0}"/>
                </a:ext>
              </a:extLst>
            </p:cNvPr>
            <p:cNvSpPr/>
            <p:nvPr/>
          </p:nvSpPr>
          <p:spPr>
            <a:xfrm>
              <a:off x="6670497" y="4910589"/>
              <a:ext cx="2028518" cy="1440540"/>
            </a:xfrm>
            <a:custGeom>
              <a:avLst/>
              <a:gdLst>
                <a:gd name="connsiteX0" fmla="*/ 1359605 w 2028518"/>
                <a:gd name="connsiteY0" fmla="*/ 1366447 h 1440540"/>
                <a:gd name="connsiteX1" fmla="*/ 1359605 w 2028518"/>
                <a:gd name="connsiteY1" fmla="*/ 1406271 h 1440540"/>
                <a:gd name="connsiteX2" fmla="*/ 1942246 w 2028518"/>
                <a:gd name="connsiteY2" fmla="*/ 1406271 h 1440540"/>
                <a:gd name="connsiteX3" fmla="*/ 1942246 w 2028518"/>
                <a:gd name="connsiteY3" fmla="*/ 1366447 h 1440540"/>
                <a:gd name="connsiteX4" fmla="*/ 1359605 w 2028518"/>
                <a:gd name="connsiteY4" fmla="*/ 1305350 h 1440540"/>
                <a:gd name="connsiteX5" fmla="*/ 1359605 w 2028518"/>
                <a:gd name="connsiteY5" fmla="*/ 1345174 h 1440540"/>
                <a:gd name="connsiteX6" fmla="*/ 1942246 w 2028518"/>
                <a:gd name="connsiteY6" fmla="*/ 1345174 h 1440540"/>
                <a:gd name="connsiteX7" fmla="*/ 1942246 w 2028518"/>
                <a:gd name="connsiteY7" fmla="*/ 1305350 h 1440540"/>
                <a:gd name="connsiteX8" fmla="*/ 1359605 w 2028518"/>
                <a:gd name="connsiteY8" fmla="*/ 1244254 h 1440540"/>
                <a:gd name="connsiteX9" fmla="*/ 1359605 w 2028518"/>
                <a:gd name="connsiteY9" fmla="*/ 1284078 h 1440540"/>
                <a:gd name="connsiteX10" fmla="*/ 1942246 w 2028518"/>
                <a:gd name="connsiteY10" fmla="*/ 1284078 h 1440540"/>
                <a:gd name="connsiteX11" fmla="*/ 1942246 w 2028518"/>
                <a:gd name="connsiteY11" fmla="*/ 1244254 h 1440540"/>
                <a:gd name="connsiteX12" fmla="*/ 1359605 w 2028518"/>
                <a:gd name="connsiteY12" fmla="*/ 1183157 h 1440540"/>
                <a:gd name="connsiteX13" fmla="*/ 1359605 w 2028518"/>
                <a:gd name="connsiteY13" fmla="*/ 1222981 h 1440540"/>
                <a:gd name="connsiteX14" fmla="*/ 1942246 w 2028518"/>
                <a:gd name="connsiteY14" fmla="*/ 1222981 h 1440540"/>
                <a:gd name="connsiteX15" fmla="*/ 1942246 w 2028518"/>
                <a:gd name="connsiteY15" fmla="*/ 1183157 h 1440540"/>
                <a:gd name="connsiteX16" fmla="*/ 1003047 w 2028518"/>
                <a:gd name="connsiteY16" fmla="*/ 821458 h 1440540"/>
                <a:gd name="connsiteX17" fmla="*/ 1003047 w 2028518"/>
                <a:gd name="connsiteY17" fmla="*/ 1439143 h 1440540"/>
                <a:gd name="connsiteX18" fmla="*/ 1259865 w 2028518"/>
                <a:gd name="connsiteY18" fmla="*/ 1439143 h 1440540"/>
                <a:gd name="connsiteX19" fmla="*/ 1259865 w 2028518"/>
                <a:gd name="connsiteY19" fmla="*/ 821458 h 1440540"/>
                <a:gd name="connsiteX20" fmla="*/ 640721 w 2028518"/>
                <a:gd name="connsiteY20" fmla="*/ 818736 h 1440540"/>
                <a:gd name="connsiteX21" fmla="*/ 640721 w 2028518"/>
                <a:gd name="connsiteY21" fmla="*/ 1436421 h 1440540"/>
                <a:gd name="connsiteX22" fmla="*/ 860983 w 2028518"/>
                <a:gd name="connsiteY22" fmla="*/ 1436421 h 1440540"/>
                <a:gd name="connsiteX23" fmla="*/ 860983 w 2028518"/>
                <a:gd name="connsiteY23" fmla="*/ 818736 h 1440540"/>
                <a:gd name="connsiteX24" fmla="*/ 1818380 w 2028518"/>
                <a:gd name="connsiteY24" fmla="*/ 734607 h 1440540"/>
                <a:gd name="connsiteX25" fmla="*/ 1818380 w 2028518"/>
                <a:gd name="connsiteY25" fmla="*/ 807677 h 1440540"/>
                <a:gd name="connsiteX26" fmla="*/ 1916476 w 2028518"/>
                <a:gd name="connsiteY26" fmla="*/ 807677 h 1440540"/>
                <a:gd name="connsiteX27" fmla="*/ 1916476 w 2028518"/>
                <a:gd name="connsiteY27" fmla="*/ 734607 h 1440540"/>
                <a:gd name="connsiteX28" fmla="*/ 1634779 w 2028518"/>
                <a:gd name="connsiteY28" fmla="*/ 734607 h 1440540"/>
                <a:gd name="connsiteX29" fmla="*/ 1634779 w 2028518"/>
                <a:gd name="connsiteY29" fmla="*/ 807677 h 1440540"/>
                <a:gd name="connsiteX30" fmla="*/ 1732875 w 2028518"/>
                <a:gd name="connsiteY30" fmla="*/ 807677 h 1440540"/>
                <a:gd name="connsiteX31" fmla="*/ 1732875 w 2028518"/>
                <a:gd name="connsiteY31" fmla="*/ 734607 h 1440540"/>
                <a:gd name="connsiteX32" fmla="*/ 1451179 w 2028518"/>
                <a:gd name="connsiteY32" fmla="*/ 734607 h 1440540"/>
                <a:gd name="connsiteX33" fmla="*/ 1451179 w 2028518"/>
                <a:gd name="connsiteY33" fmla="*/ 807677 h 1440540"/>
                <a:gd name="connsiteX34" fmla="*/ 1549275 w 2028518"/>
                <a:gd name="connsiteY34" fmla="*/ 807677 h 1440540"/>
                <a:gd name="connsiteX35" fmla="*/ 1549275 w 2028518"/>
                <a:gd name="connsiteY35" fmla="*/ 734607 h 1440540"/>
                <a:gd name="connsiteX36" fmla="*/ 1818380 w 2028518"/>
                <a:gd name="connsiteY36" fmla="*/ 582994 h 1440540"/>
                <a:gd name="connsiteX37" fmla="*/ 1818380 w 2028518"/>
                <a:gd name="connsiteY37" fmla="*/ 656064 h 1440540"/>
                <a:gd name="connsiteX38" fmla="*/ 1916476 w 2028518"/>
                <a:gd name="connsiteY38" fmla="*/ 656064 h 1440540"/>
                <a:gd name="connsiteX39" fmla="*/ 1916476 w 2028518"/>
                <a:gd name="connsiteY39" fmla="*/ 582994 h 1440540"/>
                <a:gd name="connsiteX40" fmla="*/ 1634779 w 2028518"/>
                <a:gd name="connsiteY40" fmla="*/ 582994 h 1440540"/>
                <a:gd name="connsiteX41" fmla="*/ 1634779 w 2028518"/>
                <a:gd name="connsiteY41" fmla="*/ 656064 h 1440540"/>
                <a:gd name="connsiteX42" fmla="*/ 1732875 w 2028518"/>
                <a:gd name="connsiteY42" fmla="*/ 656064 h 1440540"/>
                <a:gd name="connsiteX43" fmla="*/ 1732875 w 2028518"/>
                <a:gd name="connsiteY43" fmla="*/ 582994 h 1440540"/>
                <a:gd name="connsiteX44" fmla="*/ 1451179 w 2028518"/>
                <a:gd name="connsiteY44" fmla="*/ 582994 h 1440540"/>
                <a:gd name="connsiteX45" fmla="*/ 1451179 w 2028518"/>
                <a:gd name="connsiteY45" fmla="*/ 656064 h 1440540"/>
                <a:gd name="connsiteX46" fmla="*/ 1549275 w 2028518"/>
                <a:gd name="connsiteY46" fmla="*/ 656064 h 1440540"/>
                <a:gd name="connsiteX47" fmla="*/ 1549275 w 2028518"/>
                <a:gd name="connsiteY47" fmla="*/ 582994 h 1440540"/>
                <a:gd name="connsiteX48" fmla="*/ 403424 w 2028518"/>
                <a:gd name="connsiteY48" fmla="*/ 499916 h 1440540"/>
                <a:gd name="connsiteX49" fmla="*/ 348620 w 2028518"/>
                <a:gd name="connsiteY49" fmla="*/ 554720 h 1440540"/>
                <a:gd name="connsiteX50" fmla="*/ 348620 w 2028518"/>
                <a:gd name="connsiteY50" fmla="*/ 1438886 h 1440540"/>
                <a:gd name="connsiteX51" fmla="*/ 458227 w 2028518"/>
                <a:gd name="connsiteY51" fmla="*/ 1438886 h 1440540"/>
                <a:gd name="connsiteX52" fmla="*/ 458228 w 2028518"/>
                <a:gd name="connsiteY52" fmla="*/ 554720 h 1440540"/>
                <a:gd name="connsiteX53" fmla="*/ 403424 w 2028518"/>
                <a:gd name="connsiteY53" fmla="*/ 499916 h 1440540"/>
                <a:gd name="connsiteX54" fmla="*/ 169200 w 2028518"/>
                <a:gd name="connsiteY54" fmla="*/ 496212 h 1440540"/>
                <a:gd name="connsiteX55" fmla="*/ 114396 w 2028518"/>
                <a:gd name="connsiteY55" fmla="*/ 551016 h 1440540"/>
                <a:gd name="connsiteX56" fmla="*/ 114396 w 2028518"/>
                <a:gd name="connsiteY56" fmla="*/ 1435182 h 1440540"/>
                <a:gd name="connsiteX57" fmla="*/ 224003 w 2028518"/>
                <a:gd name="connsiteY57" fmla="*/ 1435182 h 1440540"/>
                <a:gd name="connsiteX58" fmla="*/ 224004 w 2028518"/>
                <a:gd name="connsiteY58" fmla="*/ 551016 h 1440540"/>
                <a:gd name="connsiteX59" fmla="*/ 169200 w 2028518"/>
                <a:gd name="connsiteY59" fmla="*/ 496212 h 1440540"/>
                <a:gd name="connsiteX60" fmla="*/ 1818380 w 2028518"/>
                <a:gd name="connsiteY60" fmla="*/ 431380 h 1440540"/>
                <a:gd name="connsiteX61" fmla="*/ 1818380 w 2028518"/>
                <a:gd name="connsiteY61" fmla="*/ 504450 h 1440540"/>
                <a:gd name="connsiteX62" fmla="*/ 1916476 w 2028518"/>
                <a:gd name="connsiteY62" fmla="*/ 504450 h 1440540"/>
                <a:gd name="connsiteX63" fmla="*/ 1916476 w 2028518"/>
                <a:gd name="connsiteY63" fmla="*/ 431380 h 1440540"/>
                <a:gd name="connsiteX64" fmla="*/ 1634779 w 2028518"/>
                <a:gd name="connsiteY64" fmla="*/ 431380 h 1440540"/>
                <a:gd name="connsiteX65" fmla="*/ 1634779 w 2028518"/>
                <a:gd name="connsiteY65" fmla="*/ 504450 h 1440540"/>
                <a:gd name="connsiteX66" fmla="*/ 1732875 w 2028518"/>
                <a:gd name="connsiteY66" fmla="*/ 504450 h 1440540"/>
                <a:gd name="connsiteX67" fmla="*/ 1732875 w 2028518"/>
                <a:gd name="connsiteY67" fmla="*/ 431380 h 1440540"/>
                <a:gd name="connsiteX68" fmla="*/ 1451179 w 2028518"/>
                <a:gd name="connsiteY68" fmla="*/ 431380 h 1440540"/>
                <a:gd name="connsiteX69" fmla="*/ 1451179 w 2028518"/>
                <a:gd name="connsiteY69" fmla="*/ 504450 h 1440540"/>
                <a:gd name="connsiteX70" fmla="*/ 1549275 w 2028518"/>
                <a:gd name="connsiteY70" fmla="*/ 504450 h 1440540"/>
                <a:gd name="connsiteX71" fmla="*/ 1549275 w 2028518"/>
                <a:gd name="connsiteY71" fmla="*/ 431380 h 1440540"/>
                <a:gd name="connsiteX72" fmla="*/ 1254606 w 2028518"/>
                <a:gd name="connsiteY72" fmla="*/ 431380 h 1440540"/>
                <a:gd name="connsiteX73" fmla="*/ 1254606 w 2028518"/>
                <a:gd name="connsiteY73" fmla="*/ 504450 h 1440540"/>
                <a:gd name="connsiteX74" fmla="*/ 1352702 w 2028518"/>
                <a:gd name="connsiteY74" fmla="*/ 504450 h 1440540"/>
                <a:gd name="connsiteX75" fmla="*/ 1352702 w 2028518"/>
                <a:gd name="connsiteY75" fmla="*/ 431380 h 1440540"/>
                <a:gd name="connsiteX76" fmla="*/ 1071005 w 2028518"/>
                <a:gd name="connsiteY76" fmla="*/ 431380 h 1440540"/>
                <a:gd name="connsiteX77" fmla="*/ 1071005 w 2028518"/>
                <a:gd name="connsiteY77" fmla="*/ 504450 h 1440540"/>
                <a:gd name="connsiteX78" fmla="*/ 1169101 w 2028518"/>
                <a:gd name="connsiteY78" fmla="*/ 504450 h 1440540"/>
                <a:gd name="connsiteX79" fmla="*/ 1169101 w 2028518"/>
                <a:gd name="connsiteY79" fmla="*/ 431380 h 1440540"/>
                <a:gd name="connsiteX80" fmla="*/ 887405 w 2028518"/>
                <a:gd name="connsiteY80" fmla="*/ 431380 h 1440540"/>
                <a:gd name="connsiteX81" fmla="*/ 887405 w 2028518"/>
                <a:gd name="connsiteY81" fmla="*/ 504450 h 1440540"/>
                <a:gd name="connsiteX82" fmla="*/ 985501 w 2028518"/>
                <a:gd name="connsiteY82" fmla="*/ 504450 h 1440540"/>
                <a:gd name="connsiteX83" fmla="*/ 985501 w 2028518"/>
                <a:gd name="connsiteY83" fmla="*/ 431380 h 1440540"/>
                <a:gd name="connsiteX84" fmla="*/ 726849 w 2028518"/>
                <a:gd name="connsiteY84" fmla="*/ 431380 h 1440540"/>
                <a:gd name="connsiteX85" fmla="*/ 726849 w 2028518"/>
                <a:gd name="connsiteY85" fmla="*/ 504450 h 1440540"/>
                <a:gd name="connsiteX86" fmla="*/ 824945 w 2028518"/>
                <a:gd name="connsiteY86" fmla="*/ 504450 h 1440540"/>
                <a:gd name="connsiteX87" fmla="*/ 824945 w 2028518"/>
                <a:gd name="connsiteY87" fmla="*/ 431380 h 1440540"/>
                <a:gd name="connsiteX88" fmla="*/ 543248 w 2028518"/>
                <a:gd name="connsiteY88" fmla="*/ 431380 h 1440540"/>
                <a:gd name="connsiteX89" fmla="*/ 543248 w 2028518"/>
                <a:gd name="connsiteY89" fmla="*/ 504450 h 1440540"/>
                <a:gd name="connsiteX90" fmla="*/ 641344 w 2028518"/>
                <a:gd name="connsiteY90" fmla="*/ 504450 h 1440540"/>
                <a:gd name="connsiteX91" fmla="*/ 641344 w 2028518"/>
                <a:gd name="connsiteY91" fmla="*/ 431380 h 1440540"/>
                <a:gd name="connsiteX92" fmla="*/ 525663 w 2028518"/>
                <a:gd name="connsiteY92" fmla="*/ 0 h 1440540"/>
                <a:gd name="connsiteX93" fmla="*/ 525663 w 2028518"/>
                <a:gd name="connsiteY93" fmla="*/ 296929 h 1440540"/>
                <a:gd name="connsiteX94" fmla="*/ 1026614 w 2028518"/>
                <a:gd name="connsiteY94" fmla="*/ 0 h 1440540"/>
                <a:gd name="connsiteX95" fmla="*/ 1026614 w 2028518"/>
                <a:gd name="connsiteY95" fmla="*/ 296930 h 1440540"/>
                <a:gd name="connsiteX96" fmla="*/ 1527566 w 2028518"/>
                <a:gd name="connsiteY96" fmla="*/ 0 h 1440540"/>
                <a:gd name="connsiteX97" fmla="*/ 1527566 w 2028518"/>
                <a:gd name="connsiteY97" fmla="*/ 296930 h 1440540"/>
                <a:gd name="connsiteX98" fmla="*/ 2028518 w 2028518"/>
                <a:gd name="connsiteY98" fmla="*/ 0 h 1440540"/>
                <a:gd name="connsiteX99" fmla="*/ 2028518 w 2028518"/>
                <a:gd name="connsiteY99" fmla="*/ 311577 h 1440540"/>
                <a:gd name="connsiteX100" fmla="*/ 2028518 w 2028518"/>
                <a:gd name="connsiteY100" fmla="*/ 1440540 h 1440540"/>
                <a:gd name="connsiteX101" fmla="*/ 0 w 2028518"/>
                <a:gd name="connsiteY101" fmla="*/ 1440540 h 1440540"/>
                <a:gd name="connsiteX102" fmla="*/ 0 w 2028518"/>
                <a:gd name="connsiteY102" fmla="*/ 311577 h 1440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2028518" h="1440540">
                  <a:moveTo>
                    <a:pt x="1359605" y="1366447"/>
                  </a:moveTo>
                  <a:lnTo>
                    <a:pt x="1359605" y="1406271"/>
                  </a:lnTo>
                  <a:lnTo>
                    <a:pt x="1942246" y="1406271"/>
                  </a:lnTo>
                  <a:lnTo>
                    <a:pt x="1942246" y="1366447"/>
                  </a:lnTo>
                  <a:close/>
                  <a:moveTo>
                    <a:pt x="1359605" y="1305350"/>
                  </a:moveTo>
                  <a:lnTo>
                    <a:pt x="1359605" y="1345174"/>
                  </a:lnTo>
                  <a:lnTo>
                    <a:pt x="1942246" y="1345174"/>
                  </a:lnTo>
                  <a:lnTo>
                    <a:pt x="1942246" y="1305350"/>
                  </a:lnTo>
                  <a:close/>
                  <a:moveTo>
                    <a:pt x="1359605" y="1244254"/>
                  </a:moveTo>
                  <a:lnTo>
                    <a:pt x="1359605" y="1284078"/>
                  </a:lnTo>
                  <a:lnTo>
                    <a:pt x="1942246" y="1284078"/>
                  </a:lnTo>
                  <a:lnTo>
                    <a:pt x="1942246" y="1244254"/>
                  </a:lnTo>
                  <a:close/>
                  <a:moveTo>
                    <a:pt x="1359605" y="1183157"/>
                  </a:moveTo>
                  <a:lnTo>
                    <a:pt x="1359605" y="1222981"/>
                  </a:lnTo>
                  <a:lnTo>
                    <a:pt x="1942246" y="1222981"/>
                  </a:lnTo>
                  <a:lnTo>
                    <a:pt x="1942246" y="1183157"/>
                  </a:lnTo>
                  <a:close/>
                  <a:moveTo>
                    <a:pt x="1003047" y="821458"/>
                  </a:moveTo>
                  <a:lnTo>
                    <a:pt x="1003047" y="1439143"/>
                  </a:lnTo>
                  <a:lnTo>
                    <a:pt x="1259865" y="1439143"/>
                  </a:lnTo>
                  <a:lnTo>
                    <a:pt x="1259865" y="821458"/>
                  </a:lnTo>
                  <a:close/>
                  <a:moveTo>
                    <a:pt x="640721" y="818736"/>
                  </a:moveTo>
                  <a:lnTo>
                    <a:pt x="640721" y="1436421"/>
                  </a:lnTo>
                  <a:lnTo>
                    <a:pt x="860983" y="1436421"/>
                  </a:lnTo>
                  <a:lnTo>
                    <a:pt x="860983" y="818736"/>
                  </a:lnTo>
                  <a:close/>
                  <a:moveTo>
                    <a:pt x="1818380" y="734607"/>
                  </a:moveTo>
                  <a:lnTo>
                    <a:pt x="1818380" y="807677"/>
                  </a:lnTo>
                  <a:lnTo>
                    <a:pt x="1916476" y="807677"/>
                  </a:lnTo>
                  <a:lnTo>
                    <a:pt x="1916476" y="734607"/>
                  </a:lnTo>
                  <a:close/>
                  <a:moveTo>
                    <a:pt x="1634779" y="734607"/>
                  </a:moveTo>
                  <a:lnTo>
                    <a:pt x="1634779" y="807677"/>
                  </a:lnTo>
                  <a:lnTo>
                    <a:pt x="1732875" y="807677"/>
                  </a:lnTo>
                  <a:lnTo>
                    <a:pt x="1732875" y="734607"/>
                  </a:lnTo>
                  <a:close/>
                  <a:moveTo>
                    <a:pt x="1451179" y="734607"/>
                  </a:moveTo>
                  <a:lnTo>
                    <a:pt x="1451179" y="807677"/>
                  </a:lnTo>
                  <a:lnTo>
                    <a:pt x="1549275" y="807677"/>
                  </a:lnTo>
                  <a:lnTo>
                    <a:pt x="1549275" y="734607"/>
                  </a:lnTo>
                  <a:close/>
                  <a:moveTo>
                    <a:pt x="1818380" y="582994"/>
                  </a:moveTo>
                  <a:lnTo>
                    <a:pt x="1818380" y="656064"/>
                  </a:lnTo>
                  <a:lnTo>
                    <a:pt x="1916476" y="656064"/>
                  </a:lnTo>
                  <a:lnTo>
                    <a:pt x="1916476" y="582994"/>
                  </a:lnTo>
                  <a:close/>
                  <a:moveTo>
                    <a:pt x="1634779" y="582994"/>
                  </a:moveTo>
                  <a:lnTo>
                    <a:pt x="1634779" y="656064"/>
                  </a:lnTo>
                  <a:lnTo>
                    <a:pt x="1732875" y="656064"/>
                  </a:lnTo>
                  <a:lnTo>
                    <a:pt x="1732875" y="582994"/>
                  </a:lnTo>
                  <a:close/>
                  <a:moveTo>
                    <a:pt x="1451179" y="582994"/>
                  </a:moveTo>
                  <a:lnTo>
                    <a:pt x="1451179" y="656064"/>
                  </a:lnTo>
                  <a:lnTo>
                    <a:pt x="1549275" y="656064"/>
                  </a:lnTo>
                  <a:lnTo>
                    <a:pt x="1549275" y="582994"/>
                  </a:lnTo>
                  <a:close/>
                  <a:moveTo>
                    <a:pt x="403424" y="499916"/>
                  </a:moveTo>
                  <a:cubicBezTo>
                    <a:pt x="373157" y="499916"/>
                    <a:pt x="348620" y="524453"/>
                    <a:pt x="348620" y="554720"/>
                  </a:cubicBezTo>
                  <a:lnTo>
                    <a:pt x="348620" y="1438886"/>
                  </a:lnTo>
                  <a:lnTo>
                    <a:pt x="458227" y="1438886"/>
                  </a:lnTo>
                  <a:cubicBezTo>
                    <a:pt x="458227" y="1144164"/>
                    <a:pt x="458228" y="849442"/>
                    <a:pt x="458228" y="554720"/>
                  </a:cubicBezTo>
                  <a:cubicBezTo>
                    <a:pt x="458228" y="524453"/>
                    <a:pt x="433691" y="499916"/>
                    <a:pt x="403424" y="499916"/>
                  </a:cubicBezTo>
                  <a:close/>
                  <a:moveTo>
                    <a:pt x="169200" y="496212"/>
                  </a:moveTo>
                  <a:cubicBezTo>
                    <a:pt x="138933" y="496212"/>
                    <a:pt x="114396" y="520749"/>
                    <a:pt x="114396" y="551016"/>
                  </a:cubicBezTo>
                  <a:lnTo>
                    <a:pt x="114396" y="1435182"/>
                  </a:lnTo>
                  <a:lnTo>
                    <a:pt x="224003" y="1435182"/>
                  </a:lnTo>
                  <a:cubicBezTo>
                    <a:pt x="224003" y="1140460"/>
                    <a:pt x="224004" y="845738"/>
                    <a:pt x="224004" y="551016"/>
                  </a:cubicBezTo>
                  <a:cubicBezTo>
                    <a:pt x="224004" y="520749"/>
                    <a:pt x="199467" y="496212"/>
                    <a:pt x="169200" y="496212"/>
                  </a:cubicBezTo>
                  <a:close/>
                  <a:moveTo>
                    <a:pt x="1818380" y="431380"/>
                  </a:moveTo>
                  <a:lnTo>
                    <a:pt x="1818380" y="504450"/>
                  </a:lnTo>
                  <a:lnTo>
                    <a:pt x="1916476" y="504450"/>
                  </a:lnTo>
                  <a:lnTo>
                    <a:pt x="1916476" y="431380"/>
                  </a:lnTo>
                  <a:close/>
                  <a:moveTo>
                    <a:pt x="1634779" y="431380"/>
                  </a:moveTo>
                  <a:lnTo>
                    <a:pt x="1634779" y="504450"/>
                  </a:lnTo>
                  <a:lnTo>
                    <a:pt x="1732875" y="504450"/>
                  </a:lnTo>
                  <a:lnTo>
                    <a:pt x="1732875" y="431380"/>
                  </a:lnTo>
                  <a:close/>
                  <a:moveTo>
                    <a:pt x="1451179" y="431380"/>
                  </a:moveTo>
                  <a:lnTo>
                    <a:pt x="1451179" y="504450"/>
                  </a:lnTo>
                  <a:lnTo>
                    <a:pt x="1549275" y="504450"/>
                  </a:lnTo>
                  <a:lnTo>
                    <a:pt x="1549275" y="431380"/>
                  </a:lnTo>
                  <a:close/>
                  <a:moveTo>
                    <a:pt x="1254606" y="431380"/>
                  </a:moveTo>
                  <a:lnTo>
                    <a:pt x="1254606" y="504450"/>
                  </a:lnTo>
                  <a:lnTo>
                    <a:pt x="1352702" y="504450"/>
                  </a:lnTo>
                  <a:lnTo>
                    <a:pt x="1352702" y="431380"/>
                  </a:lnTo>
                  <a:close/>
                  <a:moveTo>
                    <a:pt x="1071005" y="431380"/>
                  </a:moveTo>
                  <a:lnTo>
                    <a:pt x="1071005" y="504450"/>
                  </a:lnTo>
                  <a:lnTo>
                    <a:pt x="1169101" y="504450"/>
                  </a:lnTo>
                  <a:lnTo>
                    <a:pt x="1169101" y="431380"/>
                  </a:lnTo>
                  <a:close/>
                  <a:moveTo>
                    <a:pt x="887405" y="431380"/>
                  </a:moveTo>
                  <a:lnTo>
                    <a:pt x="887405" y="504450"/>
                  </a:lnTo>
                  <a:lnTo>
                    <a:pt x="985501" y="504450"/>
                  </a:lnTo>
                  <a:lnTo>
                    <a:pt x="985501" y="431380"/>
                  </a:lnTo>
                  <a:close/>
                  <a:moveTo>
                    <a:pt x="726849" y="431380"/>
                  </a:moveTo>
                  <a:lnTo>
                    <a:pt x="726849" y="504450"/>
                  </a:lnTo>
                  <a:lnTo>
                    <a:pt x="824945" y="504450"/>
                  </a:lnTo>
                  <a:lnTo>
                    <a:pt x="824945" y="431380"/>
                  </a:lnTo>
                  <a:close/>
                  <a:moveTo>
                    <a:pt x="543248" y="431380"/>
                  </a:moveTo>
                  <a:lnTo>
                    <a:pt x="543248" y="504450"/>
                  </a:lnTo>
                  <a:lnTo>
                    <a:pt x="641344" y="504450"/>
                  </a:lnTo>
                  <a:lnTo>
                    <a:pt x="641344" y="431380"/>
                  </a:lnTo>
                  <a:close/>
                  <a:moveTo>
                    <a:pt x="525663" y="0"/>
                  </a:moveTo>
                  <a:lnTo>
                    <a:pt x="525663" y="296929"/>
                  </a:lnTo>
                  <a:lnTo>
                    <a:pt x="1026614" y="0"/>
                  </a:lnTo>
                  <a:lnTo>
                    <a:pt x="1026614" y="296930"/>
                  </a:lnTo>
                  <a:lnTo>
                    <a:pt x="1527566" y="0"/>
                  </a:lnTo>
                  <a:lnTo>
                    <a:pt x="1527566" y="296930"/>
                  </a:lnTo>
                  <a:lnTo>
                    <a:pt x="2028518" y="0"/>
                  </a:lnTo>
                  <a:lnTo>
                    <a:pt x="2028518" y="311577"/>
                  </a:lnTo>
                  <a:lnTo>
                    <a:pt x="2028518" y="1440540"/>
                  </a:lnTo>
                  <a:lnTo>
                    <a:pt x="0" y="1440540"/>
                  </a:lnTo>
                  <a:lnTo>
                    <a:pt x="0" y="31157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Shape 16">
              <a:extLst>
                <a:ext uri="{FF2B5EF4-FFF2-40B4-BE49-F238E27FC236}">
                  <a16:creationId xmlns:a16="http://schemas.microsoft.com/office/drawing/2014/main" id="{0CA400A2-31F3-07EF-26A5-CC4C1EB190D4}"/>
                </a:ext>
              </a:extLst>
            </p:cNvPr>
            <p:cNvSpPr/>
            <p:nvPr/>
          </p:nvSpPr>
          <p:spPr>
            <a:xfrm>
              <a:off x="8698073" y="4267516"/>
              <a:ext cx="2163080" cy="2082019"/>
            </a:xfrm>
            <a:custGeom>
              <a:avLst/>
              <a:gdLst>
                <a:gd name="connsiteX0" fmla="*/ 1708938 w 2163080"/>
                <a:gd name="connsiteY0" fmla="*/ 2004560 h 2082019"/>
                <a:gd name="connsiteX1" fmla="*/ 1708938 w 2163080"/>
                <a:gd name="connsiteY1" fmla="*/ 2044384 h 2082019"/>
                <a:gd name="connsiteX2" fmla="*/ 2059441 w 2163080"/>
                <a:gd name="connsiteY2" fmla="*/ 2044384 h 2082019"/>
                <a:gd name="connsiteX3" fmla="*/ 2059441 w 2163080"/>
                <a:gd name="connsiteY3" fmla="*/ 2004560 h 2082019"/>
                <a:gd name="connsiteX4" fmla="*/ 1293406 w 2163080"/>
                <a:gd name="connsiteY4" fmla="*/ 2004560 h 2082019"/>
                <a:gd name="connsiteX5" fmla="*/ 1293406 w 2163080"/>
                <a:gd name="connsiteY5" fmla="*/ 2044384 h 2082019"/>
                <a:gd name="connsiteX6" fmla="*/ 1643909 w 2163080"/>
                <a:gd name="connsiteY6" fmla="*/ 2044384 h 2082019"/>
                <a:gd name="connsiteX7" fmla="*/ 1643909 w 2163080"/>
                <a:gd name="connsiteY7" fmla="*/ 2004560 h 2082019"/>
                <a:gd name="connsiteX8" fmla="*/ 1708938 w 2163080"/>
                <a:gd name="connsiteY8" fmla="*/ 1943463 h 2082019"/>
                <a:gd name="connsiteX9" fmla="*/ 1708938 w 2163080"/>
                <a:gd name="connsiteY9" fmla="*/ 1983287 h 2082019"/>
                <a:gd name="connsiteX10" fmla="*/ 2059441 w 2163080"/>
                <a:gd name="connsiteY10" fmla="*/ 1983287 h 2082019"/>
                <a:gd name="connsiteX11" fmla="*/ 2059441 w 2163080"/>
                <a:gd name="connsiteY11" fmla="*/ 1943463 h 2082019"/>
                <a:gd name="connsiteX12" fmla="*/ 1293406 w 2163080"/>
                <a:gd name="connsiteY12" fmla="*/ 1943463 h 2082019"/>
                <a:gd name="connsiteX13" fmla="*/ 1293406 w 2163080"/>
                <a:gd name="connsiteY13" fmla="*/ 1983287 h 2082019"/>
                <a:gd name="connsiteX14" fmla="*/ 1643909 w 2163080"/>
                <a:gd name="connsiteY14" fmla="*/ 1983287 h 2082019"/>
                <a:gd name="connsiteX15" fmla="*/ 1643909 w 2163080"/>
                <a:gd name="connsiteY15" fmla="*/ 1943463 h 2082019"/>
                <a:gd name="connsiteX16" fmla="*/ 1708938 w 2163080"/>
                <a:gd name="connsiteY16" fmla="*/ 1882367 h 2082019"/>
                <a:gd name="connsiteX17" fmla="*/ 1708938 w 2163080"/>
                <a:gd name="connsiteY17" fmla="*/ 1922191 h 2082019"/>
                <a:gd name="connsiteX18" fmla="*/ 2059441 w 2163080"/>
                <a:gd name="connsiteY18" fmla="*/ 1922191 h 2082019"/>
                <a:gd name="connsiteX19" fmla="*/ 2059441 w 2163080"/>
                <a:gd name="connsiteY19" fmla="*/ 1882367 h 2082019"/>
                <a:gd name="connsiteX20" fmla="*/ 1293406 w 2163080"/>
                <a:gd name="connsiteY20" fmla="*/ 1882367 h 2082019"/>
                <a:gd name="connsiteX21" fmla="*/ 1293406 w 2163080"/>
                <a:gd name="connsiteY21" fmla="*/ 1922191 h 2082019"/>
                <a:gd name="connsiteX22" fmla="*/ 1643909 w 2163080"/>
                <a:gd name="connsiteY22" fmla="*/ 1922191 h 2082019"/>
                <a:gd name="connsiteX23" fmla="*/ 1643909 w 2163080"/>
                <a:gd name="connsiteY23" fmla="*/ 1882367 h 2082019"/>
                <a:gd name="connsiteX24" fmla="*/ 1024178 w 2163080"/>
                <a:gd name="connsiteY24" fmla="*/ 1873675 h 2082019"/>
                <a:gd name="connsiteX25" fmla="*/ 1024178 w 2163080"/>
                <a:gd name="connsiteY25" fmla="*/ 1939321 h 2082019"/>
                <a:gd name="connsiteX26" fmla="*/ 1122274 w 2163080"/>
                <a:gd name="connsiteY26" fmla="*/ 1939321 h 2082019"/>
                <a:gd name="connsiteX27" fmla="*/ 1122274 w 2163080"/>
                <a:gd name="connsiteY27" fmla="*/ 1873675 h 2082019"/>
                <a:gd name="connsiteX28" fmla="*/ 840577 w 2163080"/>
                <a:gd name="connsiteY28" fmla="*/ 1873675 h 2082019"/>
                <a:gd name="connsiteX29" fmla="*/ 840577 w 2163080"/>
                <a:gd name="connsiteY29" fmla="*/ 1939321 h 2082019"/>
                <a:gd name="connsiteX30" fmla="*/ 938673 w 2163080"/>
                <a:gd name="connsiteY30" fmla="*/ 1939321 h 2082019"/>
                <a:gd name="connsiteX31" fmla="*/ 938673 w 2163080"/>
                <a:gd name="connsiteY31" fmla="*/ 1873675 h 2082019"/>
                <a:gd name="connsiteX32" fmla="*/ 656977 w 2163080"/>
                <a:gd name="connsiteY32" fmla="*/ 1873675 h 2082019"/>
                <a:gd name="connsiteX33" fmla="*/ 656977 w 2163080"/>
                <a:gd name="connsiteY33" fmla="*/ 1939321 h 2082019"/>
                <a:gd name="connsiteX34" fmla="*/ 755073 w 2163080"/>
                <a:gd name="connsiteY34" fmla="*/ 1939321 h 2082019"/>
                <a:gd name="connsiteX35" fmla="*/ 755073 w 2163080"/>
                <a:gd name="connsiteY35" fmla="*/ 1873675 h 2082019"/>
                <a:gd name="connsiteX36" fmla="*/ 1708938 w 2163080"/>
                <a:gd name="connsiteY36" fmla="*/ 1821270 h 2082019"/>
                <a:gd name="connsiteX37" fmla="*/ 1708938 w 2163080"/>
                <a:gd name="connsiteY37" fmla="*/ 1861094 h 2082019"/>
                <a:gd name="connsiteX38" fmla="*/ 2059441 w 2163080"/>
                <a:gd name="connsiteY38" fmla="*/ 1861094 h 2082019"/>
                <a:gd name="connsiteX39" fmla="*/ 2059441 w 2163080"/>
                <a:gd name="connsiteY39" fmla="*/ 1821270 h 2082019"/>
                <a:gd name="connsiteX40" fmla="*/ 1293406 w 2163080"/>
                <a:gd name="connsiteY40" fmla="*/ 1821270 h 2082019"/>
                <a:gd name="connsiteX41" fmla="*/ 1293406 w 2163080"/>
                <a:gd name="connsiteY41" fmla="*/ 1861094 h 2082019"/>
                <a:gd name="connsiteX42" fmla="*/ 1643909 w 2163080"/>
                <a:gd name="connsiteY42" fmla="*/ 1861094 h 2082019"/>
                <a:gd name="connsiteX43" fmla="*/ 1643909 w 2163080"/>
                <a:gd name="connsiteY43" fmla="*/ 1821270 h 2082019"/>
                <a:gd name="connsiteX44" fmla="*/ 1024178 w 2163080"/>
                <a:gd name="connsiteY44" fmla="*/ 1737466 h 2082019"/>
                <a:gd name="connsiteX45" fmla="*/ 1024178 w 2163080"/>
                <a:gd name="connsiteY45" fmla="*/ 1803112 h 2082019"/>
                <a:gd name="connsiteX46" fmla="*/ 1122274 w 2163080"/>
                <a:gd name="connsiteY46" fmla="*/ 1803112 h 2082019"/>
                <a:gd name="connsiteX47" fmla="*/ 1122274 w 2163080"/>
                <a:gd name="connsiteY47" fmla="*/ 1737466 h 2082019"/>
                <a:gd name="connsiteX48" fmla="*/ 840577 w 2163080"/>
                <a:gd name="connsiteY48" fmla="*/ 1737466 h 2082019"/>
                <a:gd name="connsiteX49" fmla="*/ 840577 w 2163080"/>
                <a:gd name="connsiteY49" fmla="*/ 1803112 h 2082019"/>
                <a:gd name="connsiteX50" fmla="*/ 938673 w 2163080"/>
                <a:gd name="connsiteY50" fmla="*/ 1803112 h 2082019"/>
                <a:gd name="connsiteX51" fmla="*/ 938673 w 2163080"/>
                <a:gd name="connsiteY51" fmla="*/ 1737466 h 2082019"/>
                <a:gd name="connsiteX52" fmla="*/ 656977 w 2163080"/>
                <a:gd name="connsiteY52" fmla="*/ 1737466 h 2082019"/>
                <a:gd name="connsiteX53" fmla="*/ 656977 w 2163080"/>
                <a:gd name="connsiteY53" fmla="*/ 1803112 h 2082019"/>
                <a:gd name="connsiteX54" fmla="*/ 755073 w 2163080"/>
                <a:gd name="connsiteY54" fmla="*/ 1803112 h 2082019"/>
                <a:gd name="connsiteX55" fmla="*/ 755073 w 2163080"/>
                <a:gd name="connsiteY55" fmla="*/ 1737466 h 2082019"/>
                <a:gd name="connsiteX56" fmla="*/ 1024178 w 2163080"/>
                <a:gd name="connsiteY56" fmla="*/ 1601257 h 2082019"/>
                <a:gd name="connsiteX57" fmla="*/ 1024178 w 2163080"/>
                <a:gd name="connsiteY57" fmla="*/ 1666903 h 2082019"/>
                <a:gd name="connsiteX58" fmla="*/ 1122274 w 2163080"/>
                <a:gd name="connsiteY58" fmla="*/ 1666903 h 2082019"/>
                <a:gd name="connsiteX59" fmla="*/ 1122274 w 2163080"/>
                <a:gd name="connsiteY59" fmla="*/ 1601257 h 2082019"/>
                <a:gd name="connsiteX60" fmla="*/ 840577 w 2163080"/>
                <a:gd name="connsiteY60" fmla="*/ 1601257 h 2082019"/>
                <a:gd name="connsiteX61" fmla="*/ 840577 w 2163080"/>
                <a:gd name="connsiteY61" fmla="*/ 1666903 h 2082019"/>
                <a:gd name="connsiteX62" fmla="*/ 938673 w 2163080"/>
                <a:gd name="connsiteY62" fmla="*/ 1666903 h 2082019"/>
                <a:gd name="connsiteX63" fmla="*/ 938673 w 2163080"/>
                <a:gd name="connsiteY63" fmla="*/ 1601257 h 2082019"/>
                <a:gd name="connsiteX64" fmla="*/ 656977 w 2163080"/>
                <a:gd name="connsiteY64" fmla="*/ 1601257 h 2082019"/>
                <a:gd name="connsiteX65" fmla="*/ 656977 w 2163080"/>
                <a:gd name="connsiteY65" fmla="*/ 1666903 h 2082019"/>
                <a:gd name="connsiteX66" fmla="*/ 755073 w 2163080"/>
                <a:gd name="connsiteY66" fmla="*/ 1666903 h 2082019"/>
                <a:gd name="connsiteX67" fmla="*/ 755073 w 2163080"/>
                <a:gd name="connsiteY67" fmla="*/ 1601257 h 2082019"/>
                <a:gd name="connsiteX68" fmla="*/ 1949811 w 2163080"/>
                <a:gd name="connsiteY68" fmla="*/ 1437108 h 2082019"/>
                <a:gd name="connsiteX69" fmla="*/ 1949811 w 2163080"/>
                <a:gd name="connsiteY69" fmla="*/ 1502754 h 2082019"/>
                <a:gd name="connsiteX70" fmla="*/ 2047907 w 2163080"/>
                <a:gd name="connsiteY70" fmla="*/ 1502754 h 2082019"/>
                <a:gd name="connsiteX71" fmla="*/ 2047907 w 2163080"/>
                <a:gd name="connsiteY71" fmla="*/ 1437108 h 2082019"/>
                <a:gd name="connsiteX72" fmla="*/ 1766210 w 2163080"/>
                <a:gd name="connsiteY72" fmla="*/ 1437108 h 2082019"/>
                <a:gd name="connsiteX73" fmla="*/ 1766210 w 2163080"/>
                <a:gd name="connsiteY73" fmla="*/ 1502754 h 2082019"/>
                <a:gd name="connsiteX74" fmla="*/ 1864306 w 2163080"/>
                <a:gd name="connsiteY74" fmla="*/ 1502754 h 2082019"/>
                <a:gd name="connsiteX75" fmla="*/ 1864306 w 2163080"/>
                <a:gd name="connsiteY75" fmla="*/ 1437108 h 2082019"/>
                <a:gd name="connsiteX76" fmla="*/ 1582610 w 2163080"/>
                <a:gd name="connsiteY76" fmla="*/ 1437108 h 2082019"/>
                <a:gd name="connsiteX77" fmla="*/ 1582610 w 2163080"/>
                <a:gd name="connsiteY77" fmla="*/ 1502754 h 2082019"/>
                <a:gd name="connsiteX78" fmla="*/ 1680706 w 2163080"/>
                <a:gd name="connsiteY78" fmla="*/ 1502754 h 2082019"/>
                <a:gd name="connsiteX79" fmla="*/ 1680706 w 2163080"/>
                <a:gd name="connsiteY79" fmla="*/ 1437108 h 2082019"/>
                <a:gd name="connsiteX80" fmla="*/ 1386037 w 2163080"/>
                <a:gd name="connsiteY80" fmla="*/ 1437108 h 2082019"/>
                <a:gd name="connsiteX81" fmla="*/ 1386037 w 2163080"/>
                <a:gd name="connsiteY81" fmla="*/ 1502754 h 2082019"/>
                <a:gd name="connsiteX82" fmla="*/ 1484133 w 2163080"/>
                <a:gd name="connsiteY82" fmla="*/ 1502754 h 2082019"/>
                <a:gd name="connsiteX83" fmla="*/ 1484133 w 2163080"/>
                <a:gd name="connsiteY83" fmla="*/ 1437108 h 2082019"/>
                <a:gd name="connsiteX84" fmla="*/ 1202437 w 2163080"/>
                <a:gd name="connsiteY84" fmla="*/ 1437108 h 2082019"/>
                <a:gd name="connsiteX85" fmla="*/ 1202437 w 2163080"/>
                <a:gd name="connsiteY85" fmla="*/ 1502754 h 2082019"/>
                <a:gd name="connsiteX86" fmla="*/ 1300533 w 2163080"/>
                <a:gd name="connsiteY86" fmla="*/ 1502754 h 2082019"/>
                <a:gd name="connsiteX87" fmla="*/ 1300533 w 2163080"/>
                <a:gd name="connsiteY87" fmla="*/ 1437108 h 2082019"/>
                <a:gd name="connsiteX88" fmla="*/ 1024178 w 2163080"/>
                <a:gd name="connsiteY88" fmla="*/ 1437108 h 2082019"/>
                <a:gd name="connsiteX89" fmla="*/ 1024178 w 2163080"/>
                <a:gd name="connsiteY89" fmla="*/ 1502754 h 2082019"/>
                <a:gd name="connsiteX90" fmla="*/ 1122274 w 2163080"/>
                <a:gd name="connsiteY90" fmla="*/ 1502754 h 2082019"/>
                <a:gd name="connsiteX91" fmla="*/ 1122274 w 2163080"/>
                <a:gd name="connsiteY91" fmla="*/ 1437108 h 2082019"/>
                <a:gd name="connsiteX92" fmla="*/ 840577 w 2163080"/>
                <a:gd name="connsiteY92" fmla="*/ 1437108 h 2082019"/>
                <a:gd name="connsiteX93" fmla="*/ 840577 w 2163080"/>
                <a:gd name="connsiteY93" fmla="*/ 1502754 h 2082019"/>
                <a:gd name="connsiteX94" fmla="*/ 938673 w 2163080"/>
                <a:gd name="connsiteY94" fmla="*/ 1502754 h 2082019"/>
                <a:gd name="connsiteX95" fmla="*/ 938673 w 2163080"/>
                <a:gd name="connsiteY95" fmla="*/ 1437108 h 2082019"/>
                <a:gd name="connsiteX96" fmla="*/ 656977 w 2163080"/>
                <a:gd name="connsiteY96" fmla="*/ 1437108 h 2082019"/>
                <a:gd name="connsiteX97" fmla="*/ 656977 w 2163080"/>
                <a:gd name="connsiteY97" fmla="*/ 1502754 h 2082019"/>
                <a:gd name="connsiteX98" fmla="*/ 755073 w 2163080"/>
                <a:gd name="connsiteY98" fmla="*/ 1502754 h 2082019"/>
                <a:gd name="connsiteX99" fmla="*/ 755073 w 2163080"/>
                <a:gd name="connsiteY99" fmla="*/ 1437108 h 2082019"/>
                <a:gd name="connsiteX100" fmla="*/ 1037978 w 2163080"/>
                <a:gd name="connsiteY100" fmla="*/ 331011 h 2082019"/>
                <a:gd name="connsiteX101" fmla="*/ 1037978 w 2163080"/>
                <a:gd name="connsiteY101" fmla="*/ 465308 h 2082019"/>
                <a:gd name="connsiteX102" fmla="*/ 1059098 w 2163080"/>
                <a:gd name="connsiteY102" fmla="*/ 468502 h 2082019"/>
                <a:gd name="connsiteX103" fmla="*/ 1162875 w 2163080"/>
                <a:gd name="connsiteY103" fmla="*/ 562591 h 2082019"/>
                <a:gd name="connsiteX104" fmla="*/ 1173239 w 2163080"/>
                <a:gd name="connsiteY104" fmla="*/ 613926 h 2082019"/>
                <a:gd name="connsiteX105" fmla="*/ 1175942 w 2163080"/>
                <a:gd name="connsiteY105" fmla="*/ 613926 h 2082019"/>
                <a:gd name="connsiteX106" fmla="*/ 1175942 w 2163080"/>
                <a:gd name="connsiteY106" fmla="*/ 627317 h 2082019"/>
                <a:gd name="connsiteX107" fmla="*/ 1175943 w 2163080"/>
                <a:gd name="connsiteY107" fmla="*/ 627321 h 2082019"/>
                <a:gd name="connsiteX108" fmla="*/ 1175942 w 2163080"/>
                <a:gd name="connsiteY108" fmla="*/ 1063497 h 2082019"/>
                <a:gd name="connsiteX109" fmla="*/ 1283069 w 2163080"/>
                <a:gd name="connsiteY109" fmla="*/ 1063497 h 2082019"/>
                <a:gd name="connsiteX110" fmla="*/ 1283069 w 2163080"/>
                <a:gd name="connsiteY110" fmla="*/ 627216 h 2082019"/>
                <a:gd name="connsiteX111" fmla="*/ 1384635 w 2163080"/>
                <a:gd name="connsiteY111" fmla="*/ 473988 h 2082019"/>
                <a:gd name="connsiteX112" fmla="*/ 1437863 w 2163080"/>
                <a:gd name="connsiteY112" fmla="*/ 463242 h 2082019"/>
                <a:gd name="connsiteX113" fmla="*/ 1437863 w 2163080"/>
                <a:gd name="connsiteY113" fmla="*/ 331011 h 2082019"/>
                <a:gd name="connsiteX114" fmla="*/ 785279 w 2163080"/>
                <a:gd name="connsiteY114" fmla="*/ 331011 h 2082019"/>
                <a:gd name="connsiteX115" fmla="*/ 785279 w 2163080"/>
                <a:gd name="connsiteY115" fmla="*/ 1063497 h 2082019"/>
                <a:gd name="connsiteX116" fmla="*/ 843351 w 2163080"/>
                <a:gd name="connsiteY116" fmla="*/ 1063497 h 2082019"/>
                <a:gd name="connsiteX117" fmla="*/ 843351 w 2163080"/>
                <a:gd name="connsiteY117" fmla="*/ 627321 h 2082019"/>
                <a:gd name="connsiteX118" fmla="*/ 944917 w 2163080"/>
                <a:gd name="connsiteY118" fmla="*/ 474094 h 2082019"/>
                <a:gd name="connsiteX119" fmla="*/ 996379 w 2163080"/>
                <a:gd name="connsiteY119" fmla="*/ 463704 h 2082019"/>
                <a:gd name="connsiteX120" fmla="*/ 996379 w 2163080"/>
                <a:gd name="connsiteY120" fmla="*/ 331011 h 2082019"/>
                <a:gd name="connsiteX121" fmla="*/ 683756 w 2163080"/>
                <a:gd name="connsiteY121" fmla="*/ 0 h 2082019"/>
                <a:gd name="connsiteX122" fmla="*/ 785279 w 2163080"/>
                <a:gd name="connsiteY122" fmla="*/ 0 h 2082019"/>
                <a:gd name="connsiteX123" fmla="*/ 785279 w 2163080"/>
                <a:gd name="connsiteY123" fmla="*/ 1 h 2082019"/>
                <a:gd name="connsiteX124" fmla="*/ 785279 w 2163080"/>
                <a:gd name="connsiteY124" fmla="*/ 150699 h 2082019"/>
                <a:gd name="connsiteX125" fmla="*/ 785279 w 2163080"/>
                <a:gd name="connsiteY125" fmla="*/ 150703 h 2082019"/>
                <a:gd name="connsiteX126" fmla="*/ 785279 w 2163080"/>
                <a:gd name="connsiteY126" fmla="*/ 185573 h 2082019"/>
                <a:gd name="connsiteX127" fmla="*/ 785279 w 2163080"/>
                <a:gd name="connsiteY127" fmla="*/ 268612 h 2082019"/>
                <a:gd name="connsiteX128" fmla="*/ 1437863 w 2163080"/>
                <a:gd name="connsiteY128" fmla="*/ 268612 h 2082019"/>
                <a:gd name="connsiteX129" fmla="*/ 1437863 w 2163080"/>
                <a:gd name="connsiteY129" fmla="*/ 268180 h 2082019"/>
                <a:gd name="connsiteX130" fmla="*/ 1479462 w 2163080"/>
                <a:gd name="connsiteY130" fmla="*/ 268180 h 2082019"/>
                <a:gd name="connsiteX131" fmla="*/ 1479462 w 2163080"/>
                <a:gd name="connsiteY131" fmla="*/ 466997 h 2082019"/>
                <a:gd name="connsiteX132" fmla="*/ 1514095 w 2163080"/>
                <a:gd name="connsiteY132" fmla="*/ 473988 h 2082019"/>
                <a:gd name="connsiteX133" fmla="*/ 1608185 w 2163080"/>
                <a:gd name="connsiteY133" fmla="*/ 577765 h 2082019"/>
                <a:gd name="connsiteX134" fmla="*/ 1613636 w 2163080"/>
                <a:gd name="connsiteY134" fmla="*/ 613821 h 2082019"/>
                <a:gd name="connsiteX135" fmla="*/ 1615660 w 2163080"/>
                <a:gd name="connsiteY135" fmla="*/ 613821 h 2082019"/>
                <a:gd name="connsiteX136" fmla="*/ 1615660 w 2163080"/>
                <a:gd name="connsiteY136" fmla="*/ 627210 h 2082019"/>
                <a:gd name="connsiteX137" fmla="*/ 1615661 w 2163080"/>
                <a:gd name="connsiteY137" fmla="*/ 627216 h 2082019"/>
                <a:gd name="connsiteX138" fmla="*/ 1615660 w 2163080"/>
                <a:gd name="connsiteY138" fmla="*/ 1063497 h 2082019"/>
                <a:gd name="connsiteX139" fmla="*/ 2163080 w 2163080"/>
                <a:gd name="connsiteY139" fmla="*/ 1063497 h 2082019"/>
                <a:gd name="connsiteX140" fmla="*/ 2163080 w 2163080"/>
                <a:gd name="connsiteY140" fmla="*/ 1184656 h 2082019"/>
                <a:gd name="connsiteX141" fmla="*/ 2163080 w 2163080"/>
                <a:gd name="connsiteY141" fmla="*/ 1530190 h 2082019"/>
                <a:gd name="connsiteX142" fmla="*/ 2163080 w 2163080"/>
                <a:gd name="connsiteY142" fmla="*/ 2078653 h 2082019"/>
                <a:gd name="connsiteX143" fmla="*/ 2163080 w 2163080"/>
                <a:gd name="connsiteY143" fmla="*/ 2082019 h 2082019"/>
                <a:gd name="connsiteX144" fmla="*/ 499194 w 2163080"/>
                <a:gd name="connsiteY144" fmla="*/ 2082019 h 2082019"/>
                <a:gd name="connsiteX145" fmla="*/ 499105 w 2163080"/>
                <a:gd name="connsiteY145" fmla="*/ 2082019 h 2082019"/>
                <a:gd name="connsiteX146" fmla="*/ 421721 w 2163080"/>
                <a:gd name="connsiteY146" fmla="*/ 2082019 h 2082019"/>
                <a:gd name="connsiteX147" fmla="*/ 421721 w 2163080"/>
                <a:gd name="connsiteY147" fmla="*/ 1864776 h 2082019"/>
                <a:gd name="connsiteX148" fmla="*/ 327071 w 2163080"/>
                <a:gd name="connsiteY148" fmla="*/ 1864776 h 2082019"/>
                <a:gd name="connsiteX149" fmla="*/ 327071 w 2163080"/>
                <a:gd name="connsiteY149" fmla="*/ 2082019 h 2082019"/>
                <a:gd name="connsiteX150" fmla="*/ 249597 w 2163080"/>
                <a:gd name="connsiteY150" fmla="*/ 2082019 h 2082019"/>
                <a:gd name="connsiteX151" fmla="*/ 249597 w 2163080"/>
                <a:gd name="connsiteY151" fmla="*/ 2082018 h 2082019"/>
                <a:gd name="connsiteX152" fmla="*/ 163326 w 2163080"/>
                <a:gd name="connsiteY152" fmla="*/ 2082018 h 2082019"/>
                <a:gd name="connsiteX153" fmla="*/ 163326 w 2163080"/>
                <a:gd name="connsiteY153" fmla="*/ 1864776 h 2082019"/>
                <a:gd name="connsiteX154" fmla="*/ 68676 w 2163080"/>
                <a:gd name="connsiteY154" fmla="*/ 1864776 h 2082019"/>
                <a:gd name="connsiteX155" fmla="*/ 68676 w 2163080"/>
                <a:gd name="connsiteY155" fmla="*/ 2082018 h 2082019"/>
                <a:gd name="connsiteX156" fmla="*/ 0 w 2163080"/>
                <a:gd name="connsiteY156" fmla="*/ 2082018 h 2082019"/>
                <a:gd name="connsiteX157" fmla="*/ 0 w 2163080"/>
                <a:gd name="connsiteY157" fmla="*/ 1070653 h 2082019"/>
                <a:gd name="connsiteX158" fmla="*/ 0 w 2163080"/>
                <a:gd name="connsiteY158" fmla="*/ 957871 h 2082019"/>
                <a:gd name="connsiteX159" fmla="*/ 0 w 2163080"/>
                <a:gd name="connsiteY159" fmla="*/ 957207 h 2082019"/>
                <a:gd name="connsiteX160" fmla="*/ 91842 w 2163080"/>
                <a:gd name="connsiteY160" fmla="*/ 957207 h 2082019"/>
                <a:gd name="connsiteX161" fmla="*/ 91842 w 2163080"/>
                <a:gd name="connsiteY161" fmla="*/ 351653 h 2082019"/>
                <a:gd name="connsiteX162" fmla="*/ 91841 w 2163080"/>
                <a:gd name="connsiteY162" fmla="*/ 351653 h 2082019"/>
                <a:gd name="connsiteX163" fmla="*/ 91841 w 2163080"/>
                <a:gd name="connsiteY163" fmla="*/ 185571 h 2082019"/>
                <a:gd name="connsiteX164" fmla="*/ 237438 w 2163080"/>
                <a:gd name="connsiteY164" fmla="*/ 185571 h 2082019"/>
                <a:gd name="connsiteX165" fmla="*/ 383036 w 2163080"/>
                <a:gd name="connsiteY165" fmla="*/ 185571 h 2082019"/>
                <a:gd name="connsiteX166" fmla="*/ 383037 w 2163080"/>
                <a:gd name="connsiteY166" fmla="*/ 185571 h 2082019"/>
                <a:gd name="connsiteX167" fmla="*/ 383037 w 2163080"/>
                <a:gd name="connsiteY167" fmla="*/ 337527 h 2082019"/>
                <a:gd name="connsiteX168" fmla="*/ 383038 w 2163080"/>
                <a:gd name="connsiteY168" fmla="*/ 337527 h 2082019"/>
                <a:gd name="connsiteX169" fmla="*/ 383038 w 2163080"/>
                <a:gd name="connsiteY169" fmla="*/ 337530 h 2082019"/>
                <a:gd name="connsiteX170" fmla="*/ 383038 w 2163080"/>
                <a:gd name="connsiteY170" fmla="*/ 955499 h 2082019"/>
                <a:gd name="connsiteX171" fmla="*/ 499194 w 2163080"/>
                <a:gd name="connsiteY171" fmla="*/ 955499 h 2082019"/>
                <a:gd name="connsiteX172" fmla="*/ 499194 w 2163080"/>
                <a:gd name="connsiteY172" fmla="*/ 956944 h 2082019"/>
                <a:gd name="connsiteX173" fmla="*/ 499194 w 2163080"/>
                <a:gd name="connsiteY173" fmla="*/ 1063497 h 2082019"/>
                <a:gd name="connsiteX174" fmla="*/ 591966 w 2163080"/>
                <a:gd name="connsiteY174" fmla="*/ 1063497 h 2082019"/>
                <a:gd name="connsiteX175" fmla="*/ 591966 w 2163080"/>
                <a:gd name="connsiteY175" fmla="*/ 185573 h 2082019"/>
                <a:gd name="connsiteX176" fmla="*/ 591966 w 2163080"/>
                <a:gd name="connsiteY176" fmla="*/ 150703 h 2082019"/>
                <a:gd name="connsiteX177" fmla="*/ 591966 w 2163080"/>
                <a:gd name="connsiteY177" fmla="*/ 1 h 2082019"/>
                <a:gd name="connsiteX178" fmla="*/ 683756 w 2163080"/>
                <a:gd name="connsiteY178" fmla="*/ 1 h 2082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Lst>
              <a:rect l="l" t="t" r="r" b="b"/>
              <a:pathLst>
                <a:path w="2163080" h="2082019">
                  <a:moveTo>
                    <a:pt x="1708938" y="2004560"/>
                  </a:moveTo>
                  <a:lnTo>
                    <a:pt x="1708938" y="2044384"/>
                  </a:lnTo>
                  <a:lnTo>
                    <a:pt x="2059441" y="2044384"/>
                  </a:lnTo>
                  <a:lnTo>
                    <a:pt x="2059441" y="2004560"/>
                  </a:lnTo>
                  <a:close/>
                  <a:moveTo>
                    <a:pt x="1293406" y="2004560"/>
                  </a:moveTo>
                  <a:lnTo>
                    <a:pt x="1293406" y="2044384"/>
                  </a:lnTo>
                  <a:lnTo>
                    <a:pt x="1643909" y="2044384"/>
                  </a:lnTo>
                  <a:lnTo>
                    <a:pt x="1643909" y="2004560"/>
                  </a:lnTo>
                  <a:close/>
                  <a:moveTo>
                    <a:pt x="1708938" y="1943463"/>
                  </a:moveTo>
                  <a:lnTo>
                    <a:pt x="1708938" y="1983287"/>
                  </a:lnTo>
                  <a:lnTo>
                    <a:pt x="2059441" y="1983287"/>
                  </a:lnTo>
                  <a:lnTo>
                    <a:pt x="2059441" y="1943463"/>
                  </a:lnTo>
                  <a:close/>
                  <a:moveTo>
                    <a:pt x="1293406" y="1943463"/>
                  </a:moveTo>
                  <a:lnTo>
                    <a:pt x="1293406" y="1983287"/>
                  </a:lnTo>
                  <a:lnTo>
                    <a:pt x="1643909" y="1983287"/>
                  </a:lnTo>
                  <a:lnTo>
                    <a:pt x="1643909" y="1943463"/>
                  </a:lnTo>
                  <a:close/>
                  <a:moveTo>
                    <a:pt x="1708938" y="1882367"/>
                  </a:moveTo>
                  <a:lnTo>
                    <a:pt x="1708938" y="1922191"/>
                  </a:lnTo>
                  <a:lnTo>
                    <a:pt x="2059441" y="1922191"/>
                  </a:lnTo>
                  <a:lnTo>
                    <a:pt x="2059441" y="1882367"/>
                  </a:lnTo>
                  <a:close/>
                  <a:moveTo>
                    <a:pt x="1293406" y="1882367"/>
                  </a:moveTo>
                  <a:lnTo>
                    <a:pt x="1293406" y="1922191"/>
                  </a:lnTo>
                  <a:lnTo>
                    <a:pt x="1643909" y="1922191"/>
                  </a:lnTo>
                  <a:lnTo>
                    <a:pt x="1643909" y="1882367"/>
                  </a:lnTo>
                  <a:close/>
                  <a:moveTo>
                    <a:pt x="1024178" y="1873675"/>
                  </a:moveTo>
                  <a:lnTo>
                    <a:pt x="1024178" y="1939321"/>
                  </a:lnTo>
                  <a:lnTo>
                    <a:pt x="1122274" y="1939321"/>
                  </a:lnTo>
                  <a:lnTo>
                    <a:pt x="1122274" y="1873675"/>
                  </a:lnTo>
                  <a:close/>
                  <a:moveTo>
                    <a:pt x="840577" y="1873675"/>
                  </a:moveTo>
                  <a:lnTo>
                    <a:pt x="840577" y="1939321"/>
                  </a:lnTo>
                  <a:lnTo>
                    <a:pt x="938673" y="1939321"/>
                  </a:lnTo>
                  <a:lnTo>
                    <a:pt x="938673" y="1873675"/>
                  </a:lnTo>
                  <a:close/>
                  <a:moveTo>
                    <a:pt x="656977" y="1873675"/>
                  </a:moveTo>
                  <a:lnTo>
                    <a:pt x="656977" y="1939321"/>
                  </a:lnTo>
                  <a:lnTo>
                    <a:pt x="755073" y="1939321"/>
                  </a:lnTo>
                  <a:lnTo>
                    <a:pt x="755073" y="1873675"/>
                  </a:lnTo>
                  <a:close/>
                  <a:moveTo>
                    <a:pt x="1708938" y="1821270"/>
                  </a:moveTo>
                  <a:lnTo>
                    <a:pt x="1708938" y="1861094"/>
                  </a:lnTo>
                  <a:lnTo>
                    <a:pt x="2059441" y="1861094"/>
                  </a:lnTo>
                  <a:lnTo>
                    <a:pt x="2059441" y="1821270"/>
                  </a:lnTo>
                  <a:close/>
                  <a:moveTo>
                    <a:pt x="1293406" y="1821270"/>
                  </a:moveTo>
                  <a:lnTo>
                    <a:pt x="1293406" y="1861094"/>
                  </a:lnTo>
                  <a:lnTo>
                    <a:pt x="1643909" y="1861094"/>
                  </a:lnTo>
                  <a:lnTo>
                    <a:pt x="1643909" y="1821270"/>
                  </a:lnTo>
                  <a:close/>
                  <a:moveTo>
                    <a:pt x="1024178" y="1737466"/>
                  </a:moveTo>
                  <a:lnTo>
                    <a:pt x="1024178" y="1803112"/>
                  </a:lnTo>
                  <a:lnTo>
                    <a:pt x="1122274" y="1803112"/>
                  </a:lnTo>
                  <a:lnTo>
                    <a:pt x="1122274" y="1737466"/>
                  </a:lnTo>
                  <a:close/>
                  <a:moveTo>
                    <a:pt x="840577" y="1737466"/>
                  </a:moveTo>
                  <a:lnTo>
                    <a:pt x="840577" y="1803112"/>
                  </a:lnTo>
                  <a:lnTo>
                    <a:pt x="938673" y="1803112"/>
                  </a:lnTo>
                  <a:lnTo>
                    <a:pt x="938673" y="1737466"/>
                  </a:lnTo>
                  <a:close/>
                  <a:moveTo>
                    <a:pt x="656977" y="1737466"/>
                  </a:moveTo>
                  <a:lnTo>
                    <a:pt x="656977" y="1803112"/>
                  </a:lnTo>
                  <a:lnTo>
                    <a:pt x="755073" y="1803112"/>
                  </a:lnTo>
                  <a:lnTo>
                    <a:pt x="755073" y="1737466"/>
                  </a:lnTo>
                  <a:close/>
                  <a:moveTo>
                    <a:pt x="1024178" y="1601257"/>
                  </a:moveTo>
                  <a:lnTo>
                    <a:pt x="1024178" y="1666903"/>
                  </a:lnTo>
                  <a:lnTo>
                    <a:pt x="1122274" y="1666903"/>
                  </a:lnTo>
                  <a:lnTo>
                    <a:pt x="1122274" y="1601257"/>
                  </a:lnTo>
                  <a:close/>
                  <a:moveTo>
                    <a:pt x="840577" y="1601257"/>
                  </a:moveTo>
                  <a:lnTo>
                    <a:pt x="840577" y="1666903"/>
                  </a:lnTo>
                  <a:lnTo>
                    <a:pt x="938673" y="1666903"/>
                  </a:lnTo>
                  <a:lnTo>
                    <a:pt x="938673" y="1601257"/>
                  </a:lnTo>
                  <a:close/>
                  <a:moveTo>
                    <a:pt x="656977" y="1601257"/>
                  </a:moveTo>
                  <a:lnTo>
                    <a:pt x="656977" y="1666903"/>
                  </a:lnTo>
                  <a:lnTo>
                    <a:pt x="755073" y="1666903"/>
                  </a:lnTo>
                  <a:lnTo>
                    <a:pt x="755073" y="1601257"/>
                  </a:lnTo>
                  <a:close/>
                  <a:moveTo>
                    <a:pt x="1949811" y="1437108"/>
                  </a:moveTo>
                  <a:lnTo>
                    <a:pt x="1949811" y="1502754"/>
                  </a:lnTo>
                  <a:lnTo>
                    <a:pt x="2047907" y="1502754"/>
                  </a:lnTo>
                  <a:lnTo>
                    <a:pt x="2047907" y="1437108"/>
                  </a:lnTo>
                  <a:close/>
                  <a:moveTo>
                    <a:pt x="1766210" y="1437108"/>
                  </a:moveTo>
                  <a:lnTo>
                    <a:pt x="1766210" y="1502754"/>
                  </a:lnTo>
                  <a:lnTo>
                    <a:pt x="1864306" y="1502754"/>
                  </a:lnTo>
                  <a:lnTo>
                    <a:pt x="1864306" y="1437108"/>
                  </a:lnTo>
                  <a:close/>
                  <a:moveTo>
                    <a:pt x="1582610" y="1437108"/>
                  </a:moveTo>
                  <a:lnTo>
                    <a:pt x="1582610" y="1502754"/>
                  </a:lnTo>
                  <a:lnTo>
                    <a:pt x="1680706" y="1502754"/>
                  </a:lnTo>
                  <a:lnTo>
                    <a:pt x="1680706" y="1437108"/>
                  </a:lnTo>
                  <a:close/>
                  <a:moveTo>
                    <a:pt x="1386037" y="1437108"/>
                  </a:moveTo>
                  <a:lnTo>
                    <a:pt x="1386037" y="1502754"/>
                  </a:lnTo>
                  <a:lnTo>
                    <a:pt x="1484133" y="1502754"/>
                  </a:lnTo>
                  <a:lnTo>
                    <a:pt x="1484133" y="1437108"/>
                  </a:lnTo>
                  <a:close/>
                  <a:moveTo>
                    <a:pt x="1202437" y="1437108"/>
                  </a:moveTo>
                  <a:lnTo>
                    <a:pt x="1202437" y="1502754"/>
                  </a:lnTo>
                  <a:lnTo>
                    <a:pt x="1300533" y="1502754"/>
                  </a:lnTo>
                  <a:lnTo>
                    <a:pt x="1300533" y="1437108"/>
                  </a:lnTo>
                  <a:close/>
                  <a:moveTo>
                    <a:pt x="1024178" y="1437108"/>
                  </a:moveTo>
                  <a:lnTo>
                    <a:pt x="1024178" y="1502754"/>
                  </a:lnTo>
                  <a:lnTo>
                    <a:pt x="1122274" y="1502754"/>
                  </a:lnTo>
                  <a:lnTo>
                    <a:pt x="1122274" y="1437108"/>
                  </a:lnTo>
                  <a:close/>
                  <a:moveTo>
                    <a:pt x="840577" y="1437108"/>
                  </a:moveTo>
                  <a:lnTo>
                    <a:pt x="840577" y="1502754"/>
                  </a:lnTo>
                  <a:lnTo>
                    <a:pt x="938673" y="1502754"/>
                  </a:lnTo>
                  <a:lnTo>
                    <a:pt x="938673" y="1437108"/>
                  </a:lnTo>
                  <a:close/>
                  <a:moveTo>
                    <a:pt x="656977" y="1437108"/>
                  </a:moveTo>
                  <a:lnTo>
                    <a:pt x="656977" y="1502754"/>
                  </a:lnTo>
                  <a:lnTo>
                    <a:pt x="755073" y="1502754"/>
                  </a:lnTo>
                  <a:lnTo>
                    <a:pt x="755073" y="1437108"/>
                  </a:lnTo>
                  <a:close/>
                  <a:moveTo>
                    <a:pt x="1037978" y="331011"/>
                  </a:moveTo>
                  <a:lnTo>
                    <a:pt x="1037978" y="465308"/>
                  </a:lnTo>
                  <a:lnTo>
                    <a:pt x="1059098" y="468502"/>
                  </a:lnTo>
                  <a:cubicBezTo>
                    <a:pt x="1105963" y="483078"/>
                    <a:pt x="1143941" y="517827"/>
                    <a:pt x="1162875" y="562591"/>
                  </a:cubicBezTo>
                  <a:lnTo>
                    <a:pt x="1173239" y="613926"/>
                  </a:lnTo>
                  <a:lnTo>
                    <a:pt x="1175942" y="613926"/>
                  </a:lnTo>
                  <a:lnTo>
                    <a:pt x="1175942" y="627317"/>
                  </a:lnTo>
                  <a:lnTo>
                    <a:pt x="1175943" y="627321"/>
                  </a:lnTo>
                  <a:lnTo>
                    <a:pt x="1175942" y="1063497"/>
                  </a:lnTo>
                  <a:lnTo>
                    <a:pt x="1283069" y="1063497"/>
                  </a:lnTo>
                  <a:lnTo>
                    <a:pt x="1283069" y="627216"/>
                  </a:lnTo>
                  <a:cubicBezTo>
                    <a:pt x="1283069" y="558334"/>
                    <a:pt x="1324949" y="499233"/>
                    <a:pt x="1384635" y="473988"/>
                  </a:cubicBezTo>
                  <a:lnTo>
                    <a:pt x="1437863" y="463242"/>
                  </a:lnTo>
                  <a:lnTo>
                    <a:pt x="1437863" y="331011"/>
                  </a:lnTo>
                  <a:close/>
                  <a:moveTo>
                    <a:pt x="785279" y="331011"/>
                  </a:moveTo>
                  <a:lnTo>
                    <a:pt x="785279" y="1063497"/>
                  </a:lnTo>
                  <a:lnTo>
                    <a:pt x="843351" y="1063497"/>
                  </a:lnTo>
                  <a:lnTo>
                    <a:pt x="843351" y="627321"/>
                  </a:lnTo>
                  <a:cubicBezTo>
                    <a:pt x="843351" y="558439"/>
                    <a:pt x="885231" y="499339"/>
                    <a:pt x="944917" y="474094"/>
                  </a:cubicBezTo>
                  <a:lnTo>
                    <a:pt x="996379" y="463704"/>
                  </a:lnTo>
                  <a:lnTo>
                    <a:pt x="996379" y="331011"/>
                  </a:lnTo>
                  <a:close/>
                  <a:moveTo>
                    <a:pt x="683756" y="0"/>
                  </a:moveTo>
                  <a:lnTo>
                    <a:pt x="785279" y="0"/>
                  </a:lnTo>
                  <a:lnTo>
                    <a:pt x="785279" y="1"/>
                  </a:lnTo>
                  <a:lnTo>
                    <a:pt x="785279" y="150699"/>
                  </a:lnTo>
                  <a:lnTo>
                    <a:pt x="785279" y="150703"/>
                  </a:lnTo>
                  <a:lnTo>
                    <a:pt x="785279" y="185573"/>
                  </a:lnTo>
                  <a:lnTo>
                    <a:pt x="785279" y="268612"/>
                  </a:lnTo>
                  <a:lnTo>
                    <a:pt x="1437863" y="268612"/>
                  </a:lnTo>
                  <a:lnTo>
                    <a:pt x="1437863" y="268180"/>
                  </a:lnTo>
                  <a:lnTo>
                    <a:pt x="1479462" y="268180"/>
                  </a:lnTo>
                  <a:lnTo>
                    <a:pt x="1479462" y="466997"/>
                  </a:lnTo>
                  <a:lnTo>
                    <a:pt x="1514095" y="473988"/>
                  </a:lnTo>
                  <a:cubicBezTo>
                    <a:pt x="1558860" y="492922"/>
                    <a:pt x="1593608" y="530900"/>
                    <a:pt x="1608185" y="577765"/>
                  </a:cubicBezTo>
                  <a:lnTo>
                    <a:pt x="1613636" y="613821"/>
                  </a:lnTo>
                  <a:lnTo>
                    <a:pt x="1615660" y="613821"/>
                  </a:lnTo>
                  <a:lnTo>
                    <a:pt x="1615660" y="627210"/>
                  </a:lnTo>
                  <a:lnTo>
                    <a:pt x="1615661" y="627216"/>
                  </a:lnTo>
                  <a:lnTo>
                    <a:pt x="1615660" y="1063497"/>
                  </a:lnTo>
                  <a:lnTo>
                    <a:pt x="2163080" y="1063497"/>
                  </a:lnTo>
                  <a:lnTo>
                    <a:pt x="2163080" y="1184656"/>
                  </a:lnTo>
                  <a:lnTo>
                    <a:pt x="2163080" y="1530190"/>
                  </a:lnTo>
                  <a:lnTo>
                    <a:pt x="2163080" y="2078653"/>
                  </a:lnTo>
                  <a:lnTo>
                    <a:pt x="2163080" y="2082019"/>
                  </a:lnTo>
                  <a:lnTo>
                    <a:pt x="499194" y="2082019"/>
                  </a:lnTo>
                  <a:lnTo>
                    <a:pt x="499105" y="2082019"/>
                  </a:lnTo>
                  <a:lnTo>
                    <a:pt x="421721" y="2082019"/>
                  </a:lnTo>
                  <a:lnTo>
                    <a:pt x="421721" y="1864776"/>
                  </a:lnTo>
                  <a:lnTo>
                    <a:pt x="327071" y="1864776"/>
                  </a:lnTo>
                  <a:lnTo>
                    <a:pt x="327071" y="2082019"/>
                  </a:lnTo>
                  <a:lnTo>
                    <a:pt x="249597" y="2082019"/>
                  </a:lnTo>
                  <a:lnTo>
                    <a:pt x="249597" y="2082018"/>
                  </a:lnTo>
                  <a:lnTo>
                    <a:pt x="163326" y="2082018"/>
                  </a:lnTo>
                  <a:lnTo>
                    <a:pt x="163326" y="1864776"/>
                  </a:lnTo>
                  <a:lnTo>
                    <a:pt x="68676" y="1864776"/>
                  </a:lnTo>
                  <a:lnTo>
                    <a:pt x="68676" y="2082018"/>
                  </a:lnTo>
                  <a:lnTo>
                    <a:pt x="0" y="2082018"/>
                  </a:lnTo>
                  <a:lnTo>
                    <a:pt x="0" y="1070653"/>
                  </a:lnTo>
                  <a:lnTo>
                    <a:pt x="0" y="957871"/>
                  </a:lnTo>
                  <a:lnTo>
                    <a:pt x="0" y="957207"/>
                  </a:lnTo>
                  <a:lnTo>
                    <a:pt x="91842" y="957207"/>
                  </a:lnTo>
                  <a:lnTo>
                    <a:pt x="91842" y="351653"/>
                  </a:lnTo>
                  <a:lnTo>
                    <a:pt x="91841" y="351653"/>
                  </a:lnTo>
                  <a:lnTo>
                    <a:pt x="91841" y="185571"/>
                  </a:lnTo>
                  <a:lnTo>
                    <a:pt x="237438" y="185571"/>
                  </a:lnTo>
                  <a:lnTo>
                    <a:pt x="383036" y="185571"/>
                  </a:lnTo>
                  <a:lnTo>
                    <a:pt x="383037" y="185571"/>
                  </a:lnTo>
                  <a:lnTo>
                    <a:pt x="383037" y="337527"/>
                  </a:lnTo>
                  <a:lnTo>
                    <a:pt x="383038" y="337527"/>
                  </a:lnTo>
                  <a:lnTo>
                    <a:pt x="383038" y="337530"/>
                  </a:lnTo>
                  <a:lnTo>
                    <a:pt x="383038" y="955499"/>
                  </a:lnTo>
                  <a:lnTo>
                    <a:pt x="499194" y="955499"/>
                  </a:lnTo>
                  <a:lnTo>
                    <a:pt x="499194" y="956944"/>
                  </a:lnTo>
                  <a:lnTo>
                    <a:pt x="499194" y="1063497"/>
                  </a:lnTo>
                  <a:lnTo>
                    <a:pt x="591966" y="1063497"/>
                  </a:lnTo>
                  <a:lnTo>
                    <a:pt x="591966" y="185573"/>
                  </a:lnTo>
                  <a:lnTo>
                    <a:pt x="591966" y="150703"/>
                  </a:lnTo>
                  <a:lnTo>
                    <a:pt x="591966" y="1"/>
                  </a:lnTo>
                  <a:lnTo>
                    <a:pt x="683756" y="1"/>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18" name="Freeform: Shape 17">
            <a:extLst>
              <a:ext uri="{FF2B5EF4-FFF2-40B4-BE49-F238E27FC236}">
                <a16:creationId xmlns:a16="http://schemas.microsoft.com/office/drawing/2014/main" id="{EE575305-CE23-EB96-7692-D9BB36F04465}"/>
              </a:ext>
            </a:extLst>
          </p:cNvPr>
          <p:cNvSpPr/>
          <p:nvPr/>
        </p:nvSpPr>
        <p:spPr>
          <a:xfrm>
            <a:off x="5568942" y="3157178"/>
            <a:ext cx="527058" cy="387991"/>
          </a:xfrm>
          <a:custGeom>
            <a:avLst/>
            <a:gdLst>
              <a:gd name="connsiteX0" fmla="*/ 1869041 w 3738080"/>
              <a:gd name="connsiteY0" fmla="*/ 1997576 h 2751770"/>
              <a:gd name="connsiteX1" fmla="*/ 2246138 w 3738080"/>
              <a:gd name="connsiteY1" fmla="*/ 2374673 h 2751770"/>
              <a:gd name="connsiteX2" fmla="*/ 1869041 w 3738080"/>
              <a:gd name="connsiteY2" fmla="*/ 2751770 h 2751770"/>
              <a:gd name="connsiteX3" fmla="*/ 1491944 w 3738080"/>
              <a:gd name="connsiteY3" fmla="*/ 2374673 h 2751770"/>
              <a:gd name="connsiteX4" fmla="*/ 1869041 w 3738080"/>
              <a:gd name="connsiteY4" fmla="*/ 1997576 h 2751770"/>
              <a:gd name="connsiteX5" fmla="*/ 2788485 w 3738080"/>
              <a:gd name="connsiteY5" fmla="*/ 1841061 h 2751770"/>
              <a:gd name="connsiteX6" fmla="*/ 2632248 w 3738080"/>
              <a:gd name="connsiteY6" fmla="*/ 1992174 h 2751770"/>
              <a:gd name="connsiteX7" fmla="*/ 2624294 w 3738080"/>
              <a:gd name="connsiteY7" fmla="*/ 1992174 h 2751770"/>
              <a:gd name="connsiteX8" fmla="*/ 1858846 w 3738080"/>
              <a:gd name="connsiteY8" fmla="*/ 1306247 h 2751770"/>
              <a:gd name="connsiteX9" fmla="*/ 2645621 w 3738080"/>
              <a:gd name="connsiteY9" fmla="*/ 1504218 h 2751770"/>
              <a:gd name="connsiteX10" fmla="*/ 2795575 w 3738080"/>
              <a:gd name="connsiteY10" fmla="*/ 1757331 h 2751770"/>
              <a:gd name="connsiteX11" fmla="*/ 2539052 w 3738080"/>
              <a:gd name="connsiteY11" fmla="*/ 1841672 h 2751770"/>
              <a:gd name="connsiteX12" fmla="*/ 1353947 w 3738080"/>
              <a:gd name="connsiteY12" fmla="*/ 1778974 h 2751770"/>
              <a:gd name="connsiteX13" fmla="*/ 982333 w 3738080"/>
              <a:gd name="connsiteY13" fmla="*/ 1780833 h 2751770"/>
              <a:gd name="connsiteX14" fmla="*/ 966756 w 3738080"/>
              <a:gd name="connsiteY14" fmla="*/ 1667407 h 2751770"/>
              <a:gd name="connsiteX15" fmla="*/ 1217540 w 3738080"/>
              <a:gd name="connsiteY15" fmla="*/ 1445700 h 2751770"/>
              <a:gd name="connsiteX16" fmla="*/ 1858846 w 3738080"/>
              <a:gd name="connsiteY16" fmla="*/ 1306247 h 2751770"/>
              <a:gd name="connsiteX17" fmla="*/ 1828129 w 3738080"/>
              <a:gd name="connsiteY17" fmla="*/ 650059 h 2751770"/>
              <a:gd name="connsiteX18" fmla="*/ 3108200 w 3738080"/>
              <a:gd name="connsiteY18" fmla="*/ 1008980 h 2751770"/>
              <a:gd name="connsiteX19" fmla="*/ 3258155 w 3738080"/>
              <a:gd name="connsiteY19" fmla="*/ 1319033 h 2751770"/>
              <a:gd name="connsiteX20" fmla="*/ 2937692 w 3738080"/>
              <a:gd name="connsiteY20" fmla="*/ 1304637 h 2751770"/>
              <a:gd name="connsiteX21" fmla="*/ 763561 w 3738080"/>
              <a:gd name="connsiteY21" fmla="*/ 1325535 h 2751770"/>
              <a:gd name="connsiteX22" fmla="*/ 464412 w 3738080"/>
              <a:gd name="connsiteY22" fmla="*/ 1278813 h 2751770"/>
              <a:gd name="connsiteX23" fmla="*/ 450482 w 3738080"/>
              <a:gd name="connsiteY23" fmla="*/ 1202928 h 2751770"/>
              <a:gd name="connsiteX24" fmla="*/ 622892 w 3738080"/>
              <a:gd name="connsiteY24" fmla="*/ 1008979 h 2751770"/>
              <a:gd name="connsiteX25" fmla="*/ 1828129 w 3738080"/>
              <a:gd name="connsiteY25" fmla="*/ 650059 h 2751770"/>
              <a:gd name="connsiteX26" fmla="*/ 1764313 w 3738080"/>
              <a:gd name="connsiteY26" fmla="*/ 591 h 2751770"/>
              <a:gd name="connsiteX27" fmla="*/ 3559697 w 3738080"/>
              <a:gd name="connsiteY27" fmla="*/ 547180 h 2751770"/>
              <a:gd name="connsiteX28" fmla="*/ 3709650 w 3738080"/>
              <a:gd name="connsiteY28" fmla="*/ 882310 h 2751770"/>
              <a:gd name="connsiteX29" fmla="*/ 3367875 w 3738080"/>
              <a:gd name="connsiteY29" fmla="*/ 834477 h 2751770"/>
              <a:gd name="connsiteX30" fmla="*/ 318417 w 3738080"/>
              <a:gd name="connsiteY30" fmla="*/ 884635 h 2751770"/>
              <a:gd name="connsiteX31" fmla="*/ 19267 w 3738080"/>
              <a:gd name="connsiteY31" fmla="*/ 846272 h 2751770"/>
              <a:gd name="connsiteX32" fmla="*/ 275 w 3738080"/>
              <a:gd name="connsiteY32" fmla="*/ 760137 h 2751770"/>
              <a:gd name="connsiteX33" fmla="*/ 173484 w 3738080"/>
              <a:gd name="connsiteY33" fmla="*/ 547180 h 2751770"/>
              <a:gd name="connsiteX34" fmla="*/ 1764313 w 3738080"/>
              <a:gd name="connsiteY34" fmla="*/ 591 h 2751770"/>
              <a:gd name="connsiteX0" fmla="*/ 1869041 w 3738080"/>
              <a:gd name="connsiteY0" fmla="*/ 1997576 h 2751770"/>
              <a:gd name="connsiteX1" fmla="*/ 2246138 w 3738080"/>
              <a:gd name="connsiteY1" fmla="*/ 2374673 h 2751770"/>
              <a:gd name="connsiteX2" fmla="*/ 1869041 w 3738080"/>
              <a:gd name="connsiteY2" fmla="*/ 2751770 h 2751770"/>
              <a:gd name="connsiteX3" fmla="*/ 1491944 w 3738080"/>
              <a:gd name="connsiteY3" fmla="*/ 2374673 h 2751770"/>
              <a:gd name="connsiteX4" fmla="*/ 1869041 w 3738080"/>
              <a:gd name="connsiteY4" fmla="*/ 1997576 h 2751770"/>
              <a:gd name="connsiteX5" fmla="*/ 2624294 w 3738080"/>
              <a:gd name="connsiteY5" fmla="*/ 1992174 h 2751770"/>
              <a:gd name="connsiteX6" fmla="*/ 2632248 w 3738080"/>
              <a:gd name="connsiteY6" fmla="*/ 1992174 h 2751770"/>
              <a:gd name="connsiteX7" fmla="*/ 2624294 w 3738080"/>
              <a:gd name="connsiteY7" fmla="*/ 1992174 h 2751770"/>
              <a:gd name="connsiteX8" fmla="*/ 1858846 w 3738080"/>
              <a:gd name="connsiteY8" fmla="*/ 1306247 h 2751770"/>
              <a:gd name="connsiteX9" fmla="*/ 2645621 w 3738080"/>
              <a:gd name="connsiteY9" fmla="*/ 1504218 h 2751770"/>
              <a:gd name="connsiteX10" fmla="*/ 2795575 w 3738080"/>
              <a:gd name="connsiteY10" fmla="*/ 1757331 h 2751770"/>
              <a:gd name="connsiteX11" fmla="*/ 2539052 w 3738080"/>
              <a:gd name="connsiteY11" fmla="*/ 1841672 h 2751770"/>
              <a:gd name="connsiteX12" fmla="*/ 1353947 w 3738080"/>
              <a:gd name="connsiteY12" fmla="*/ 1778974 h 2751770"/>
              <a:gd name="connsiteX13" fmla="*/ 982333 w 3738080"/>
              <a:gd name="connsiteY13" fmla="*/ 1780833 h 2751770"/>
              <a:gd name="connsiteX14" fmla="*/ 966756 w 3738080"/>
              <a:gd name="connsiteY14" fmla="*/ 1667407 h 2751770"/>
              <a:gd name="connsiteX15" fmla="*/ 1217540 w 3738080"/>
              <a:gd name="connsiteY15" fmla="*/ 1445700 h 2751770"/>
              <a:gd name="connsiteX16" fmla="*/ 1858846 w 3738080"/>
              <a:gd name="connsiteY16" fmla="*/ 1306247 h 2751770"/>
              <a:gd name="connsiteX17" fmla="*/ 1828129 w 3738080"/>
              <a:gd name="connsiteY17" fmla="*/ 650059 h 2751770"/>
              <a:gd name="connsiteX18" fmla="*/ 3108200 w 3738080"/>
              <a:gd name="connsiteY18" fmla="*/ 1008980 h 2751770"/>
              <a:gd name="connsiteX19" fmla="*/ 3258155 w 3738080"/>
              <a:gd name="connsiteY19" fmla="*/ 1319033 h 2751770"/>
              <a:gd name="connsiteX20" fmla="*/ 2937692 w 3738080"/>
              <a:gd name="connsiteY20" fmla="*/ 1304637 h 2751770"/>
              <a:gd name="connsiteX21" fmla="*/ 763561 w 3738080"/>
              <a:gd name="connsiteY21" fmla="*/ 1325535 h 2751770"/>
              <a:gd name="connsiteX22" fmla="*/ 464412 w 3738080"/>
              <a:gd name="connsiteY22" fmla="*/ 1278813 h 2751770"/>
              <a:gd name="connsiteX23" fmla="*/ 450482 w 3738080"/>
              <a:gd name="connsiteY23" fmla="*/ 1202928 h 2751770"/>
              <a:gd name="connsiteX24" fmla="*/ 622892 w 3738080"/>
              <a:gd name="connsiteY24" fmla="*/ 1008979 h 2751770"/>
              <a:gd name="connsiteX25" fmla="*/ 1828129 w 3738080"/>
              <a:gd name="connsiteY25" fmla="*/ 650059 h 2751770"/>
              <a:gd name="connsiteX26" fmla="*/ 1764313 w 3738080"/>
              <a:gd name="connsiteY26" fmla="*/ 591 h 2751770"/>
              <a:gd name="connsiteX27" fmla="*/ 3559697 w 3738080"/>
              <a:gd name="connsiteY27" fmla="*/ 547180 h 2751770"/>
              <a:gd name="connsiteX28" fmla="*/ 3709650 w 3738080"/>
              <a:gd name="connsiteY28" fmla="*/ 882310 h 2751770"/>
              <a:gd name="connsiteX29" fmla="*/ 3367875 w 3738080"/>
              <a:gd name="connsiteY29" fmla="*/ 834477 h 2751770"/>
              <a:gd name="connsiteX30" fmla="*/ 318417 w 3738080"/>
              <a:gd name="connsiteY30" fmla="*/ 884635 h 2751770"/>
              <a:gd name="connsiteX31" fmla="*/ 19267 w 3738080"/>
              <a:gd name="connsiteY31" fmla="*/ 846272 h 2751770"/>
              <a:gd name="connsiteX32" fmla="*/ 275 w 3738080"/>
              <a:gd name="connsiteY32" fmla="*/ 760137 h 2751770"/>
              <a:gd name="connsiteX33" fmla="*/ 173484 w 3738080"/>
              <a:gd name="connsiteY33" fmla="*/ 547180 h 2751770"/>
              <a:gd name="connsiteX34" fmla="*/ 1764313 w 3738080"/>
              <a:gd name="connsiteY34" fmla="*/ 591 h 2751770"/>
              <a:gd name="connsiteX0" fmla="*/ 1869041 w 3738080"/>
              <a:gd name="connsiteY0" fmla="*/ 1997576 h 2751770"/>
              <a:gd name="connsiteX1" fmla="*/ 2246138 w 3738080"/>
              <a:gd name="connsiteY1" fmla="*/ 2374673 h 2751770"/>
              <a:gd name="connsiteX2" fmla="*/ 1869041 w 3738080"/>
              <a:gd name="connsiteY2" fmla="*/ 2751770 h 2751770"/>
              <a:gd name="connsiteX3" fmla="*/ 1491944 w 3738080"/>
              <a:gd name="connsiteY3" fmla="*/ 2374673 h 2751770"/>
              <a:gd name="connsiteX4" fmla="*/ 1869041 w 3738080"/>
              <a:gd name="connsiteY4" fmla="*/ 1997576 h 2751770"/>
              <a:gd name="connsiteX5" fmla="*/ 1858846 w 3738080"/>
              <a:gd name="connsiteY5" fmla="*/ 1306247 h 2751770"/>
              <a:gd name="connsiteX6" fmla="*/ 2645621 w 3738080"/>
              <a:gd name="connsiteY6" fmla="*/ 1504218 h 2751770"/>
              <a:gd name="connsiteX7" fmla="*/ 2795575 w 3738080"/>
              <a:gd name="connsiteY7" fmla="*/ 1757331 h 2751770"/>
              <a:gd name="connsiteX8" fmla="*/ 2539052 w 3738080"/>
              <a:gd name="connsiteY8" fmla="*/ 1841672 h 2751770"/>
              <a:gd name="connsiteX9" fmla="*/ 1353947 w 3738080"/>
              <a:gd name="connsiteY9" fmla="*/ 1778974 h 2751770"/>
              <a:gd name="connsiteX10" fmla="*/ 982333 w 3738080"/>
              <a:gd name="connsiteY10" fmla="*/ 1780833 h 2751770"/>
              <a:gd name="connsiteX11" fmla="*/ 966756 w 3738080"/>
              <a:gd name="connsiteY11" fmla="*/ 1667407 h 2751770"/>
              <a:gd name="connsiteX12" fmla="*/ 1217540 w 3738080"/>
              <a:gd name="connsiteY12" fmla="*/ 1445700 h 2751770"/>
              <a:gd name="connsiteX13" fmla="*/ 1858846 w 3738080"/>
              <a:gd name="connsiteY13" fmla="*/ 1306247 h 2751770"/>
              <a:gd name="connsiteX14" fmla="*/ 1828129 w 3738080"/>
              <a:gd name="connsiteY14" fmla="*/ 650059 h 2751770"/>
              <a:gd name="connsiteX15" fmla="*/ 3108200 w 3738080"/>
              <a:gd name="connsiteY15" fmla="*/ 1008980 h 2751770"/>
              <a:gd name="connsiteX16" fmla="*/ 3258155 w 3738080"/>
              <a:gd name="connsiteY16" fmla="*/ 1319033 h 2751770"/>
              <a:gd name="connsiteX17" fmla="*/ 2937692 w 3738080"/>
              <a:gd name="connsiteY17" fmla="*/ 1304637 h 2751770"/>
              <a:gd name="connsiteX18" fmla="*/ 763561 w 3738080"/>
              <a:gd name="connsiteY18" fmla="*/ 1325535 h 2751770"/>
              <a:gd name="connsiteX19" fmla="*/ 464412 w 3738080"/>
              <a:gd name="connsiteY19" fmla="*/ 1278813 h 2751770"/>
              <a:gd name="connsiteX20" fmla="*/ 450482 w 3738080"/>
              <a:gd name="connsiteY20" fmla="*/ 1202928 h 2751770"/>
              <a:gd name="connsiteX21" fmla="*/ 622892 w 3738080"/>
              <a:gd name="connsiteY21" fmla="*/ 1008979 h 2751770"/>
              <a:gd name="connsiteX22" fmla="*/ 1828129 w 3738080"/>
              <a:gd name="connsiteY22" fmla="*/ 650059 h 2751770"/>
              <a:gd name="connsiteX23" fmla="*/ 1764313 w 3738080"/>
              <a:gd name="connsiteY23" fmla="*/ 591 h 2751770"/>
              <a:gd name="connsiteX24" fmla="*/ 3559697 w 3738080"/>
              <a:gd name="connsiteY24" fmla="*/ 547180 h 2751770"/>
              <a:gd name="connsiteX25" fmla="*/ 3709650 w 3738080"/>
              <a:gd name="connsiteY25" fmla="*/ 882310 h 2751770"/>
              <a:gd name="connsiteX26" fmla="*/ 3367875 w 3738080"/>
              <a:gd name="connsiteY26" fmla="*/ 834477 h 2751770"/>
              <a:gd name="connsiteX27" fmla="*/ 318417 w 3738080"/>
              <a:gd name="connsiteY27" fmla="*/ 884635 h 2751770"/>
              <a:gd name="connsiteX28" fmla="*/ 19267 w 3738080"/>
              <a:gd name="connsiteY28" fmla="*/ 846272 h 2751770"/>
              <a:gd name="connsiteX29" fmla="*/ 275 w 3738080"/>
              <a:gd name="connsiteY29" fmla="*/ 760137 h 2751770"/>
              <a:gd name="connsiteX30" fmla="*/ 173484 w 3738080"/>
              <a:gd name="connsiteY30" fmla="*/ 547180 h 2751770"/>
              <a:gd name="connsiteX31" fmla="*/ 1764313 w 3738080"/>
              <a:gd name="connsiteY31" fmla="*/ 591 h 2751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738080" h="2751770">
                <a:moveTo>
                  <a:pt x="1869041" y="1997576"/>
                </a:moveTo>
                <a:cubicBezTo>
                  <a:pt x="2077306" y="1997576"/>
                  <a:pt x="2246138" y="2166408"/>
                  <a:pt x="2246138" y="2374673"/>
                </a:cubicBezTo>
                <a:cubicBezTo>
                  <a:pt x="2246138" y="2582938"/>
                  <a:pt x="2077306" y="2751770"/>
                  <a:pt x="1869041" y="2751770"/>
                </a:cubicBezTo>
                <a:cubicBezTo>
                  <a:pt x="1660776" y="2751770"/>
                  <a:pt x="1491944" y="2582938"/>
                  <a:pt x="1491944" y="2374673"/>
                </a:cubicBezTo>
                <a:cubicBezTo>
                  <a:pt x="1491944" y="2166408"/>
                  <a:pt x="1660776" y="1997576"/>
                  <a:pt x="1869041" y="1997576"/>
                </a:cubicBezTo>
                <a:close/>
                <a:moveTo>
                  <a:pt x="1858846" y="1306247"/>
                </a:moveTo>
                <a:cubicBezTo>
                  <a:pt x="2165924" y="1301758"/>
                  <a:pt x="2404940" y="1399722"/>
                  <a:pt x="2645621" y="1504218"/>
                </a:cubicBezTo>
                <a:cubicBezTo>
                  <a:pt x="2813424" y="1597955"/>
                  <a:pt x="2823993" y="1678797"/>
                  <a:pt x="2795575" y="1757331"/>
                </a:cubicBezTo>
                <a:cubicBezTo>
                  <a:pt x="2761471" y="1842158"/>
                  <a:pt x="2685239" y="1908552"/>
                  <a:pt x="2539052" y="1841672"/>
                </a:cubicBezTo>
                <a:cubicBezTo>
                  <a:pt x="2347207" y="1684231"/>
                  <a:pt x="1733351" y="1556050"/>
                  <a:pt x="1353947" y="1778974"/>
                </a:cubicBezTo>
                <a:cubicBezTo>
                  <a:pt x="1250080" y="1855218"/>
                  <a:pt x="1037749" y="1915097"/>
                  <a:pt x="982333" y="1780833"/>
                </a:cubicBezTo>
                <a:cubicBezTo>
                  <a:pt x="968480" y="1736637"/>
                  <a:pt x="963386" y="1699601"/>
                  <a:pt x="966756" y="1667407"/>
                </a:cubicBezTo>
                <a:cubicBezTo>
                  <a:pt x="976866" y="1570822"/>
                  <a:pt x="1063141" y="1517802"/>
                  <a:pt x="1217540" y="1445700"/>
                </a:cubicBezTo>
                <a:cubicBezTo>
                  <a:pt x="1465851" y="1348519"/>
                  <a:pt x="1674601" y="1308942"/>
                  <a:pt x="1858846" y="1306247"/>
                </a:cubicBezTo>
                <a:close/>
                <a:moveTo>
                  <a:pt x="1828129" y="650059"/>
                </a:moveTo>
                <a:cubicBezTo>
                  <a:pt x="2445754" y="646836"/>
                  <a:pt x="2937662" y="894034"/>
                  <a:pt x="3108200" y="1008980"/>
                </a:cubicBezTo>
                <a:cubicBezTo>
                  <a:pt x="3228810" y="1075858"/>
                  <a:pt x="3343409" y="1171509"/>
                  <a:pt x="3258155" y="1319033"/>
                </a:cubicBezTo>
                <a:cubicBezTo>
                  <a:pt x="3134282" y="1435449"/>
                  <a:pt x="3057301" y="1393031"/>
                  <a:pt x="2937692" y="1304637"/>
                </a:cubicBezTo>
                <a:cubicBezTo>
                  <a:pt x="2647778" y="1191783"/>
                  <a:pt x="2008321" y="619142"/>
                  <a:pt x="763561" y="1325535"/>
                </a:cubicBezTo>
                <a:cubicBezTo>
                  <a:pt x="621636" y="1425852"/>
                  <a:pt x="511304" y="1376178"/>
                  <a:pt x="464412" y="1278813"/>
                </a:cubicBezTo>
                <a:cubicBezTo>
                  <a:pt x="452398" y="1252494"/>
                  <a:pt x="448110" y="1227223"/>
                  <a:pt x="450482" y="1202928"/>
                </a:cubicBezTo>
                <a:cubicBezTo>
                  <a:pt x="457599" y="1130049"/>
                  <a:pt x="524660" y="1065987"/>
                  <a:pt x="622892" y="1008979"/>
                </a:cubicBezTo>
                <a:cubicBezTo>
                  <a:pt x="1041721" y="744082"/>
                  <a:pt x="1457554" y="651995"/>
                  <a:pt x="1828129" y="650059"/>
                </a:cubicBezTo>
                <a:close/>
                <a:moveTo>
                  <a:pt x="1764313" y="591"/>
                </a:moveTo>
                <a:cubicBezTo>
                  <a:pt x="2430887" y="-13278"/>
                  <a:pt x="3056659" y="218017"/>
                  <a:pt x="3559697" y="547180"/>
                </a:cubicBezTo>
                <a:cubicBezTo>
                  <a:pt x="3671781" y="597338"/>
                  <a:pt x="3794905" y="759863"/>
                  <a:pt x="3709650" y="882310"/>
                </a:cubicBezTo>
                <a:cubicBezTo>
                  <a:pt x="3594303" y="984791"/>
                  <a:pt x="3449118" y="907547"/>
                  <a:pt x="3367875" y="834477"/>
                </a:cubicBezTo>
                <a:cubicBezTo>
                  <a:pt x="3193985" y="725799"/>
                  <a:pt x="1920315" y="-235561"/>
                  <a:pt x="318417" y="884635"/>
                </a:cubicBezTo>
                <a:cubicBezTo>
                  <a:pt x="189280" y="993311"/>
                  <a:pt x="70419" y="922739"/>
                  <a:pt x="19267" y="846272"/>
                </a:cubicBezTo>
                <a:cubicBezTo>
                  <a:pt x="4410" y="817516"/>
                  <a:pt x="-1388" y="788500"/>
                  <a:pt x="275" y="760137"/>
                </a:cubicBezTo>
                <a:cubicBezTo>
                  <a:pt x="5260" y="675044"/>
                  <a:pt x="77384" y="595829"/>
                  <a:pt x="173484" y="547180"/>
                </a:cubicBezTo>
                <a:cubicBezTo>
                  <a:pt x="702741" y="170471"/>
                  <a:pt x="1245868" y="11376"/>
                  <a:pt x="1764313" y="59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9E31D37E-BA9A-B3A0-AFCF-559864B40731}"/>
              </a:ext>
            </a:extLst>
          </p:cNvPr>
          <p:cNvSpPr txBox="1"/>
          <p:nvPr/>
        </p:nvSpPr>
        <p:spPr>
          <a:xfrm>
            <a:off x="9171065" y="3558973"/>
            <a:ext cx="2161781" cy="830997"/>
          </a:xfrm>
          <a:prstGeom prst="rect">
            <a:avLst/>
          </a:prstGeom>
          <a:noFill/>
        </p:spPr>
        <p:txBody>
          <a:bodyPr wrap="square" rtlCol="0" anchor="ctr">
            <a:spAutoFit/>
          </a:bodyPr>
          <a:lstStyle/>
          <a:p>
            <a:pPr algn="ctr"/>
            <a:r>
              <a:rPr lang="en-US" sz="2400" i="0" dirty="0">
                <a:solidFill>
                  <a:srgbClr val="476ADD"/>
                </a:solidFill>
                <a:effectLst/>
                <a:latin typeface="Poppins" panose="020B0502040204020203" pitchFamily="2" charset="0"/>
              </a:rPr>
              <a:t>LoRaWAN</a:t>
            </a:r>
            <a:r>
              <a:rPr lang="en-US" sz="2400" i="0" dirty="0">
                <a:solidFill>
                  <a:srgbClr val="555555"/>
                </a:solidFill>
                <a:effectLst/>
                <a:latin typeface="Poppins" panose="020B0502040204020203" pitchFamily="2" charset="0"/>
              </a:rPr>
              <a:t> </a:t>
            </a:r>
            <a:r>
              <a:rPr lang="en-US" sz="2400" i="0" dirty="0">
                <a:solidFill>
                  <a:srgbClr val="5A28C8"/>
                </a:solidFill>
                <a:effectLst/>
                <a:latin typeface="Poppins" panose="020B0502040204020203" pitchFamily="2" charset="0"/>
              </a:rPr>
              <a:t>Panic Button</a:t>
            </a:r>
            <a:endParaRPr lang="en-US" altLang="ko-KR" sz="2400" dirty="0">
              <a:solidFill>
                <a:srgbClr val="5A28C8"/>
              </a:solidFill>
              <a:cs typeface="Arial" pitchFamily="34" charset="0"/>
            </a:endParaRPr>
          </a:p>
        </p:txBody>
      </p:sp>
      <p:sp>
        <p:nvSpPr>
          <p:cNvPr id="23" name="TextBox 22">
            <a:extLst>
              <a:ext uri="{FF2B5EF4-FFF2-40B4-BE49-F238E27FC236}">
                <a16:creationId xmlns:a16="http://schemas.microsoft.com/office/drawing/2014/main" id="{6E0A33D5-C6EC-B7D8-913D-8359C354C5D6}"/>
              </a:ext>
            </a:extLst>
          </p:cNvPr>
          <p:cNvSpPr txBox="1"/>
          <p:nvPr/>
        </p:nvSpPr>
        <p:spPr>
          <a:xfrm>
            <a:off x="848628" y="3590325"/>
            <a:ext cx="2031546" cy="830997"/>
          </a:xfrm>
          <a:prstGeom prst="rect">
            <a:avLst/>
          </a:prstGeom>
          <a:noFill/>
        </p:spPr>
        <p:txBody>
          <a:bodyPr wrap="square" rtlCol="0" anchor="ctr">
            <a:spAutoFit/>
          </a:bodyPr>
          <a:lstStyle/>
          <a:p>
            <a:pPr algn="ctr"/>
            <a:r>
              <a:rPr lang="en-US" altLang="ko-KR" sz="2400" dirty="0">
                <a:solidFill>
                  <a:srgbClr val="5A28C8"/>
                </a:solidFill>
                <a:cs typeface="Arial" pitchFamily="34" charset="0"/>
              </a:rPr>
              <a:t>LoRaWAN</a:t>
            </a:r>
            <a:r>
              <a:rPr lang="en-US" altLang="ko-KR" sz="2400" dirty="0">
                <a:solidFill>
                  <a:srgbClr val="476ADD"/>
                </a:solidFill>
                <a:cs typeface="Arial" pitchFamily="34" charset="0"/>
              </a:rPr>
              <a:t> GPS Tracker</a:t>
            </a:r>
          </a:p>
        </p:txBody>
      </p:sp>
      <p:sp>
        <p:nvSpPr>
          <p:cNvPr id="24" name="TextBox 23">
            <a:extLst>
              <a:ext uri="{FF2B5EF4-FFF2-40B4-BE49-F238E27FC236}">
                <a16:creationId xmlns:a16="http://schemas.microsoft.com/office/drawing/2014/main" id="{C86E004A-3C19-3131-100A-C433BF214C83}"/>
              </a:ext>
            </a:extLst>
          </p:cNvPr>
          <p:cNvSpPr txBox="1"/>
          <p:nvPr/>
        </p:nvSpPr>
        <p:spPr>
          <a:xfrm>
            <a:off x="1332916" y="5115138"/>
            <a:ext cx="2506241" cy="830997"/>
          </a:xfrm>
          <a:prstGeom prst="rect">
            <a:avLst/>
          </a:prstGeom>
          <a:noFill/>
        </p:spPr>
        <p:txBody>
          <a:bodyPr wrap="square" rtlCol="0" anchor="ctr">
            <a:spAutoFit/>
          </a:bodyPr>
          <a:lstStyle/>
          <a:p>
            <a:pPr algn="ctr"/>
            <a:r>
              <a:rPr lang="en-US" sz="2400" i="0" dirty="0">
                <a:solidFill>
                  <a:srgbClr val="476ADD"/>
                </a:solidFill>
                <a:effectLst/>
                <a:latin typeface="Poppins" panose="020B0502040204020203" pitchFamily="2" charset="0"/>
              </a:rPr>
              <a:t>LoRaWAN Smart Badge</a:t>
            </a:r>
            <a:endParaRPr lang="en-US" altLang="ko-KR" sz="2400" dirty="0">
              <a:solidFill>
                <a:srgbClr val="476ADD"/>
              </a:solidFill>
              <a:cs typeface="Arial" pitchFamily="34" charset="0"/>
            </a:endParaRPr>
          </a:p>
        </p:txBody>
      </p:sp>
      <p:sp>
        <p:nvSpPr>
          <p:cNvPr id="25" name="TextBox 24">
            <a:extLst>
              <a:ext uri="{FF2B5EF4-FFF2-40B4-BE49-F238E27FC236}">
                <a16:creationId xmlns:a16="http://schemas.microsoft.com/office/drawing/2014/main" id="{4411E769-1B8E-B038-C21C-77802C9A8E71}"/>
              </a:ext>
            </a:extLst>
          </p:cNvPr>
          <p:cNvSpPr txBox="1"/>
          <p:nvPr/>
        </p:nvSpPr>
        <p:spPr>
          <a:xfrm>
            <a:off x="8512349" y="5065414"/>
            <a:ext cx="2350522" cy="830997"/>
          </a:xfrm>
          <a:prstGeom prst="rect">
            <a:avLst/>
          </a:prstGeom>
          <a:noFill/>
        </p:spPr>
        <p:txBody>
          <a:bodyPr wrap="square" rtlCol="0" anchor="ctr">
            <a:spAutoFit/>
          </a:bodyPr>
          <a:lstStyle/>
          <a:p>
            <a:pPr algn="ctr"/>
            <a:r>
              <a:rPr lang="en-US" altLang="ko-KR" sz="2400" dirty="0">
                <a:solidFill>
                  <a:srgbClr val="5A28C8"/>
                </a:solidFill>
                <a:cs typeface="Arial" pitchFamily="34" charset="0"/>
              </a:rPr>
              <a:t>LoRaWAN Parking Sensor</a:t>
            </a:r>
          </a:p>
        </p:txBody>
      </p:sp>
      <p:sp>
        <p:nvSpPr>
          <p:cNvPr id="27" name="TextBox 26">
            <a:extLst>
              <a:ext uri="{FF2B5EF4-FFF2-40B4-BE49-F238E27FC236}">
                <a16:creationId xmlns:a16="http://schemas.microsoft.com/office/drawing/2014/main" id="{8A972FD9-75F8-A985-015E-99AAC6E9D67A}"/>
              </a:ext>
            </a:extLst>
          </p:cNvPr>
          <p:cNvSpPr txBox="1"/>
          <p:nvPr/>
        </p:nvSpPr>
        <p:spPr>
          <a:xfrm>
            <a:off x="8120194" y="1990868"/>
            <a:ext cx="3992783" cy="830997"/>
          </a:xfrm>
          <a:prstGeom prst="rect">
            <a:avLst/>
          </a:prstGeom>
          <a:noFill/>
        </p:spPr>
        <p:txBody>
          <a:bodyPr wrap="square" rtlCol="0" anchor="ctr">
            <a:spAutoFit/>
          </a:bodyPr>
          <a:lstStyle/>
          <a:p>
            <a:pPr algn="ctr"/>
            <a:r>
              <a:rPr lang="en-US" altLang="ko-KR" sz="2400" dirty="0">
                <a:solidFill>
                  <a:schemeClr val="accent1"/>
                </a:solidFill>
                <a:cs typeface="Arial" pitchFamily="34" charset="0"/>
              </a:rPr>
              <a:t>LoRaWAN Temperature Humidity Sensor</a:t>
            </a:r>
            <a:endParaRPr lang="ko-KR" altLang="en-US" sz="2400" dirty="0">
              <a:solidFill>
                <a:schemeClr val="accent1"/>
              </a:solidFill>
              <a:cs typeface="Arial" pitchFamily="34" charset="0"/>
            </a:endParaRPr>
          </a:p>
        </p:txBody>
      </p:sp>
      <p:sp>
        <p:nvSpPr>
          <p:cNvPr id="30" name="TextBox 29">
            <a:extLst>
              <a:ext uri="{FF2B5EF4-FFF2-40B4-BE49-F238E27FC236}">
                <a16:creationId xmlns:a16="http://schemas.microsoft.com/office/drawing/2014/main" id="{0D2D0955-B82E-A4CE-F0A8-5AAFBB72EB12}"/>
              </a:ext>
            </a:extLst>
          </p:cNvPr>
          <p:cNvSpPr txBox="1"/>
          <p:nvPr/>
        </p:nvSpPr>
        <p:spPr>
          <a:xfrm>
            <a:off x="793751" y="2006544"/>
            <a:ext cx="3060000" cy="830997"/>
          </a:xfrm>
          <a:prstGeom prst="rect">
            <a:avLst/>
          </a:prstGeom>
          <a:noFill/>
        </p:spPr>
        <p:txBody>
          <a:bodyPr wrap="square" rtlCol="0" anchor="ctr">
            <a:spAutoFit/>
          </a:bodyPr>
          <a:lstStyle/>
          <a:p>
            <a:pPr algn="ctr"/>
            <a:r>
              <a:rPr lang="en-US" altLang="ko-KR" sz="2400" dirty="0">
                <a:solidFill>
                  <a:srgbClr val="5A28C8"/>
                </a:solidFill>
                <a:cs typeface="Arial" pitchFamily="34" charset="0"/>
              </a:rPr>
              <a:t>LoRaWAN PIR Motion Sensor</a:t>
            </a:r>
            <a:endParaRPr lang="ko-KR" altLang="en-US" sz="2400" dirty="0">
              <a:solidFill>
                <a:srgbClr val="5A28C8"/>
              </a:solidFill>
              <a:cs typeface="Arial" pitchFamily="34" charset="0"/>
            </a:endParaRPr>
          </a:p>
        </p:txBody>
      </p:sp>
      <p:pic>
        <p:nvPicPr>
          <p:cNvPr id="40" name="Graphic 39">
            <a:extLst>
              <a:ext uri="{FF2B5EF4-FFF2-40B4-BE49-F238E27FC236}">
                <a16:creationId xmlns:a16="http://schemas.microsoft.com/office/drawing/2014/main" id="{C102FA4A-1582-76DE-906C-C5DFD8F5E32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488432" y="4436958"/>
            <a:ext cx="1323379" cy="427395"/>
          </a:xfrm>
          <a:prstGeom prst="rect">
            <a:avLst/>
          </a:prstGeom>
        </p:spPr>
      </p:pic>
      <p:pic>
        <p:nvPicPr>
          <p:cNvPr id="8200" name="Graphic 8199">
            <a:extLst>
              <a:ext uri="{FF2B5EF4-FFF2-40B4-BE49-F238E27FC236}">
                <a16:creationId xmlns:a16="http://schemas.microsoft.com/office/drawing/2014/main" id="{A7C2F4BD-991B-42FD-3DA5-E1263CE58F0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783106" y="2034145"/>
            <a:ext cx="744442" cy="744442"/>
          </a:xfrm>
          <a:prstGeom prst="rect">
            <a:avLst/>
          </a:prstGeom>
        </p:spPr>
      </p:pic>
      <p:grpSp>
        <p:nvGrpSpPr>
          <p:cNvPr id="8206" name="Graphic 8203">
            <a:extLst>
              <a:ext uri="{FF2B5EF4-FFF2-40B4-BE49-F238E27FC236}">
                <a16:creationId xmlns:a16="http://schemas.microsoft.com/office/drawing/2014/main" id="{3852EB98-8A12-C631-5BC6-7A003CD304F5}"/>
              </a:ext>
            </a:extLst>
          </p:cNvPr>
          <p:cNvGrpSpPr/>
          <p:nvPr/>
        </p:nvGrpSpPr>
        <p:grpSpPr>
          <a:xfrm>
            <a:off x="3160629" y="3627957"/>
            <a:ext cx="591700" cy="793367"/>
            <a:chOff x="3160629" y="3627957"/>
            <a:chExt cx="591700" cy="793367"/>
          </a:xfrm>
          <a:gradFill flip="none" rotWithShape="1">
            <a:gsLst>
              <a:gs pos="36000">
                <a:srgbClr val="5A28C8"/>
              </a:gs>
              <a:gs pos="63000">
                <a:srgbClr val="476ADD"/>
              </a:gs>
            </a:gsLst>
            <a:lin ang="5400000" scaled="1"/>
            <a:tileRect/>
          </a:gradFill>
        </p:grpSpPr>
        <p:sp>
          <p:nvSpPr>
            <p:cNvPr id="8207" name="Freeform: Shape 8206">
              <a:extLst>
                <a:ext uri="{FF2B5EF4-FFF2-40B4-BE49-F238E27FC236}">
                  <a16:creationId xmlns:a16="http://schemas.microsoft.com/office/drawing/2014/main" id="{E9340A24-B399-ECC6-DAB7-499957155057}"/>
                </a:ext>
              </a:extLst>
            </p:cNvPr>
            <p:cNvSpPr/>
            <p:nvPr/>
          </p:nvSpPr>
          <p:spPr>
            <a:xfrm>
              <a:off x="3160629" y="3627957"/>
              <a:ext cx="591700" cy="793367"/>
            </a:xfrm>
            <a:custGeom>
              <a:avLst/>
              <a:gdLst>
                <a:gd name="connsiteX0" fmla="*/ 295850 w 591700"/>
                <a:gd name="connsiteY0" fmla="*/ 0 h 793367"/>
                <a:gd name="connsiteX1" fmla="*/ 0 w 591700"/>
                <a:gd name="connsiteY1" fmla="*/ 295968 h 793367"/>
                <a:gd name="connsiteX2" fmla="*/ 277747 w 591700"/>
                <a:gd name="connsiteY2" fmla="*/ 786532 h 793367"/>
                <a:gd name="connsiteX3" fmla="*/ 295850 w 591700"/>
                <a:gd name="connsiteY3" fmla="*/ 793368 h 793367"/>
                <a:gd name="connsiteX4" fmla="*/ 313956 w 591700"/>
                <a:gd name="connsiteY4" fmla="*/ 786532 h 793367"/>
                <a:gd name="connsiteX5" fmla="*/ 591701 w 591700"/>
                <a:gd name="connsiteY5" fmla="*/ 295968 h 793367"/>
                <a:gd name="connsiteX6" fmla="*/ 295850 w 591700"/>
                <a:gd name="connsiteY6" fmla="*/ 0 h 793367"/>
                <a:gd name="connsiteX7" fmla="*/ 295850 w 591700"/>
                <a:gd name="connsiteY7" fmla="*/ 728424 h 793367"/>
                <a:gd name="connsiteX8" fmla="*/ 54788 w 591700"/>
                <a:gd name="connsiteY8" fmla="*/ 295968 h 793367"/>
                <a:gd name="connsiteX9" fmla="*/ 295850 w 591700"/>
                <a:gd name="connsiteY9" fmla="*/ 54788 h 793367"/>
                <a:gd name="connsiteX10" fmla="*/ 536913 w 591700"/>
                <a:gd name="connsiteY10" fmla="*/ 295968 h 793367"/>
                <a:gd name="connsiteX11" fmla="*/ 295850 w 591700"/>
                <a:gd name="connsiteY11" fmla="*/ 728424 h 793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91700" h="793367">
                  <a:moveTo>
                    <a:pt x="295850" y="0"/>
                  </a:moveTo>
                  <a:cubicBezTo>
                    <a:pt x="132716" y="0"/>
                    <a:pt x="0" y="132770"/>
                    <a:pt x="0" y="295968"/>
                  </a:cubicBezTo>
                  <a:cubicBezTo>
                    <a:pt x="0" y="539122"/>
                    <a:pt x="266402" y="776541"/>
                    <a:pt x="277747" y="786532"/>
                  </a:cubicBezTo>
                  <a:cubicBezTo>
                    <a:pt x="282919" y="791086"/>
                    <a:pt x="289383" y="793368"/>
                    <a:pt x="295850" y="793368"/>
                  </a:cubicBezTo>
                  <a:cubicBezTo>
                    <a:pt x="302318" y="793368"/>
                    <a:pt x="308782" y="791089"/>
                    <a:pt x="313956" y="786532"/>
                  </a:cubicBezTo>
                  <a:cubicBezTo>
                    <a:pt x="325296" y="776544"/>
                    <a:pt x="591701" y="539125"/>
                    <a:pt x="591701" y="295968"/>
                  </a:cubicBezTo>
                  <a:cubicBezTo>
                    <a:pt x="591701" y="132770"/>
                    <a:pt x="458984" y="0"/>
                    <a:pt x="295850" y="0"/>
                  </a:cubicBezTo>
                  <a:close/>
                  <a:moveTo>
                    <a:pt x="295850" y="728424"/>
                  </a:moveTo>
                  <a:cubicBezTo>
                    <a:pt x="236952" y="671350"/>
                    <a:pt x="54788" y="479919"/>
                    <a:pt x="54788" y="295968"/>
                  </a:cubicBezTo>
                  <a:cubicBezTo>
                    <a:pt x="54788" y="162982"/>
                    <a:pt x="162928" y="54788"/>
                    <a:pt x="295850" y="54788"/>
                  </a:cubicBezTo>
                  <a:cubicBezTo>
                    <a:pt x="428772" y="54788"/>
                    <a:pt x="536913" y="162982"/>
                    <a:pt x="536913" y="295968"/>
                  </a:cubicBezTo>
                  <a:cubicBezTo>
                    <a:pt x="536913" y="479916"/>
                    <a:pt x="354749" y="671347"/>
                    <a:pt x="295850" y="728424"/>
                  </a:cubicBezTo>
                  <a:close/>
                </a:path>
              </a:pathLst>
            </a:custGeom>
            <a:grpFill/>
            <a:ln w="2662" cap="flat">
              <a:noFill/>
              <a:prstDash val="solid"/>
              <a:miter/>
            </a:ln>
          </p:spPr>
          <p:txBody>
            <a:bodyPr rtlCol="0" anchor="ctr"/>
            <a:lstStyle/>
            <a:p>
              <a:endParaRPr lang="en-US"/>
            </a:p>
          </p:txBody>
        </p:sp>
        <p:sp>
          <p:nvSpPr>
            <p:cNvPr id="8208" name="Freeform: Shape 8207">
              <a:extLst>
                <a:ext uri="{FF2B5EF4-FFF2-40B4-BE49-F238E27FC236}">
                  <a16:creationId xmlns:a16="http://schemas.microsoft.com/office/drawing/2014/main" id="{A21488DE-98A3-FF03-92DC-83E4539CB222}"/>
                </a:ext>
              </a:extLst>
            </p:cNvPr>
            <p:cNvSpPr/>
            <p:nvPr/>
          </p:nvSpPr>
          <p:spPr>
            <a:xfrm>
              <a:off x="3319513" y="3786050"/>
              <a:ext cx="273932" cy="275749"/>
            </a:xfrm>
            <a:custGeom>
              <a:avLst/>
              <a:gdLst>
                <a:gd name="connsiteX0" fmla="*/ 136966 w 273932"/>
                <a:gd name="connsiteY0" fmla="*/ 0 h 275749"/>
                <a:gd name="connsiteX1" fmla="*/ 0 w 273932"/>
                <a:gd name="connsiteY1" fmla="*/ 137875 h 275749"/>
                <a:gd name="connsiteX2" fmla="*/ 136966 w 273932"/>
                <a:gd name="connsiteY2" fmla="*/ 275749 h 275749"/>
                <a:gd name="connsiteX3" fmla="*/ 273933 w 273932"/>
                <a:gd name="connsiteY3" fmla="*/ 137875 h 275749"/>
                <a:gd name="connsiteX4" fmla="*/ 136966 w 273932"/>
                <a:gd name="connsiteY4" fmla="*/ 0 h 275749"/>
                <a:gd name="connsiteX5" fmla="*/ 136966 w 273932"/>
                <a:gd name="connsiteY5" fmla="*/ 220962 h 275749"/>
                <a:gd name="connsiteX6" fmla="*/ 54785 w 273932"/>
                <a:gd name="connsiteY6" fmla="*/ 137875 h 275749"/>
                <a:gd name="connsiteX7" fmla="*/ 136966 w 273932"/>
                <a:gd name="connsiteY7" fmla="*/ 54788 h 275749"/>
                <a:gd name="connsiteX8" fmla="*/ 219148 w 273932"/>
                <a:gd name="connsiteY8" fmla="*/ 137875 h 275749"/>
                <a:gd name="connsiteX9" fmla="*/ 136966 w 273932"/>
                <a:gd name="connsiteY9" fmla="*/ 220962 h 275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3932" h="275749">
                  <a:moveTo>
                    <a:pt x="136966" y="0"/>
                  </a:moveTo>
                  <a:cubicBezTo>
                    <a:pt x="61442" y="0"/>
                    <a:pt x="0" y="61850"/>
                    <a:pt x="0" y="137875"/>
                  </a:cubicBezTo>
                  <a:cubicBezTo>
                    <a:pt x="0" y="213901"/>
                    <a:pt x="61442" y="275749"/>
                    <a:pt x="136966" y="275749"/>
                  </a:cubicBezTo>
                  <a:cubicBezTo>
                    <a:pt x="212491" y="275749"/>
                    <a:pt x="273933" y="213901"/>
                    <a:pt x="273933" y="137875"/>
                  </a:cubicBezTo>
                  <a:cubicBezTo>
                    <a:pt x="273933" y="61850"/>
                    <a:pt x="212491" y="0"/>
                    <a:pt x="136966" y="0"/>
                  </a:cubicBezTo>
                  <a:close/>
                  <a:moveTo>
                    <a:pt x="136966" y="220962"/>
                  </a:moveTo>
                  <a:cubicBezTo>
                    <a:pt x="91651" y="220962"/>
                    <a:pt x="54785" y="183689"/>
                    <a:pt x="54785" y="137875"/>
                  </a:cubicBezTo>
                  <a:cubicBezTo>
                    <a:pt x="54785" y="92062"/>
                    <a:pt x="91651" y="54788"/>
                    <a:pt x="136966" y="54788"/>
                  </a:cubicBezTo>
                  <a:cubicBezTo>
                    <a:pt x="182282" y="54788"/>
                    <a:pt x="219148" y="92060"/>
                    <a:pt x="219148" y="137875"/>
                  </a:cubicBezTo>
                  <a:cubicBezTo>
                    <a:pt x="219148" y="183689"/>
                    <a:pt x="182282" y="220962"/>
                    <a:pt x="136966" y="220962"/>
                  </a:cubicBezTo>
                  <a:close/>
                </a:path>
              </a:pathLst>
            </a:custGeom>
            <a:grpFill/>
            <a:ln w="2662" cap="flat">
              <a:noFill/>
              <a:prstDash val="solid"/>
              <a:miter/>
            </a:ln>
          </p:spPr>
          <p:txBody>
            <a:bodyPr rtlCol="0" anchor="ctr"/>
            <a:lstStyle/>
            <a:p>
              <a:endParaRPr lang="en-US"/>
            </a:p>
          </p:txBody>
        </p:sp>
      </p:grpSp>
      <p:pic>
        <p:nvPicPr>
          <p:cNvPr id="8210" name="Graphic 8209">
            <a:extLst>
              <a:ext uri="{FF2B5EF4-FFF2-40B4-BE49-F238E27FC236}">
                <a16:creationId xmlns:a16="http://schemas.microsoft.com/office/drawing/2014/main" id="{B98AFB54-563A-11C8-A50A-19865E2E518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781422" y="5279702"/>
            <a:ext cx="655660" cy="655660"/>
          </a:xfrm>
          <a:prstGeom prst="rect">
            <a:avLst/>
          </a:prstGeom>
        </p:spPr>
      </p:pic>
      <p:pic>
        <p:nvPicPr>
          <p:cNvPr id="8212" name="Graphic 8211">
            <a:extLst>
              <a:ext uri="{FF2B5EF4-FFF2-40B4-BE49-F238E27FC236}">
                <a16:creationId xmlns:a16="http://schemas.microsoft.com/office/drawing/2014/main" id="{90867553-F92E-430A-69CB-9CA08E58B03B}"/>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558675" y="1943924"/>
            <a:ext cx="830997" cy="830997"/>
          </a:xfrm>
          <a:prstGeom prst="rect">
            <a:avLst/>
          </a:prstGeom>
        </p:spPr>
      </p:pic>
      <p:sp>
        <p:nvSpPr>
          <p:cNvPr id="8216" name="Freeform: Shape 8215">
            <a:extLst>
              <a:ext uri="{FF2B5EF4-FFF2-40B4-BE49-F238E27FC236}">
                <a16:creationId xmlns:a16="http://schemas.microsoft.com/office/drawing/2014/main" id="{48E14E41-D44F-D03F-F0BF-3DE81BCC7C8C}"/>
              </a:ext>
            </a:extLst>
          </p:cNvPr>
          <p:cNvSpPr/>
          <p:nvPr/>
        </p:nvSpPr>
        <p:spPr>
          <a:xfrm>
            <a:off x="8591035" y="3916657"/>
            <a:ext cx="75804" cy="178331"/>
          </a:xfrm>
          <a:custGeom>
            <a:avLst/>
            <a:gdLst>
              <a:gd name="connsiteX0" fmla="*/ 37902 w 75804"/>
              <a:gd name="connsiteY0" fmla="*/ 0 h 178331"/>
              <a:gd name="connsiteX1" fmla="*/ 0 w 75804"/>
              <a:gd name="connsiteY1" fmla="*/ 36716 h 178331"/>
              <a:gd name="connsiteX2" fmla="*/ 0 w 75804"/>
              <a:gd name="connsiteY2" fmla="*/ 141616 h 178331"/>
              <a:gd name="connsiteX3" fmla="*/ 37902 w 75804"/>
              <a:gd name="connsiteY3" fmla="*/ 178332 h 178331"/>
              <a:gd name="connsiteX4" fmla="*/ 75805 w 75804"/>
              <a:gd name="connsiteY4" fmla="*/ 141616 h 178331"/>
              <a:gd name="connsiteX5" fmla="*/ 75805 w 75804"/>
              <a:gd name="connsiteY5" fmla="*/ 36716 h 178331"/>
              <a:gd name="connsiteX6" fmla="*/ 37902 w 75804"/>
              <a:gd name="connsiteY6" fmla="*/ 0 h 178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804" h="178331">
                <a:moveTo>
                  <a:pt x="37902" y="0"/>
                </a:moveTo>
                <a:cubicBezTo>
                  <a:pt x="17011" y="0"/>
                  <a:pt x="0" y="16478"/>
                  <a:pt x="0" y="36716"/>
                </a:cubicBezTo>
                <a:lnTo>
                  <a:pt x="0" y="141616"/>
                </a:lnTo>
                <a:cubicBezTo>
                  <a:pt x="0" y="161884"/>
                  <a:pt x="17001" y="178332"/>
                  <a:pt x="37902" y="178332"/>
                </a:cubicBezTo>
                <a:cubicBezTo>
                  <a:pt x="58804" y="178332"/>
                  <a:pt x="75805" y="161874"/>
                  <a:pt x="75805" y="141616"/>
                </a:cubicBezTo>
                <a:lnTo>
                  <a:pt x="75805" y="36716"/>
                </a:lnTo>
                <a:cubicBezTo>
                  <a:pt x="75795" y="16478"/>
                  <a:pt x="58794" y="0"/>
                  <a:pt x="37902" y="0"/>
                </a:cubicBezTo>
              </a:path>
            </a:pathLst>
          </a:custGeom>
          <a:gradFill>
            <a:gsLst>
              <a:gs pos="66000">
                <a:srgbClr val="5A28C8"/>
              </a:gs>
              <a:gs pos="35000">
                <a:srgbClr val="476ADD"/>
              </a:gs>
            </a:gsLst>
            <a:lin ang="5400000" scaled="1"/>
          </a:gradFill>
          <a:ln w="9971" cap="flat">
            <a:noFill/>
            <a:prstDash val="solid"/>
            <a:miter/>
          </a:ln>
        </p:spPr>
        <p:txBody>
          <a:bodyPr rtlCol="0" anchor="ctr"/>
          <a:lstStyle/>
          <a:p>
            <a:endParaRPr lang="en-US"/>
          </a:p>
        </p:txBody>
      </p:sp>
      <p:sp>
        <p:nvSpPr>
          <p:cNvPr id="8217" name="Freeform: Shape 8216">
            <a:extLst>
              <a:ext uri="{FF2B5EF4-FFF2-40B4-BE49-F238E27FC236}">
                <a16:creationId xmlns:a16="http://schemas.microsoft.com/office/drawing/2014/main" id="{3B97F5A7-49CF-DFDA-E2C9-5377C3B6B974}"/>
              </a:ext>
            </a:extLst>
          </p:cNvPr>
          <p:cNvSpPr/>
          <p:nvPr/>
        </p:nvSpPr>
        <p:spPr>
          <a:xfrm>
            <a:off x="8321778" y="3704213"/>
            <a:ext cx="603219" cy="603219"/>
          </a:xfrm>
          <a:custGeom>
            <a:avLst/>
            <a:gdLst>
              <a:gd name="connsiteX0" fmla="*/ 502683 w 603219"/>
              <a:gd name="connsiteY0" fmla="*/ 0 h 603219"/>
              <a:gd name="connsiteX1" fmla="*/ 100537 w 603219"/>
              <a:gd name="connsiteY1" fmla="*/ 0 h 603219"/>
              <a:gd name="connsiteX2" fmla="*/ 0 w 603219"/>
              <a:gd name="connsiteY2" fmla="*/ 100537 h 603219"/>
              <a:gd name="connsiteX3" fmla="*/ 0 w 603219"/>
              <a:gd name="connsiteY3" fmla="*/ 502683 h 603219"/>
              <a:gd name="connsiteX4" fmla="*/ 100537 w 603219"/>
              <a:gd name="connsiteY4" fmla="*/ 603219 h 603219"/>
              <a:gd name="connsiteX5" fmla="*/ 502683 w 603219"/>
              <a:gd name="connsiteY5" fmla="*/ 603219 h 603219"/>
              <a:gd name="connsiteX6" fmla="*/ 603219 w 603219"/>
              <a:gd name="connsiteY6" fmla="*/ 502683 h 603219"/>
              <a:gd name="connsiteX7" fmla="*/ 603219 w 603219"/>
              <a:gd name="connsiteY7" fmla="*/ 100537 h 603219"/>
              <a:gd name="connsiteX8" fmla="*/ 502683 w 603219"/>
              <a:gd name="connsiteY8" fmla="*/ 0 h 603219"/>
              <a:gd name="connsiteX9" fmla="*/ 147447 w 603219"/>
              <a:gd name="connsiteY9" fmla="*/ 285976 h 603219"/>
              <a:gd name="connsiteX10" fmla="*/ 174240 w 603219"/>
              <a:gd name="connsiteY10" fmla="*/ 291576 h 603219"/>
              <a:gd name="connsiteX11" fmla="*/ 196107 w 603219"/>
              <a:gd name="connsiteY11" fmla="*/ 306385 h 603219"/>
              <a:gd name="connsiteX12" fmla="*/ 211026 w 603219"/>
              <a:gd name="connsiteY12" fmla="*/ 327910 h 603219"/>
              <a:gd name="connsiteX13" fmla="*/ 216676 w 603219"/>
              <a:gd name="connsiteY13" fmla="*/ 354180 h 603219"/>
              <a:gd name="connsiteX14" fmla="*/ 211217 w 603219"/>
              <a:gd name="connsiteY14" fmla="*/ 380692 h 603219"/>
              <a:gd name="connsiteX15" fmla="*/ 196368 w 603219"/>
              <a:gd name="connsiteY15" fmla="*/ 402307 h 603219"/>
              <a:gd name="connsiteX16" fmla="*/ 147387 w 603219"/>
              <a:gd name="connsiteY16" fmla="*/ 422254 h 603219"/>
              <a:gd name="connsiteX17" fmla="*/ 118251 w 603219"/>
              <a:gd name="connsiteY17" fmla="*/ 416654 h 603219"/>
              <a:gd name="connsiteX18" fmla="*/ 96234 w 603219"/>
              <a:gd name="connsiteY18" fmla="*/ 402086 h 603219"/>
              <a:gd name="connsiteX19" fmla="*/ 81384 w 603219"/>
              <a:gd name="connsiteY19" fmla="*/ 380450 h 603219"/>
              <a:gd name="connsiteX20" fmla="*/ 75925 w 603219"/>
              <a:gd name="connsiteY20" fmla="*/ 353959 h 603219"/>
              <a:gd name="connsiteX21" fmla="*/ 107906 w 603219"/>
              <a:gd name="connsiteY21" fmla="*/ 353959 h 603219"/>
              <a:gd name="connsiteX22" fmla="*/ 147397 w 603219"/>
              <a:gd name="connsiteY22" fmla="*/ 390836 h 603219"/>
              <a:gd name="connsiteX23" fmla="*/ 184706 w 603219"/>
              <a:gd name="connsiteY23" fmla="*/ 354180 h 603219"/>
              <a:gd name="connsiteX24" fmla="*/ 147457 w 603219"/>
              <a:gd name="connsiteY24" fmla="*/ 317404 h 603219"/>
              <a:gd name="connsiteX25" fmla="*/ 98063 w 603219"/>
              <a:gd name="connsiteY25" fmla="*/ 296663 h 603219"/>
              <a:gd name="connsiteX26" fmla="*/ 75935 w 603219"/>
              <a:gd name="connsiteY26" fmla="*/ 249049 h 603219"/>
              <a:gd name="connsiteX27" fmla="*/ 81394 w 603219"/>
              <a:gd name="connsiteY27" fmla="*/ 222538 h 603219"/>
              <a:gd name="connsiteX28" fmla="*/ 96244 w 603219"/>
              <a:gd name="connsiteY28" fmla="*/ 200882 h 603219"/>
              <a:gd name="connsiteX29" fmla="*/ 118261 w 603219"/>
              <a:gd name="connsiteY29" fmla="*/ 186334 h 603219"/>
              <a:gd name="connsiteX30" fmla="*/ 145205 w 603219"/>
              <a:gd name="connsiteY30" fmla="*/ 180966 h 603219"/>
              <a:gd name="connsiteX31" fmla="*/ 174340 w 603219"/>
              <a:gd name="connsiteY31" fmla="*/ 186073 h 603219"/>
              <a:gd name="connsiteX32" fmla="*/ 211207 w 603219"/>
              <a:gd name="connsiteY32" fmla="*/ 222296 h 603219"/>
              <a:gd name="connsiteX33" fmla="*/ 216666 w 603219"/>
              <a:gd name="connsiteY33" fmla="*/ 248788 h 603219"/>
              <a:gd name="connsiteX34" fmla="*/ 184686 w 603219"/>
              <a:gd name="connsiteY34" fmla="*/ 248788 h 603219"/>
              <a:gd name="connsiteX35" fmla="*/ 145195 w 603219"/>
              <a:gd name="connsiteY35" fmla="*/ 212383 h 603219"/>
              <a:gd name="connsiteX36" fmla="*/ 107886 w 603219"/>
              <a:gd name="connsiteY36" fmla="*/ 249039 h 603219"/>
              <a:gd name="connsiteX37" fmla="*/ 147447 w 603219"/>
              <a:gd name="connsiteY37" fmla="*/ 285976 h 603219"/>
              <a:gd name="connsiteX38" fmla="*/ 377535 w 603219"/>
              <a:gd name="connsiteY38" fmla="*/ 354060 h 603219"/>
              <a:gd name="connsiteX39" fmla="*/ 371995 w 603219"/>
              <a:gd name="connsiteY39" fmla="*/ 380611 h 603219"/>
              <a:gd name="connsiteX40" fmla="*/ 356915 w 603219"/>
              <a:gd name="connsiteY40" fmla="*/ 402287 h 603219"/>
              <a:gd name="connsiteX41" fmla="*/ 334535 w 603219"/>
              <a:gd name="connsiteY41" fmla="*/ 416895 h 603219"/>
              <a:gd name="connsiteX42" fmla="*/ 307159 w 603219"/>
              <a:gd name="connsiteY42" fmla="*/ 422254 h 603219"/>
              <a:gd name="connsiteX43" fmla="*/ 279753 w 603219"/>
              <a:gd name="connsiteY43" fmla="*/ 416895 h 603219"/>
              <a:gd name="connsiteX44" fmla="*/ 257394 w 603219"/>
              <a:gd name="connsiteY44" fmla="*/ 402287 h 603219"/>
              <a:gd name="connsiteX45" fmla="*/ 242313 w 603219"/>
              <a:gd name="connsiteY45" fmla="*/ 380611 h 603219"/>
              <a:gd name="connsiteX46" fmla="*/ 236774 w 603219"/>
              <a:gd name="connsiteY46" fmla="*/ 354060 h 603219"/>
              <a:gd name="connsiteX47" fmla="*/ 236774 w 603219"/>
              <a:gd name="connsiteY47" fmla="*/ 249160 h 603219"/>
              <a:gd name="connsiteX48" fmla="*/ 242313 w 603219"/>
              <a:gd name="connsiteY48" fmla="*/ 222608 h 603219"/>
              <a:gd name="connsiteX49" fmla="*/ 257394 w 603219"/>
              <a:gd name="connsiteY49" fmla="*/ 200932 h 603219"/>
              <a:gd name="connsiteX50" fmla="*/ 279753 w 603219"/>
              <a:gd name="connsiteY50" fmla="*/ 186324 h 603219"/>
              <a:gd name="connsiteX51" fmla="*/ 307159 w 603219"/>
              <a:gd name="connsiteY51" fmla="*/ 180966 h 603219"/>
              <a:gd name="connsiteX52" fmla="*/ 334545 w 603219"/>
              <a:gd name="connsiteY52" fmla="*/ 186324 h 603219"/>
              <a:gd name="connsiteX53" fmla="*/ 356925 w 603219"/>
              <a:gd name="connsiteY53" fmla="*/ 200932 h 603219"/>
              <a:gd name="connsiteX54" fmla="*/ 372005 w 603219"/>
              <a:gd name="connsiteY54" fmla="*/ 222608 h 603219"/>
              <a:gd name="connsiteX55" fmla="*/ 377545 w 603219"/>
              <a:gd name="connsiteY55" fmla="*/ 249160 h 603219"/>
              <a:gd name="connsiteX56" fmla="*/ 377545 w 603219"/>
              <a:gd name="connsiteY56" fmla="*/ 354060 h 603219"/>
              <a:gd name="connsiteX57" fmla="*/ 469184 w 603219"/>
              <a:gd name="connsiteY57" fmla="*/ 285956 h 603219"/>
              <a:gd name="connsiteX58" fmla="*/ 495977 w 603219"/>
              <a:gd name="connsiteY58" fmla="*/ 291576 h 603219"/>
              <a:gd name="connsiteX59" fmla="*/ 532773 w 603219"/>
              <a:gd name="connsiteY59" fmla="*/ 327910 h 603219"/>
              <a:gd name="connsiteX60" fmla="*/ 538393 w 603219"/>
              <a:gd name="connsiteY60" fmla="*/ 354180 h 603219"/>
              <a:gd name="connsiteX61" fmla="*/ 532934 w 603219"/>
              <a:gd name="connsiteY61" fmla="*/ 380692 h 603219"/>
              <a:gd name="connsiteX62" fmla="*/ 518105 w 603219"/>
              <a:gd name="connsiteY62" fmla="*/ 402327 h 603219"/>
              <a:gd name="connsiteX63" fmla="*/ 496088 w 603219"/>
              <a:gd name="connsiteY63" fmla="*/ 416895 h 603219"/>
              <a:gd name="connsiteX64" fmla="*/ 469094 w 603219"/>
              <a:gd name="connsiteY64" fmla="*/ 422254 h 603219"/>
              <a:gd name="connsiteX65" fmla="*/ 439948 w 603219"/>
              <a:gd name="connsiteY65" fmla="*/ 416654 h 603219"/>
              <a:gd name="connsiteX66" fmla="*/ 417951 w 603219"/>
              <a:gd name="connsiteY66" fmla="*/ 402086 h 603219"/>
              <a:gd name="connsiteX67" fmla="*/ 403101 w 603219"/>
              <a:gd name="connsiteY67" fmla="*/ 380450 h 603219"/>
              <a:gd name="connsiteX68" fmla="*/ 397642 w 603219"/>
              <a:gd name="connsiteY68" fmla="*/ 353939 h 603219"/>
              <a:gd name="connsiteX69" fmla="*/ 429633 w 603219"/>
              <a:gd name="connsiteY69" fmla="*/ 353939 h 603219"/>
              <a:gd name="connsiteX70" fmla="*/ 469104 w 603219"/>
              <a:gd name="connsiteY70" fmla="*/ 390836 h 603219"/>
              <a:gd name="connsiteX71" fmla="*/ 506423 w 603219"/>
              <a:gd name="connsiteY71" fmla="*/ 354180 h 603219"/>
              <a:gd name="connsiteX72" fmla="*/ 469194 w 603219"/>
              <a:gd name="connsiteY72" fmla="*/ 317404 h 603219"/>
              <a:gd name="connsiteX73" fmla="*/ 419780 w 603219"/>
              <a:gd name="connsiteY73" fmla="*/ 296663 h 603219"/>
              <a:gd name="connsiteX74" fmla="*/ 397652 w 603219"/>
              <a:gd name="connsiteY74" fmla="*/ 249049 h 603219"/>
              <a:gd name="connsiteX75" fmla="*/ 417961 w 603219"/>
              <a:gd name="connsiteY75" fmla="*/ 200902 h 603219"/>
              <a:gd name="connsiteX76" fmla="*/ 439958 w 603219"/>
              <a:gd name="connsiteY76" fmla="*/ 186314 h 603219"/>
              <a:gd name="connsiteX77" fmla="*/ 466932 w 603219"/>
              <a:gd name="connsiteY77" fmla="*/ 180966 h 603219"/>
              <a:gd name="connsiteX78" fmla="*/ 496078 w 603219"/>
              <a:gd name="connsiteY78" fmla="*/ 186073 h 603219"/>
              <a:gd name="connsiteX79" fmla="*/ 518095 w 603219"/>
              <a:gd name="connsiteY79" fmla="*/ 200661 h 603219"/>
              <a:gd name="connsiteX80" fmla="*/ 532924 w 603219"/>
              <a:gd name="connsiteY80" fmla="*/ 222296 h 603219"/>
              <a:gd name="connsiteX81" fmla="*/ 538383 w 603219"/>
              <a:gd name="connsiteY81" fmla="*/ 248788 h 603219"/>
              <a:gd name="connsiteX82" fmla="*/ 506403 w 603219"/>
              <a:gd name="connsiteY82" fmla="*/ 248788 h 603219"/>
              <a:gd name="connsiteX83" fmla="*/ 466922 w 603219"/>
              <a:gd name="connsiteY83" fmla="*/ 212383 h 603219"/>
              <a:gd name="connsiteX84" fmla="*/ 429613 w 603219"/>
              <a:gd name="connsiteY84" fmla="*/ 249039 h 603219"/>
              <a:gd name="connsiteX85" fmla="*/ 469184 w 603219"/>
              <a:gd name="connsiteY85" fmla="*/ 285956 h 603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603219" h="603219">
                <a:moveTo>
                  <a:pt x="502683" y="0"/>
                </a:moveTo>
                <a:lnTo>
                  <a:pt x="100537" y="0"/>
                </a:lnTo>
                <a:cubicBezTo>
                  <a:pt x="45010" y="0"/>
                  <a:pt x="0" y="45010"/>
                  <a:pt x="0" y="100537"/>
                </a:cubicBezTo>
                <a:lnTo>
                  <a:pt x="0" y="502683"/>
                </a:lnTo>
                <a:cubicBezTo>
                  <a:pt x="0" y="558209"/>
                  <a:pt x="45010" y="603219"/>
                  <a:pt x="100537" y="603219"/>
                </a:cubicBezTo>
                <a:lnTo>
                  <a:pt x="502683" y="603219"/>
                </a:lnTo>
                <a:cubicBezTo>
                  <a:pt x="558209" y="603219"/>
                  <a:pt x="603219" y="558209"/>
                  <a:pt x="603219" y="502683"/>
                </a:cubicBezTo>
                <a:lnTo>
                  <a:pt x="603219" y="100537"/>
                </a:lnTo>
                <a:cubicBezTo>
                  <a:pt x="603219" y="45010"/>
                  <a:pt x="558209" y="0"/>
                  <a:pt x="502683" y="0"/>
                </a:cubicBezTo>
                <a:moveTo>
                  <a:pt x="147447" y="285976"/>
                </a:moveTo>
                <a:cubicBezTo>
                  <a:pt x="156656" y="285976"/>
                  <a:pt x="165674" y="287866"/>
                  <a:pt x="174240" y="291576"/>
                </a:cubicBezTo>
                <a:cubicBezTo>
                  <a:pt x="182387" y="295109"/>
                  <a:pt x="189803" y="300131"/>
                  <a:pt x="196107" y="306385"/>
                </a:cubicBezTo>
                <a:cubicBezTo>
                  <a:pt x="202396" y="312552"/>
                  <a:pt x="207459" y="319856"/>
                  <a:pt x="211026" y="327910"/>
                </a:cubicBezTo>
                <a:cubicBezTo>
                  <a:pt x="214776" y="336375"/>
                  <a:pt x="216676" y="345212"/>
                  <a:pt x="216676" y="354180"/>
                </a:cubicBezTo>
                <a:cubicBezTo>
                  <a:pt x="216676" y="363369"/>
                  <a:pt x="214847" y="372287"/>
                  <a:pt x="211217" y="380692"/>
                </a:cubicBezTo>
                <a:cubicBezTo>
                  <a:pt x="207725" y="388796"/>
                  <a:pt x="202680" y="396139"/>
                  <a:pt x="196368" y="402307"/>
                </a:cubicBezTo>
                <a:cubicBezTo>
                  <a:pt x="183285" y="415117"/>
                  <a:pt x="165696" y="422281"/>
                  <a:pt x="147387" y="422254"/>
                </a:cubicBezTo>
                <a:cubicBezTo>
                  <a:pt x="138037" y="422254"/>
                  <a:pt x="126777" y="420233"/>
                  <a:pt x="118251" y="416654"/>
                </a:cubicBezTo>
                <a:cubicBezTo>
                  <a:pt x="110045" y="413256"/>
                  <a:pt x="102570" y="408309"/>
                  <a:pt x="96234" y="402086"/>
                </a:cubicBezTo>
                <a:cubicBezTo>
                  <a:pt x="89923" y="395909"/>
                  <a:pt x="84879" y="388560"/>
                  <a:pt x="81384" y="380450"/>
                </a:cubicBezTo>
                <a:cubicBezTo>
                  <a:pt x="77768" y="372088"/>
                  <a:pt x="75910" y="363071"/>
                  <a:pt x="75925" y="353959"/>
                </a:cubicBezTo>
                <a:lnTo>
                  <a:pt x="107906" y="353959"/>
                </a:lnTo>
                <a:cubicBezTo>
                  <a:pt x="107906" y="374167"/>
                  <a:pt x="126827" y="390836"/>
                  <a:pt x="147397" y="390836"/>
                </a:cubicBezTo>
                <a:cubicBezTo>
                  <a:pt x="167976" y="390836"/>
                  <a:pt x="184706" y="374378"/>
                  <a:pt x="184706" y="354180"/>
                </a:cubicBezTo>
                <a:cubicBezTo>
                  <a:pt x="184706" y="334938"/>
                  <a:pt x="166941" y="317404"/>
                  <a:pt x="147457" y="317404"/>
                </a:cubicBezTo>
                <a:cubicBezTo>
                  <a:pt x="129974" y="317404"/>
                  <a:pt x="111968" y="309844"/>
                  <a:pt x="98063" y="296663"/>
                </a:cubicBezTo>
                <a:cubicBezTo>
                  <a:pt x="84018" y="283332"/>
                  <a:pt x="75935" y="265969"/>
                  <a:pt x="75935" y="249049"/>
                </a:cubicBezTo>
                <a:cubicBezTo>
                  <a:pt x="75935" y="239860"/>
                  <a:pt x="77765" y="230943"/>
                  <a:pt x="81394" y="222538"/>
                </a:cubicBezTo>
                <a:cubicBezTo>
                  <a:pt x="84891" y="214423"/>
                  <a:pt x="89935" y="207068"/>
                  <a:pt x="96244" y="200882"/>
                </a:cubicBezTo>
                <a:cubicBezTo>
                  <a:pt x="102577" y="194660"/>
                  <a:pt x="110053" y="189721"/>
                  <a:pt x="118261" y="186334"/>
                </a:cubicBezTo>
                <a:cubicBezTo>
                  <a:pt x="126777" y="182755"/>
                  <a:pt x="135865" y="180966"/>
                  <a:pt x="145205" y="180966"/>
                </a:cubicBezTo>
                <a:cubicBezTo>
                  <a:pt x="154545" y="180966"/>
                  <a:pt x="165815" y="182514"/>
                  <a:pt x="174340" y="186073"/>
                </a:cubicBezTo>
                <a:cubicBezTo>
                  <a:pt x="190862" y="192910"/>
                  <a:pt x="204081" y="205898"/>
                  <a:pt x="211207" y="222296"/>
                </a:cubicBezTo>
                <a:cubicBezTo>
                  <a:pt x="214837" y="230681"/>
                  <a:pt x="216666" y="239599"/>
                  <a:pt x="216666" y="248788"/>
                </a:cubicBezTo>
                <a:lnTo>
                  <a:pt x="184686" y="248788"/>
                </a:lnTo>
                <a:cubicBezTo>
                  <a:pt x="184686" y="228580"/>
                  <a:pt x="165765" y="212383"/>
                  <a:pt x="145195" y="212383"/>
                </a:cubicBezTo>
                <a:cubicBezTo>
                  <a:pt x="124615" y="212383"/>
                  <a:pt x="107886" y="228821"/>
                  <a:pt x="107886" y="249039"/>
                </a:cubicBezTo>
                <a:cubicBezTo>
                  <a:pt x="107896" y="266975"/>
                  <a:pt x="128244" y="285976"/>
                  <a:pt x="147447" y="285976"/>
                </a:cubicBezTo>
                <a:moveTo>
                  <a:pt x="377535" y="354060"/>
                </a:moveTo>
                <a:cubicBezTo>
                  <a:pt x="377535" y="363269"/>
                  <a:pt x="375665" y="372206"/>
                  <a:pt x="371995" y="380611"/>
                </a:cubicBezTo>
                <a:cubicBezTo>
                  <a:pt x="368430" y="388751"/>
                  <a:pt x="363307" y="396115"/>
                  <a:pt x="356915" y="402287"/>
                </a:cubicBezTo>
                <a:cubicBezTo>
                  <a:pt x="350455" y="408539"/>
                  <a:pt x="342859" y="413498"/>
                  <a:pt x="334535" y="416895"/>
                </a:cubicBezTo>
                <a:cubicBezTo>
                  <a:pt x="325869" y="420444"/>
                  <a:pt x="316650" y="422254"/>
                  <a:pt x="307159" y="422254"/>
                </a:cubicBezTo>
                <a:cubicBezTo>
                  <a:pt x="297669" y="422254"/>
                  <a:pt x="288449" y="420444"/>
                  <a:pt x="279753" y="416895"/>
                </a:cubicBezTo>
                <a:cubicBezTo>
                  <a:pt x="271439" y="413493"/>
                  <a:pt x="263849" y="408534"/>
                  <a:pt x="257394" y="402287"/>
                </a:cubicBezTo>
                <a:cubicBezTo>
                  <a:pt x="250991" y="396123"/>
                  <a:pt x="245866" y="388758"/>
                  <a:pt x="242313" y="380611"/>
                </a:cubicBezTo>
                <a:cubicBezTo>
                  <a:pt x="238648" y="372240"/>
                  <a:pt x="236762" y="363198"/>
                  <a:pt x="236774" y="354060"/>
                </a:cubicBezTo>
                <a:lnTo>
                  <a:pt x="236774" y="249160"/>
                </a:lnTo>
                <a:cubicBezTo>
                  <a:pt x="236774" y="239971"/>
                  <a:pt x="238644" y="231033"/>
                  <a:pt x="242313" y="222608"/>
                </a:cubicBezTo>
                <a:cubicBezTo>
                  <a:pt x="245863" y="214461"/>
                  <a:pt x="250989" y="207094"/>
                  <a:pt x="257394" y="200932"/>
                </a:cubicBezTo>
                <a:cubicBezTo>
                  <a:pt x="263844" y="194678"/>
                  <a:pt x="271435" y="189720"/>
                  <a:pt x="279753" y="186324"/>
                </a:cubicBezTo>
                <a:cubicBezTo>
                  <a:pt x="288439" y="182775"/>
                  <a:pt x="297659" y="180966"/>
                  <a:pt x="307159" y="180966"/>
                </a:cubicBezTo>
                <a:cubicBezTo>
                  <a:pt x="316660" y="180966"/>
                  <a:pt x="325869" y="182775"/>
                  <a:pt x="334545" y="186324"/>
                </a:cubicBezTo>
                <a:cubicBezTo>
                  <a:pt x="342940" y="189763"/>
                  <a:pt x="350470" y="194669"/>
                  <a:pt x="356925" y="200932"/>
                </a:cubicBezTo>
                <a:cubicBezTo>
                  <a:pt x="363379" y="207196"/>
                  <a:pt x="368446" y="214485"/>
                  <a:pt x="372005" y="222608"/>
                </a:cubicBezTo>
                <a:cubicBezTo>
                  <a:pt x="375675" y="231033"/>
                  <a:pt x="377545" y="239971"/>
                  <a:pt x="377545" y="249160"/>
                </a:cubicBezTo>
                <a:lnTo>
                  <a:pt x="377545" y="354060"/>
                </a:lnTo>
                <a:close/>
                <a:moveTo>
                  <a:pt x="469184" y="285956"/>
                </a:moveTo>
                <a:cubicBezTo>
                  <a:pt x="478363" y="285956"/>
                  <a:pt x="487381" y="287856"/>
                  <a:pt x="495977" y="291576"/>
                </a:cubicBezTo>
                <a:cubicBezTo>
                  <a:pt x="512335" y="298689"/>
                  <a:pt x="525454" y="311643"/>
                  <a:pt x="532773" y="327910"/>
                </a:cubicBezTo>
                <a:cubicBezTo>
                  <a:pt x="536493" y="336375"/>
                  <a:pt x="538393" y="345212"/>
                  <a:pt x="538393" y="354180"/>
                </a:cubicBezTo>
                <a:cubicBezTo>
                  <a:pt x="538393" y="363369"/>
                  <a:pt x="536554" y="372287"/>
                  <a:pt x="532934" y="380692"/>
                </a:cubicBezTo>
                <a:cubicBezTo>
                  <a:pt x="529448" y="388801"/>
                  <a:pt x="524411" y="396150"/>
                  <a:pt x="518105" y="402327"/>
                </a:cubicBezTo>
                <a:cubicBezTo>
                  <a:pt x="511770" y="408553"/>
                  <a:pt x="504294" y="413499"/>
                  <a:pt x="496088" y="416895"/>
                </a:cubicBezTo>
                <a:cubicBezTo>
                  <a:pt x="487522" y="420444"/>
                  <a:pt x="478443" y="422254"/>
                  <a:pt x="469094" y="422254"/>
                </a:cubicBezTo>
                <a:cubicBezTo>
                  <a:pt x="459744" y="422254"/>
                  <a:pt x="448504" y="420213"/>
                  <a:pt x="439948" y="416654"/>
                </a:cubicBezTo>
                <a:cubicBezTo>
                  <a:pt x="431752" y="413247"/>
                  <a:pt x="424285" y="408302"/>
                  <a:pt x="417951" y="402086"/>
                </a:cubicBezTo>
                <a:cubicBezTo>
                  <a:pt x="411635" y="395913"/>
                  <a:pt x="406590" y="388563"/>
                  <a:pt x="403101" y="380450"/>
                </a:cubicBezTo>
                <a:cubicBezTo>
                  <a:pt x="399487" y="372080"/>
                  <a:pt x="397629" y="363057"/>
                  <a:pt x="397642" y="353939"/>
                </a:cubicBezTo>
                <a:lnTo>
                  <a:pt x="429633" y="353939"/>
                </a:lnTo>
                <a:cubicBezTo>
                  <a:pt x="429633" y="374167"/>
                  <a:pt x="448534" y="390836"/>
                  <a:pt x="469104" y="390836"/>
                </a:cubicBezTo>
                <a:cubicBezTo>
                  <a:pt x="489683" y="390836"/>
                  <a:pt x="506423" y="374378"/>
                  <a:pt x="506423" y="354180"/>
                </a:cubicBezTo>
                <a:cubicBezTo>
                  <a:pt x="506423" y="334938"/>
                  <a:pt x="488678" y="317404"/>
                  <a:pt x="469194" y="317404"/>
                </a:cubicBezTo>
                <a:cubicBezTo>
                  <a:pt x="451701" y="317404"/>
                  <a:pt x="433695" y="309844"/>
                  <a:pt x="419780" y="296663"/>
                </a:cubicBezTo>
                <a:cubicBezTo>
                  <a:pt x="405715" y="283332"/>
                  <a:pt x="397652" y="265969"/>
                  <a:pt x="397652" y="249049"/>
                </a:cubicBezTo>
                <a:cubicBezTo>
                  <a:pt x="397656" y="230919"/>
                  <a:pt x="404978" y="213558"/>
                  <a:pt x="417961" y="200902"/>
                </a:cubicBezTo>
                <a:cubicBezTo>
                  <a:pt x="424290" y="194675"/>
                  <a:pt x="431758" y="189723"/>
                  <a:pt x="439958" y="186314"/>
                </a:cubicBezTo>
                <a:cubicBezTo>
                  <a:pt x="448504" y="182755"/>
                  <a:pt x="457592" y="180966"/>
                  <a:pt x="466932" y="180966"/>
                </a:cubicBezTo>
                <a:cubicBezTo>
                  <a:pt x="476272" y="180966"/>
                  <a:pt x="487522" y="182514"/>
                  <a:pt x="496078" y="186073"/>
                </a:cubicBezTo>
                <a:cubicBezTo>
                  <a:pt x="504322" y="189511"/>
                  <a:pt x="511741" y="194418"/>
                  <a:pt x="518095" y="200661"/>
                </a:cubicBezTo>
                <a:cubicBezTo>
                  <a:pt x="524403" y="206836"/>
                  <a:pt x="529441" y="214186"/>
                  <a:pt x="532924" y="222296"/>
                </a:cubicBezTo>
                <a:cubicBezTo>
                  <a:pt x="536544" y="230681"/>
                  <a:pt x="538383" y="239599"/>
                  <a:pt x="538383" y="248788"/>
                </a:cubicBezTo>
                <a:lnTo>
                  <a:pt x="506403" y="248788"/>
                </a:lnTo>
                <a:cubicBezTo>
                  <a:pt x="506403" y="228580"/>
                  <a:pt x="487492" y="212383"/>
                  <a:pt x="466922" y="212383"/>
                </a:cubicBezTo>
                <a:cubicBezTo>
                  <a:pt x="446342" y="212383"/>
                  <a:pt x="429613" y="228821"/>
                  <a:pt x="429613" y="249039"/>
                </a:cubicBezTo>
                <a:cubicBezTo>
                  <a:pt x="429623" y="266975"/>
                  <a:pt x="449941" y="285956"/>
                  <a:pt x="469184" y="285956"/>
                </a:cubicBezTo>
              </a:path>
            </a:pathLst>
          </a:custGeom>
          <a:gradFill>
            <a:gsLst>
              <a:gs pos="66000">
                <a:srgbClr val="5A28C8"/>
              </a:gs>
              <a:gs pos="35000">
                <a:srgbClr val="476ADD"/>
              </a:gs>
            </a:gsLst>
            <a:lin ang="5400000" scaled="1"/>
          </a:gradFill>
          <a:ln w="9971" cap="flat">
            <a:noFill/>
            <a:prstDash val="solid"/>
            <a:miter/>
          </a:ln>
        </p:spPr>
        <p:txBody>
          <a:bodyPr rtlCol="0" anchor="ctr"/>
          <a:lstStyle/>
          <a:p>
            <a:endParaRPr lang="en-US"/>
          </a:p>
        </p:txBody>
      </p:sp>
      <p:pic>
        <p:nvPicPr>
          <p:cNvPr id="8231" name="Graphic 8230">
            <a:extLst>
              <a:ext uri="{FF2B5EF4-FFF2-40B4-BE49-F238E27FC236}">
                <a16:creationId xmlns:a16="http://schemas.microsoft.com/office/drawing/2014/main" id="{9EC0372A-B54A-A0CC-527E-EF0E35B3158D}"/>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830546" y="5204379"/>
            <a:ext cx="652513" cy="652513"/>
          </a:xfrm>
          <a:prstGeom prst="rect">
            <a:avLst/>
          </a:prstGeom>
        </p:spPr>
      </p:pic>
    </p:spTree>
    <p:extLst>
      <p:ext uri="{BB962C8B-B14F-4D97-AF65-F5344CB8AC3E}">
        <p14:creationId xmlns:p14="http://schemas.microsoft.com/office/powerpoint/2010/main" val="4209900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par>
                                <p:cTn id="8" presetID="10" presetClass="entr" presetSubtype="0" fill="hold" nodeType="withEffect">
                                  <p:stCondLst>
                                    <p:cond delay="0"/>
                                  </p:stCondLst>
                                  <p:childTnLst>
                                    <p:set>
                                      <p:cBhvr>
                                        <p:cTn id="9" dur="1" fill="hold">
                                          <p:stCondLst>
                                            <p:cond delay="0"/>
                                          </p:stCondLst>
                                        </p:cTn>
                                        <p:tgtEl>
                                          <p:spTgt spid="8200"/>
                                        </p:tgtEl>
                                        <p:attrNameLst>
                                          <p:attrName>style.visibility</p:attrName>
                                        </p:attrNameLst>
                                      </p:cBhvr>
                                      <p:to>
                                        <p:strVal val="visible"/>
                                      </p:to>
                                    </p:set>
                                    <p:animEffect transition="in" filter="fade">
                                      <p:cBhvr>
                                        <p:cTn id="10" dur="500"/>
                                        <p:tgtEl>
                                          <p:spTgt spid="820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500"/>
                                        <p:tgtEl>
                                          <p:spTgt spid="23"/>
                                        </p:tgtEl>
                                      </p:cBhvr>
                                    </p:animEffect>
                                  </p:childTnLst>
                                </p:cTn>
                              </p:par>
                              <p:par>
                                <p:cTn id="16" presetID="10" presetClass="entr" presetSubtype="0" fill="hold" nodeType="withEffect">
                                  <p:stCondLst>
                                    <p:cond delay="0"/>
                                  </p:stCondLst>
                                  <p:childTnLst>
                                    <p:set>
                                      <p:cBhvr>
                                        <p:cTn id="17" dur="1" fill="hold">
                                          <p:stCondLst>
                                            <p:cond delay="0"/>
                                          </p:stCondLst>
                                        </p:cTn>
                                        <p:tgtEl>
                                          <p:spTgt spid="8206"/>
                                        </p:tgtEl>
                                        <p:attrNameLst>
                                          <p:attrName>style.visibility</p:attrName>
                                        </p:attrNameLst>
                                      </p:cBhvr>
                                      <p:to>
                                        <p:strVal val="visible"/>
                                      </p:to>
                                    </p:set>
                                    <p:animEffect transition="in" filter="fade">
                                      <p:cBhvr>
                                        <p:cTn id="18" dur="500"/>
                                        <p:tgtEl>
                                          <p:spTgt spid="820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4"/>
                                        </p:tgtEl>
                                        <p:attrNameLst>
                                          <p:attrName>style.visibility</p:attrName>
                                        </p:attrNameLst>
                                      </p:cBhvr>
                                      <p:to>
                                        <p:strVal val="visible"/>
                                      </p:to>
                                    </p:set>
                                    <p:animEffect transition="in" filter="fade">
                                      <p:cBhvr>
                                        <p:cTn id="23" dur="500"/>
                                        <p:tgtEl>
                                          <p:spTgt spid="24"/>
                                        </p:tgtEl>
                                      </p:cBhvr>
                                    </p:animEffect>
                                  </p:childTnLst>
                                </p:cTn>
                              </p:par>
                              <p:par>
                                <p:cTn id="24" presetID="10" presetClass="entr" presetSubtype="0" fill="hold" nodeType="withEffect">
                                  <p:stCondLst>
                                    <p:cond delay="0"/>
                                  </p:stCondLst>
                                  <p:childTnLst>
                                    <p:set>
                                      <p:cBhvr>
                                        <p:cTn id="25" dur="1" fill="hold">
                                          <p:stCondLst>
                                            <p:cond delay="0"/>
                                          </p:stCondLst>
                                        </p:cTn>
                                        <p:tgtEl>
                                          <p:spTgt spid="8210"/>
                                        </p:tgtEl>
                                        <p:attrNameLst>
                                          <p:attrName>style.visibility</p:attrName>
                                        </p:attrNameLst>
                                      </p:cBhvr>
                                      <p:to>
                                        <p:strVal val="visible"/>
                                      </p:to>
                                    </p:set>
                                    <p:animEffect transition="in" filter="fade">
                                      <p:cBhvr>
                                        <p:cTn id="26" dur="500"/>
                                        <p:tgtEl>
                                          <p:spTgt spid="821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fade">
                                      <p:cBhvr>
                                        <p:cTn id="31" dur="500"/>
                                        <p:tgtEl>
                                          <p:spTgt spid="25"/>
                                        </p:tgtEl>
                                      </p:cBhvr>
                                    </p:animEffect>
                                  </p:childTnLst>
                                </p:cTn>
                              </p:par>
                              <p:par>
                                <p:cTn id="32" presetID="10" presetClass="entr" presetSubtype="0" fill="hold" nodeType="withEffect">
                                  <p:stCondLst>
                                    <p:cond delay="0"/>
                                  </p:stCondLst>
                                  <p:childTnLst>
                                    <p:set>
                                      <p:cBhvr>
                                        <p:cTn id="33" dur="1" fill="hold">
                                          <p:stCondLst>
                                            <p:cond delay="0"/>
                                          </p:stCondLst>
                                        </p:cTn>
                                        <p:tgtEl>
                                          <p:spTgt spid="8231"/>
                                        </p:tgtEl>
                                        <p:attrNameLst>
                                          <p:attrName>style.visibility</p:attrName>
                                        </p:attrNameLst>
                                      </p:cBhvr>
                                      <p:to>
                                        <p:strVal val="visible"/>
                                      </p:to>
                                    </p:set>
                                    <p:animEffect transition="in" filter="fade">
                                      <p:cBhvr>
                                        <p:cTn id="34" dur="500"/>
                                        <p:tgtEl>
                                          <p:spTgt spid="8231"/>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22"/>
                                        </p:tgtEl>
                                        <p:attrNameLst>
                                          <p:attrName>style.visibility</p:attrName>
                                        </p:attrNameLst>
                                      </p:cBhvr>
                                      <p:to>
                                        <p:strVal val="visible"/>
                                      </p:to>
                                    </p:set>
                                    <p:animEffect transition="in" filter="fade">
                                      <p:cBhvr>
                                        <p:cTn id="39" dur="500"/>
                                        <p:tgtEl>
                                          <p:spTgt spid="22"/>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8216"/>
                                        </p:tgtEl>
                                        <p:attrNameLst>
                                          <p:attrName>style.visibility</p:attrName>
                                        </p:attrNameLst>
                                      </p:cBhvr>
                                      <p:to>
                                        <p:strVal val="visible"/>
                                      </p:to>
                                    </p:set>
                                    <p:animEffect transition="in" filter="fade">
                                      <p:cBhvr>
                                        <p:cTn id="42" dur="500"/>
                                        <p:tgtEl>
                                          <p:spTgt spid="8216"/>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8217"/>
                                        </p:tgtEl>
                                        <p:attrNameLst>
                                          <p:attrName>style.visibility</p:attrName>
                                        </p:attrNameLst>
                                      </p:cBhvr>
                                      <p:to>
                                        <p:strVal val="visible"/>
                                      </p:to>
                                    </p:set>
                                    <p:animEffect transition="in" filter="fade">
                                      <p:cBhvr>
                                        <p:cTn id="45" dur="500"/>
                                        <p:tgtEl>
                                          <p:spTgt spid="8217"/>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8212"/>
                                        </p:tgtEl>
                                        <p:attrNameLst>
                                          <p:attrName>style.visibility</p:attrName>
                                        </p:attrNameLst>
                                      </p:cBhvr>
                                      <p:to>
                                        <p:strVal val="visible"/>
                                      </p:to>
                                    </p:set>
                                    <p:animEffect transition="in" filter="fade">
                                      <p:cBhvr>
                                        <p:cTn id="50" dur="500"/>
                                        <p:tgtEl>
                                          <p:spTgt spid="8212"/>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7"/>
                                        </p:tgtEl>
                                        <p:attrNameLst>
                                          <p:attrName>style.visibility</p:attrName>
                                        </p:attrNameLst>
                                      </p:cBhvr>
                                      <p:to>
                                        <p:strVal val="visible"/>
                                      </p:to>
                                    </p:set>
                                    <p:animEffect transition="in" filter="fade">
                                      <p:cBhvr>
                                        <p:cTn id="53"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24" grpId="0"/>
      <p:bldP spid="25" grpId="0"/>
      <p:bldP spid="27" grpId="0"/>
      <p:bldP spid="30" grpId="0"/>
      <p:bldP spid="8216" grpId="0" animBg="1"/>
      <p:bldP spid="8217"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6D82379A-4806-4E55-B404-F9EBA141895F}"/>
              </a:ext>
            </a:extLst>
          </p:cNvPr>
          <p:cNvGrpSpPr/>
          <p:nvPr/>
        </p:nvGrpSpPr>
        <p:grpSpPr>
          <a:xfrm>
            <a:off x="1438670" y="877096"/>
            <a:ext cx="2519111" cy="1015663"/>
            <a:chOff x="2898066" y="559041"/>
            <a:chExt cx="2519111" cy="1015663"/>
          </a:xfrm>
        </p:grpSpPr>
        <p:sp>
          <p:nvSpPr>
            <p:cNvPr id="6" name="TextBox 5">
              <a:extLst>
                <a:ext uri="{FF2B5EF4-FFF2-40B4-BE49-F238E27FC236}">
                  <a16:creationId xmlns:a16="http://schemas.microsoft.com/office/drawing/2014/main" id="{B4C43BF4-0643-4C68-A841-BECA7B930C64}"/>
                </a:ext>
              </a:extLst>
            </p:cNvPr>
            <p:cNvSpPr txBox="1"/>
            <p:nvPr/>
          </p:nvSpPr>
          <p:spPr>
            <a:xfrm>
              <a:off x="3976239" y="607945"/>
              <a:ext cx="1440938" cy="923330"/>
            </a:xfrm>
            <a:prstGeom prst="rect">
              <a:avLst/>
            </a:prstGeom>
            <a:noFill/>
          </p:spPr>
          <p:txBody>
            <a:bodyPr wrap="square" lIns="108000" rIns="108000" rtlCol="0">
              <a:spAutoFit/>
            </a:bodyPr>
            <a:lstStyle/>
            <a:p>
              <a:r>
                <a:rPr lang="en-US" altLang="ko-KR" sz="2700" b="1" dirty="0">
                  <a:solidFill>
                    <a:schemeClr val="bg1"/>
                  </a:solidFill>
                  <a:cs typeface="Arial" pitchFamily="34" charset="0"/>
                </a:rPr>
                <a:t>What is LoRa</a:t>
              </a:r>
              <a:endParaRPr lang="ko-KR" altLang="en-US" sz="2700" b="1" dirty="0">
                <a:solidFill>
                  <a:schemeClr val="bg1"/>
                </a:solidFill>
                <a:cs typeface="Arial" pitchFamily="34" charset="0"/>
              </a:endParaRPr>
            </a:p>
          </p:txBody>
        </p:sp>
        <p:sp>
          <p:nvSpPr>
            <p:cNvPr id="7" name="TextBox 6">
              <a:extLst>
                <a:ext uri="{FF2B5EF4-FFF2-40B4-BE49-F238E27FC236}">
                  <a16:creationId xmlns:a16="http://schemas.microsoft.com/office/drawing/2014/main" id="{723D0F0A-7EE6-4994-83A7-8EB91952FC61}"/>
                </a:ext>
              </a:extLst>
            </p:cNvPr>
            <p:cNvSpPr txBox="1"/>
            <p:nvPr/>
          </p:nvSpPr>
          <p:spPr>
            <a:xfrm>
              <a:off x="2898066" y="559041"/>
              <a:ext cx="1078173" cy="1015663"/>
            </a:xfrm>
            <a:prstGeom prst="rect">
              <a:avLst/>
            </a:prstGeom>
            <a:noFill/>
          </p:spPr>
          <p:txBody>
            <a:bodyPr wrap="square" lIns="108000" rIns="108000" rtlCol="0">
              <a:spAutoFit/>
            </a:bodyPr>
            <a:lstStyle/>
            <a:p>
              <a:pPr algn="ctr"/>
              <a:r>
                <a:rPr lang="en-US" altLang="ko-KR" sz="6000" b="1" dirty="0">
                  <a:solidFill>
                    <a:schemeClr val="accent1"/>
                  </a:solidFill>
                  <a:cs typeface="Arial" pitchFamily="34" charset="0"/>
                </a:rPr>
                <a:t>01</a:t>
              </a:r>
              <a:endParaRPr lang="ko-KR" altLang="en-US" sz="6000" b="1" dirty="0">
                <a:solidFill>
                  <a:schemeClr val="accent1"/>
                </a:solidFill>
                <a:cs typeface="Arial" pitchFamily="34" charset="0"/>
              </a:endParaRPr>
            </a:p>
          </p:txBody>
        </p:sp>
      </p:grpSp>
      <p:grpSp>
        <p:nvGrpSpPr>
          <p:cNvPr id="23" name="Group 22">
            <a:extLst>
              <a:ext uri="{FF2B5EF4-FFF2-40B4-BE49-F238E27FC236}">
                <a16:creationId xmlns:a16="http://schemas.microsoft.com/office/drawing/2014/main" id="{04CC4457-89DD-4352-AB51-0910BE740B17}"/>
              </a:ext>
            </a:extLst>
          </p:cNvPr>
          <p:cNvGrpSpPr/>
          <p:nvPr/>
        </p:nvGrpSpPr>
        <p:grpSpPr>
          <a:xfrm>
            <a:off x="6594613" y="877096"/>
            <a:ext cx="3612888" cy="1015663"/>
            <a:chOff x="2898066" y="559041"/>
            <a:chExt cx="3612888" cy="1015663"/>
          </a:xfrm>
        </p:grpSpPr>
        <p:sp>
          <p:nvSpPr>
            <p:cNvPr id="27" name="TextBox 26">
              <a:extLst>
                <a:ext uri="{FF2B5EF4-FFF2-40B4-BE49-F238E27FC236}">
                  <a16:creationId xmlns:a16="http://schemas.microsoft.com/office/drawing/2014/main" id="{E4514232-7223-4172-8340-C5D1ABEC2389}"/>
                </a:ext>
              </a:extLst>
            </p:cNvPr>
            <p:cNvSpPr txBox="1"/>
            <p:nvPr/>
          </p:nvSpPr>
          <p:spPr>
            <a:xfrm>
              <a:off x="3976239" y="607945"/>
              <a:ext cx="2534715" cy="923330"/>
            </a:xfrm>
            <a:prstGeom prst="rect">
              <a:avLst/>
            </a:prstGeom>
            <a:noFill/>
          </p:spPr>
          <p:txBody>
            <a:bodyPr wrap="square" lIns="108000" rIns="108000" rtlCol="0">
              <a:spAutoFit/>
            </a:bodyPr>
            <a:lstStyle/>
            <a:p>
              <a:r>
                <a:rPr lang="en-US" altLang="ko-KR" sz="2700" b="1" dirty="0">
                  <a:solidFill>
                    <a:schemeClr val="bg1"/>
                  </a:solidFill>
                  <a:cs typeface="Arial" pitchFamily="34" charset="0"/>
                </a:rPr>
                <a:t>LoRa’s physical layer</a:t>
              </a:r>
              <a:endParaRPr lang="ko-KR" altLang="en-US" sz="2700" b="1" dirty="0">
                <a:solidFill>
                  <a:schemeClr val="bg1"/>
                </a:solidFill>
                <a:cs typeface="Arial" pitchFamily="34" charset="0"/>
              </a:endParaRPr>
            </a:p>
          </p:txBody>
        </p:sp>
        <p:sp>
          <p:nvSpPr>
            <p:cNvPr id="25" name="TextBox 24">
              <a:extLst>
                <a:ext uri="{FF2B5EF4-FFF2-40B4-BE49-F238E27FC236}">
                  <a16:creationId xmlns:a16="http://schemas.microsoft.com/office/drawing/2014/main" id="{1A24AFD4-45B5-4A01-808E-ACCCC4666910}"/>
                </a:ext>
              </a:extLst>
            </p:cNvPr>
            <p:cNvSpPr txBox="1"/>
            <p:nvPr/>
          </p:nvSpPr>
          <p:spPr>
            <a:xfrm>
              <a:off x="2898066" y="559041"/>
              <a:ext cx="1078173" cy="1015663"/>
            </a:xfrm>
            <a:prstGeom prst="rect">
              <a:avLst/>
            </a:prstGeom>
            <a:noFill/>
          </p:spPr>
          <p:txBody>
            <a:bodyPr wrap="square" lIns="108000" rIns="108000" rtlCol="0">
              <a:spAutoFit/>
            </a:bodyPr>
            <a:lstStyle/>
            <a:p>
              <a:pPr algn="ctr"/>
              <a:r>
                <a:rPr lang="en-US" altLang="ko-KR" sz="6000" b="1" dirty="0">
                  <a:solidFill>
                    <a:schemeClr val="accent1"/>
                  </a:solidFill>
                  <a:cs typeface="Arial" pitchFamily="34" charset="0"/>
                </a:rPr>
                <a:t>02</a:t>
              </a:r>
              <a:endParaRPr lang="ko-KR" altLang="en-US" sz="6000" b="1" dirty="0">
                <a:solidFill>
                  <a:schemeClr val="accent1"/>
                </a:solidFill>
                <a:cs typeface="Arial" pitchFamily="34" charset="0"/>
              </a:endParaRPr>
            </a:p>
          </p:txBody>
        </p:sp>
      </p:grpSp>
      <p:grpSp>
        <p:nvGrpSpPr>
          <p:cNvPr id="28" name="Group 27">
            <a:extLst>
              <a:ext uri="{FF2B5EF4-FFF2-40B4-BE49-F238E27FC236}">
                <a16:creationId xmlns:a16="http://schemas.microsoft.com/office/drawing/2014/main" id="{13B9A7D2-3EA3-4E35-9CBC-4733271531E1}"/>
              </a:ext>
            </a:extLst>
          </p:cNvPr>
          <p:cNvGrpSpPr/>
          <p:nvPr/>
        </p:nvGrpSpPr>
        <p:grpSpPr>
          <a:xfrm>
            <a:off x="1438670" y="2729230"/>
            <a:ext cx="3095423" cy="1015663"/>
            <a:chOff x="2898066" y="559041"/>
            <a:chExt cx="3095423" cy="1015663"/>
          </a:xfrm>
        </p:grpSpPr>
        <p:sp>
          <p:nvSpPr>
            <p:cNvPr id="32" name="TextBox 31">
              <a:extLst>
                <a:ext uri="{FF2B5EF4-FFF2-40B4-BE49-F238E27FC236}">
                  <a16:creationId xmlns:a16="http://schemas.microsoft.com/office/drawing/2014/main" id="{4CA90938-346C-4188-8DD4-C58ECAFEBDF8}"/>
                </a:ext>
              </a:extLst>
            </p:cNvPr>
            <p:cNvSpPr txBox="1"/>
            <p:nvPr/>
          </p:nvSpPr>
          <p:spPr>
            <a:xfrm>
              <a:off x="3976239" y="605207"/>
              <a:ext cx="2017250" cy="923330"/>
            </a:xfrm>
            <a:prstGeom prst="rect">
              <a:avLst/>
            </a:prstGeom>
            <a:noFill/>
          </p:spPr>
          <p:txBody>
            <a:bodyPr wrap="square" lIns="108000" rIns="108000" rtlCol="0">
              <a:spAutoFit/>
            </a:bodyPr>
            <a:lstStyle/>
            <a:p>
              <a:r>
                <a:rPr lang="en-US" altLang="ko-KR" sz="2700" b="1" dirty="0">
                  <a:solidFill>
                    <a:schemeClr val="bg1"/>
                  </a:solidFill>
                  <a:cs typeface="Arial" pitchFamily="34" charset="0"/>
                </a:rPr>
                <a:t>LoRaWAN </a:t>
              </a:r>
            </a:p>
            <a:p>
              <a:r>
                <a:rPr lang="en-US" altLang="ko-KR" sz="2700" b="1" dirty="0">
                  <a:solidFill>
                    <a:schemeClr val="bg1"/>
                  </a:solidFill>
                  <a:cs typeface="Arial" pitchFamily="34" charset="0"/>
                </a:rPr>
                <a:t>link layer</a:t>
              </a:r>
              <a:endParaRPr lang="ko-KR" altLang="en-US" sz="2700" b="1" dirty="0">
                <a:solidFill>
                  <a:schemeClr val="bg1"/>
                </a:solidFill>
                <a:cs typeface="Arial" pitchFamily="34" charset="0"/>
              </a:endParaRPr>
            </a:p>
          </p:txBody>
        </p:sp>
        <p:sp>
          <p:nvSpPr>
            <p:cNvPr id="30" name="TextBox 29">
              <a:extLst>
                <a:ext uri="{FF2B5EF4-FFF2-40B4-BE49-F238E27FC236}">
                  <a16:creationId xmlns:a16="http://schemas.microsoft.com/office/drawing/2014/main" id="{B0F28BDB-974B-465A-B46E-C9B3C11C2AE6}"/>
                </a:ext>
              </a:extLst>
            </p:cNvPr>
            <p:cNvSpPr txBox="1"/>
            <p:nvPr/>
          </p:nvSpPr>
          <p:spPr>
            <a:xfrm>
              <a:off x="2898066" y="559041"/>
              <a:ext cx="1078173" cy="1015663"/>
            </a:xfrm>
            <a:prstGeom prst="rect">
              <a:avLst/>
            </a:prstGeom>
            <a:noFill/>
          </p:spPr>
          <p:txBody>
            <a:bodyPr wrap="square" lIns="108000" rIns="108000" rtlCol="0">
              <a:spAutoFit/>
            </a:bodyPr>
            <a:lstStyle/>
            <a:p>
              <a:pPr algn="ctr"/>
              <a:r>
                <a:rPr lang="en-US" altLang="ko-KR" sz="6000" b="1" dirty="0">
                  <a:solidFill>
                    <a:schemeClr val="accent1"/>
                  </a:solidFill>
                  <a:cs typeface="Arial" pitchFamily="34" charset="0"/>
                </a:rPr>
                <a:t>03</a:t>
              </a:r>
              <a:endParaRPr lang="ko-KR" altLang="en-US" sz="6000" b="1" dirty="0">
                <a:solidFill>
                  <a:schemeClr val="accent1"/>
                </a:solidFill>
                <a:cs typeface="Arial" pitchFamily="34" charset="0"/>
              </a:endParaRPr>
            </a:p>
          </p:txBody>
        </p:sp>
      </p:grpSp>
      <p:grpSp>
        <p:nvGrpSpPr>
          <p:cNvPr id="33" name="Group 32">
            <a:extLst>
              <a:ext uri="{FF2B5EF4-FFF2-40B4-BE49-F238E27FC236}">
                <a16:creationId xmlns:a16="http://schemas.microsoft.com/office/drawing/2014/main" id="{4D5CC248-FD84-48BD-8BD0-695C9D91BA8B}"/>
              </a:ext>
            </a:extLst>
          </p:cNvPr>
          <p:cNvGrpSpPr/>
          <p:nvPr/>
        </p:nvGrpSpPr>
        <p:grpSpPr>
          <a:xfrm>
            <a:off x="6594613" y="2729230"/>
            <a:ext cx="3120486" cy="1015663"/>
            <a:chOff x="2898066" y="559041"/>
            <a:chExt cx="3120486" cy="1015663"/>
          </a:xfrm>
        </p:grpSpPr>
        <p:sp>
          <p:nvSpPr>
            <p:cNvPr id="37" name="TextBox 36">
              <a:extLst>
                <a:ext uri="{FF2B5EF4-FFF2-40B4-BE49-F238E27FC236}">
                  <a16:creationId xmlns:a16="http://schemas.microsoft.com/office/drawing/2014/main" id="{A0D192CB-9424-40A2-9527-742654B8485C}"/>
                </a:ext>
              </a:extLst>
            </p:cNvPr>
            <p:cNvSpPr txBox="1"/>
            <p:nvPr/>
          </p:nvSpPr>
          <p:spPr>
            <a:xfrm>
              <a:off x="3976239" y="595231"/>
              <a:ext cx="2042313" cy="923330"/>
            </a:xfrm>
            <a:prstGeom prst="rect">
              <a:avLst/>
            </a:prstGeom>
            <a:noFill/>
          </p:spPr>
          <p:txBody>
            <a:bodyPr wrap="square" lIns="108000" rIns="108000" rtlCol="0">
              <a:spAutoFit/>
            </a:bodyPr>
            <a:lstStyle/>
            <a:p>
              <a:r>
                <a:rPr lang="en-US" altLang="ko-KR" sz="2700" b="1" dirty="0" err="1">
                  <a:solidFill>
                    <a:schemeClr val="bg1"/>
                  </a:solidFill>
                  <a:cs typeface="Arial" pitchFamily="34" charset="0"/>
                </a:rPr>
                <a:t>LoRaBlink</a:t>
              </a:r>
              <a:r>
                <a:rPr lang="en-US" altLang="ko-KR" sz="2700" b="1" dirty="0">
                  <a:solidFill>
                    <a:schemeClr val="bg1"/>
                  </a:solidFill>
                  <a:cs typeface="Arial" pitchFamily="34" charset="0"/>
                </a:rPr>
                <a:t> an idea</a:t>
              </a:r>
            </a:p>
          </p:txBody>
        </p:sp>
        <p:sp>
          <p:nvSpPr>
            <p:cNvPr id="35" name="TextBox 34">
              <a:extLst>
                <a:ext uri="{FF2B5EF4-FFF2-40B4-BE49-F238E27FC236}">
                  <a16:creationId xmlns:a16="http://schemas.microsoft.com/office/drawing/2014/main" id="{8919EB3B-1F9F-4699-8BD7-9E95B9B171C9}"/>
                </a:ext>
              </a:extLst>
            </p:cNvPr>
            <p:cNvSpPr txBox="1"/>
            <p:nvPr/>
          </p:nvSpPr>
          <p:spPr>
            <a:xfrm>
              <a:off x="2898066" y="559041"/>
              <a:ext cx="1078173" cy="1015663"/>
            </a:xfrm>
            <a:prstGeom prst="rect">
              <a:avLst/>
            </a:prstGeom>
            <a:noFill/>
          </p:spPr>
          <p:txBody>
            <a:bodyPr wrap="square" lIns="108000" rIns="108000" rtlCol="0">
              <a:spAutoFit/>
            </a:bodyPr>
            <a:lstStyle/>
            <a:p>
              <a:pPr algn="ctr"/>
              <a:r>
                <a:rPr lang="en-US" altLang="ko-KR" sz="6000" b="1" dirty="0">
                  <a:solidFill>
                    <a:schemeClr val="accent1"/>
                  </a:solidFill>
                  <a:cs typeface="Arial" pitchFamily="34" charset="0"/>
                </a:rPr>
                <a:t>04</a:t>
              </a:r>
              <a:endParaRPr lang="ko-KR" altLang="en-US" sz="6000" b="1" dirty="0">
                <a:solidFill>
                  <a:schemeClr val="accent1"/>
                </a:solidFill>
                <a:cs typeface="Arial" pitchFamily="34" charset="0"/>
              </a:endParaRPr>
            </a:p>
          </p:txBody>
        </p:sp>
      </p:grpSp>
    </p:spTree>
    <p:extLst>
      <p:ext uri="{BB962C8B-B14F-4D97-AF65-F5344CB8AC3E}">
        <p14:creationId xmlns:p14="http://schemas.microsoft.com/office/powerpoint/2010/main" val="2571308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E6ABD6-5ACB-67BC-4B29-D3B96EE97934}"/>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1F4FF481-98D8-EED6-0DF0-9BFD6B6DE6AE}"/>
              </a:ext>
            </a:extLst>
          </p:cNvPr>
          <p:cNvSpPr/>
          <p:nvPr/>
        </p:nvSpPr>
        <p:spPr>
          <a:xfrm>
            <a:off x="0" y="4187118"/>
            <a:ext cx="12192000" cy="2265446"/>
          </a:xfrm>
          <a:prstGeom prst="rect">
            <a:avLst/>
          </a:prstGeom>
          <a:solidFill>
            <a:schemeClr val="accent1">
              <a:lumMod val="7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9A52B763-EE89-C6D3-FEB9-B25D2863E101}"/>
              </a:ext>
            </a:extLst>
          </p:cNvPr>
          <p:cNvSpPr txBox="1"/>
          <p:nvPr/>
        </p:nvSpPr>
        <p:spPr>
          <a:xfrm>
            <a:off x="7755802" y="954408"/>
            <a:ext cx="3433328" cy="584775"/>
          </a:xfrm>
          <a:prstGeom prst="rect">
            <a:avLst/>
          </a:prstGeom>
          <a:noFill/>
        </p:spPr>
        <p:txBody>
          <a:bodyPr wrap="square" rtlCol="0" anchor="ctr">
            <a:spAutoFit/>
          </a:bodyPr>
          <a:lstStyle/>
          <a:p>
            <a:pPr algn="dist"/>
            <a:endParaRPr lang="ko-KR" altLang="en-US" sz="3200" b="1" dirty="0">
              <a:solidFill>
                <a:schemeClr val="bg1"/>
              </a:solidFill>
              <a:cs typeface="Arial" pitchFamily="34" charset="0"/>
            </a:endParaRPr>
          </a:p>
        </p:txBody>
      </p:sp>
      <p:sp>
        <p:nvSpPr>
          <p:cNvPr id="2" name="TextBox 1">
            <a:extLst>
              <a:ext uri="{FF2B5EF4-FFF2-40B4-BE49-F238E27FC236}">
                <a16:creationId xmlns:a16="http://schemas.microsoft.com/office/drawing/2014/main" id="{A5684A51-EA4C-213E-836A-37791F9D4886}"/>
              </a:ext>
            </a:extLst>
          </p:cNvPr>
          <p:cNvSpPr txBox="1"/>
          <p:nvPr/>
        </p:nvSpPr>
        <p:spPr>
          <a:xfrm>
            <a:off x="5727700" y="355600"/>
            <a:ext cx="5715000" cy="1415772"/>
          </a:xfrm>
          <a:prstGeom prst="rect">
            <a:avLst/>
          </a:prstGeom>
          <a:noFill/>
        </p:spPr>
        <p:txBody>
          <a:bodyPr wrap="square" rtlCol="0">
            <a:spAutoFit/>
          </a:bodyPr>
          <a:lstStyle/>
          <a:p>
            <a:r>
              <a:rPr lang="en-US" altLang="ko-KR" sz="8600" b="1" dirty="0" err="1">
                <a:solidFill>
                  <a:schemeClr val="bg1"/>
                </a:solidFill>
                <a:cs typeface="Arial" pitchFamily="34" charset="0"/>
              </a:rPr>
              <a:t>LoRaBlink</a:t>
            </a:r>
            <a:endParaRPr lang="en-US" sz="8600" dirty="0"/>
          </a:p>
        </p:txBody>
      </p:sp>
    </p:spTree>
    <p:extLst>
      <p:ext uri="{BB962C8B-B14F-4D97-AF65-F5344CB8AC3E}">
        <p14:creationId xmlns:p14="http://schemas.microsoft.com/office/powerpoint/2010/main" val="877601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78B8E8-2ABD-16BC-FF91-05D70C846184}"/>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2DBBDF36-73E5-E9B9-222F-A9EE40812F61}"/>
              </a:ext>
            </a:extLst>
          </p:cNvPr>
          <p:cNvSpPr>
            <a:spLocks noGrp="1"/>
          </p:cNvSpPr>
          <p:nvPr>
            <p:ph type="body" sz="quarter" idx="10"/>
          </p:nvPr>
        </p:nvSpPr>
        <p:spPr>
          <a:xfrm>
            <a:off x="309401" y="529514"/>
            <a:ext cx="11573197" cy="724247"/>
          </a:xfrm>
        </p:spPr>
        <p:txBody>
          <a:bodyPr/>
          <a:lstStyle/>
          <a:p>
            <a:r>
              <a:rPr lang="en-US" altLang="ko-KR" sz="5400" b="1" dirty="0" err="1">
                <a:solidFill>
                  <a:schemeClr val="bg1"/>
                </a:solidFill>
                <a:cs typeface="Arial" pitchFamily="34" charset="0"/>
              </a:rPr>
              <a:t>LoRaBlink</a:t>
            </a:r>
            <a:endParaRPr lang="en-US" dirty="0"/>
          </a:p>
        </p:txBody>
      </p:sp>
      <p:pic>
        <p:nvPicPr>
          <p:cNvPr id="36" name="Graphic 35">
            <a:extLst>
              <a:ext uri="{FF2B5EF4-FFF2-40B4-BE49-F238E27FC236}">
                <a16:creationId xmlns:a16="http://schemas.microsoft.com/office/drawing/2014/main" id="{328B7D1D-FD02-5435-2779-44ABB8F9509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158351" y="5327240"/>
            <a:ext cx="724247" cy="724247"/>
          </a:xfrm>
          <a:prstGeom prst="rect">
            <a:avLst/>
          </a:prstGeom>
        </p:spPr>
      </p:pic>
      <p:sp>
        <p:nvSpPr>
          <p:cNvPr id="44" name="TextBox 43">
            <a:extLst>
              <a:ext uri="{FF2B5EF4-FFF2-40B4-BE49-F238E27FC236}">
                <a16:creationId xmlns:a16="http://schemas.microsoft.com/office/drawing/2014/main" id="{40CE497E-0621-98FE-7F81-9BB5E5313AA6}"/>
              </a:ext>
            </a:extLst>
          </p:cNvPr>
          <p:cNvSpPr txBox="1"/>
          <p:nvPr/>
        </p:nvSpPr>
        <p:spPr>
          <a:xfrm>
            <a:off x="10956964" y="6051487"/>
            <a:ext cx="925634" cy="276999"/>
          </a:xfrm>
          <a:prstGeom prst="rect">
            <a:avLst/>
          </a:prstGeom>
          <a:noFill/>
        </p:spPr>
        <p:txBody>
          <a:bodyPr wrap="square" rtlCol="0">
            <a:spAutoFit/>
          </a:bodyPr>
          <a:lstStyle/>
          <a:p>
            <a:pPr algn="r"/>
            <a:r>
              <a:rPr lang="en-US" sz="1200" dirty="0"/>
              <a:t>17 of 23</a:t>
            </a:r>
          </a:p>
        </p:txBody>
      </p:sp>
      <p:sp>
        <p:nvSpPr>
          <p:cNvPr id="45" name="Oval 44">
            <a:extLst>
              <a:ext uri="{FF2B5EF4-FFF2-40B4-BE49-F238E27FC236}">
                <a16:creationId xmlns:a16="http://schemas.microsoft.com/office/drawing/2014/main" id="{59B89C9D-3EBE-FD0E-E56F-BCDD5ACF523B}"/>
              </a:ext>
            </a:extLst>
          </p:cNvPr>
          <p:cNvSpPr/>
          <p:nvPr/>
        </p:nvSpPr>
        <p:spPr>
          <a:xfrm>
            <a:off x="11497614" y="5915179"/>
            <a:ext cx="45719" cy="61912"/>
          </a:xfrm>
          <a:prstGeom prst="ellipse">
            <a:avLst/>
          </a:prstGeom>
          <a:solidFill>
            <a:schemeClr val="accent6">
              <a:lumMod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 name="Flowchart: Stored Data 2">
            <a:extLst>
              <a:ext uri="{FF2B5EF4-FFF2-40B4-BE49-F238E27FC236}">
                <a16:creationId xmlns:a16="http://schemas.microsoft.com/office/drawing/2014/main" id="{2EF1F0B2-9BB0-1C90-5DEC-0D17CAA3CBFF}"/>
              </a:ext>
            </a:extLst>
          </p:cNvPr>
          <p:cNvSpPr/>
          <p:nvPr/>
        </p:nvSpPr>
        <p:spPr>
          <a:xfrm rot="5400000">
            <a:off x="11468284" y="5708835"/>
            <a:ext cx="85355" cy="225425"/>
          </a:xfrm>
          <a:prstGeom prst="flowChartOnlineStorage">
            <a:avLst/>
          </a:prstGeom>
          <a:solidFill>
            <a:srgbClr val="431E9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 name="Flowchart: Terminator 3">
            <a:extLst>
              <a:ext uri="{FF2B5EF4-FFF2-40B4-BE49-F238E27FC236}">
                <a16:creationId xmlns:a16="http://schemas.microsoft.com/office/drawing/2014/main" id="{647A05B1-8AD7-2114-BFF4-C26576D7CAD1}"/>
              </a:ext>
            </a:extLst>
          </p:cNvPr>
          <p:cNvSpPr/>
          <p:nvPr/>
        </p:nvSpPr>
        <p:spPr>
          <a:xfrm>
            <a:off x="11368707" y="5607532"/>
            <a:ext cx="316955" cy="69431"/>
          </a:xfrm>
          <a:prstGeom prst="flowChartTerminator">
            <a:avLst/>
          </a:prstGeom>
          <a:solidFill>
            <a:srgbClr val="431E9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875869FB-0582-3879-3036-8FF4607D384F}"/>
              </a:ext>
            </a:extLst>
          </p:cNvPr>
          <p:cNvSpPr/>
          <p:nvPr/>
        </p:nvSpPr>
        <p:spPr>
          <a:xfrm>
            <a:off x="11306174" y="5632450"/>
            <a:ext cx="104775" cy="111125"/>
          </a:xfrm>
          <a:prstGeom prst="ellipse">
            <a:avLst/>
          </a:prstGeom>
          <a:solidFill>
            <a:srgbClr val="431E9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6" name="Flowchart: Terminator 5">
            <a:extLst>
              <a:ext uri="{FF2B5EF4-FFF2-40B4-BE49-F238E27FC236}">
                <a16:creationId xmlns:a16="http://schemas.microsoft.com/office/drawing/2014/main" id="{64302DED-E20B-D4A3-643C-66DF67761C50}"/>
              </a:ext>
            </a:extLst>
          </p:cNvPr>
          <p:cNvSpPr/>
          <p:nvPr/>
        </p:nvSpPr>
        <p:spPr>
          <a:xfrm>
            <a:off x="11623674" y="5658220"/>
            <a:ext cx="104776" cy="69431"/>
          </a:xfrm>
          <a:prstGeom prst="flowChartTerminator">
            <a:avLst/>
          </a:prstGeom>
          <a:solidFill>
            <a:srgbClr val="431E9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8" name="Flowchart: Terminator 7">
            <a:extLst>
              <a:ext uri="{FF2B5EF4-FFF2-40B4-BE49-F238E27FC236}">
                <a16:creationId xmlns:a16="http://schemas.microsoft.com/office/drawing/2014/main" id="{92CF9721-563D-C661-368E-A07FD14CA7DC}"/>
              </a:ext>
            </a:extLst>
          </p:cNvPr>
          <p:cNvSpPr/>
          <p:nvPr/>
        </p:nvSpPr>
        <p:spPr>
          <a:xfrm>
            <a:off x="11332120" y="5422298"/>
            <a:ext cx="379488" cy="85193"/>
          </a:xfrm>
          <a:prstGeom prst="flowChartTerminator">
            <a:avLst/>
          </a:prstGeom>
          <a:solidFill>
            <a:srgbClr val="431E9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9" name="Flowchart: Terminator 8">
            <a:extLst>
              <a:ext uri="{FF2B5EF4-FFF2-40B4-BE49-F238E27FC236}">
                <a16:creationId xmlns:a16="http://schemas.microsoft.com/office/drawing/2014/main" id="{AB702D9E-2393-D3B0-3622-C1F226A5B624}"/>
              </a:ext>
            </a:extLst>
          </p:cNvPr>
          <p:cNvSpPr/>
          <p:nvPr/>
        </p:nvSpPr>
        <p:spPr>
          <a:xfrm>
            <a:off x="11279734" y="5440820"/>
            <a:ext cx="131216" cy="100100"/>
          </a:xfrm>
          <a:prstGeom prst="flowChartTerminator">
            <a:avLst/>
          </a:prstGeom>
          <a:solidFill>
            <a:srgbClr val="431E9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 name="Flowchart: Terminator 9">
            <a:extLst>
              <a:ext uri="{FF2B5EF4-FFF2-40B4-BE49-F238E27FC236}">
                <a16:creationId xmlns:a16="http://schemas.microsoft.com/office/drawing/2014/main" id="{31F1C6B5-84AE-951F-4BC2-1815EF2B11E4}"/>
              </a:ext>
            </a:extLst>
          </p:cNvPr>
          <p:cNvSpPr/>
          <p:nvPr/>
        </p:nvSpPr>
        <p:spPr>
          <a:xfrm>
            <a:off x="11659220" y="5464175"/>
            <a:ext cx="131216" cy="100100"/>
          </a:xfrm>
          <a:prstGeom prst="flowChartTerminator">
            <a:avLst/>
          </a:prstGeom>
          <a:solidFill>
            <a:srgbClr val="431E9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Flowchart: Terminator 10">
            <a:extLst>
              <a:ext uri="{FF2B5EF4-FFF2-40B4-BE49-F238E27FC236}">
                <a16:creationId xmlns:a16="http://schemas.microsoft.com/office/drawing/2014/main" id="{45557ECF-37C8-D551-EAFF-CB91D701671E}"/>
              </a:ext>
            </a:extLst>
          </p:cNvPr>
          <p:cNvSpPr/>
          <p:nvPr/>
        </p:nvSpPr>
        <p:spPr>
          <a:xfrm>
            <a:off x="11188030" y="5500247"/>
            <a:ext cx="131216" cy="100100"/>
          </a:xfrm>
          <a:prstGeom prst="flowChartTerminator">
            <a:avLst/>
          </a:prstGeom>
          <a:solidFill>
            <a:srgbClr val="431E9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2" name="Flowchart: Terminator 11">
            <a:extLst>
              <a:ext uri="{FF2B5EF4-FFF2-40B4-BE49-F238E27FC236}">
                <a16:creationId xmlns:a16="http://schemas.microsoft.com/office/drawing/2014/main" id="{08D2490F-017E-8758-45B4-C85E73A8A84A}"/>
              </a:ext>
            </a:extLst>
          </p:cNvPr>
          <p:cNvSpPr/>
          <p:nvPr/>
        </p:nvSpPr>
        <p:spPr>
          <a:xfrm>
            <a:off x="11731626" y="5511148"/>
            <a:ext cx="131216" cy="100100"/>
          </a:xfrm>
          <a:prstGeom prst="flowChartTerminator">
            <a:avLst/>
          </a:prstGeom>
          <a:solidFill>
            <a:srgbClr val="431E9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nvGrpSpPr>
          <p:cNvPr id="2095" name="Group 16388">
            <a:extLst>
              <a:ext uri="{FF2B5EF4-FFF2-40B4-BE49-F238E27FC236}">
                <a16:creationId xmlns:a16="http://schemas.microsoft.com/office/drawing/2014/main" id="{812FB5BD-35A0-A6B7-2580-DAAE2C992BEF}"/>
              </a:ext>
            </a:extLst>
          </p:cNvPr>
          <p:cNvGrpSpPr/>
          <p:nvPr/>
        </p:nvGrpSpPr>
        <p:grpSpPr>
          <a:xfrm flipH="1">
            <a:off x="7050117" y="3213386"/>
            <a:ext cx="1725194" cy="3399320"/>
            <a:chOff x="4362111" y="2245352"/>
            <a:chExt cx="1526744" cy="3008292"/>
          </a:xfrm>
          <a:solidFill>
            <a:schemeClr val="accent2"/>
          </a:solidFill>
        </p:grpSpPr>
        <p:grpSp>
          <p:nvGrpSpPr>
            <p:cNvPr id="2096" name="Group 16387">
              <a:extLst>
                <a:ext uri="{FF2B5EF4-FFF2-40B4-BE49-F238E27FC236}">
                  <a16:creationId xmlns:a16="http://schemas.microsoft.com/office/drawing/2014/main" id="{5F198D2E-2109-9B37-511B-770BDD6601DA}"/>
                </a:ext>
              </a:extLst>
            </p:cNvPr>
            <p:cNvGrpSpPr/>
            <p:nvPr/>
          </p:nvGrpSpPr>
          <p:grpSpPr>
            <a:xfrm rot="5400000">
              <a:off x="3917845" y="4305320"/>
              <a:ext cx="1392590" cy="504058"/>
              <a:chOff x="4572003" y="3491986"/>
              <a:chExt cx="1989414" cy="720077"/>
            </a:xfrm>
            <a:grpFill/>
          </p:grpSpPr>
          <p:sp>
            <p:nvSpPr>
              <p:cNvPr id="2113" name="Block Arc 16384">
                <a:extLst>
                  <a:ext uri="{FF2B5EF4-FFF2-40B4-BE49-F238E27FC236}">
                    <a16:creationId xmlns:a16="http://schemas.microsoft.com/office/drawing/2014/main" id="{4E43E46D-D168-942D-9EC4-8B3568890865}"/>
                  </a:ext>
                </a:extLst>
              </p:cNvPr>
              <p:cNvSpPr/>
              <p:nvPr/>
            </p:nvSpPr>
            <p:spPr>
              <a:xfrm>
                <a:off x="4572003" y="3491986"/>
                <a:ext cx="720080" cy="720077"/>
              </a:xfrm>
              <a:prstGeom prst="blockArc">
                <a:avLst>
                  <a:gd name="adj1" fmla="val 5390096"/>
                  <a:gd name="adj2" fmla="val 10756098"/>
                  <a:gd name="adj3" fmla="val 1640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tx1">
                      <a:lumMod val="85000"/>
                      <a:lumOff val="15000"/>
                    </a:schemeClr>
                  </a:solidFill>
                </a:endParaRPr>
              </a:p>
            </p:txBody>
          </p:sp>
          <p:sp>
            <p:nvSpPr>
              <p:cNvPr id="2114" name="Rectangle 16386">
                <a:extLst>
                  <a:ext uri="{FF2B5EF4-FFF2-40B4-BE49-F238E27FC236}">
                    <a16:creationId xmlns:a16="http://schemas.microsoft.com/office/drawing/2014/main" id="{02F902B3-7466-9461-35C7-C6A46638B479}"/>
                  </a:ext>
                </a:extLst>
              </p:cNvPr>
              <p:cNvSpPr/>
              <p:nvPr/>
            </p:nvSpPr>
            <p:spPr>
              <a:xfrm>
                <a:off x="4915704" y="4093761"/>
                <a:ext cx="1645713" cy="11829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solidFill>
                    <a:schemeClr val="tx1">
                      <a:lumMod val="85000"/>
                      <a:lumOff val="15000"/>
                    </a:schemeClr>
                  </a:solidFill>
                </a:endParaRPr>
              </a:p>
            </p:txBody>
          </p:sp>
        </p:grpSp>
        <p:grpSp>
          <p:nvGrpSpPr>
            <p:cNvPr id="2097" name="Group 38">
              <a:extLst>
                <a:ext uri="{FF2B5EF4-FFF2-40B4-BE49-F238E27FC236}">
                  <a16:creationId xmlns:a16="http://schemas.microsoft.com/office/drawing/2014/main" id="{6845D180-8EE1-B26E-9572-2290D4B76FCE}"/>
                </a:ext>
              </a:extLst>
            </p:cNvPr>
            <p:cNvGrpSpPr/>
            <p:nvPr/>
          </p:nvGrpSpPr>
          <p:grpSpPr>
            <a:xfrm>
              <a:off x="4934247" y="2289861"/>
              <a:ext cx="504056" cy="1260056"/>
              <a:chOff x="4390223" y="2132969"/>
              <a:chExt cx="720080" cy="1800087"/>
            </a:xfrm>
            <a:grpFill/>
          </p:grpSpPr>
          <p:sp>
            <p:nvSpPr>
              <p:cNvPr id="2110" name="Block Arc 39">
                <a:extLst>
                  <a:ext uri="{FF2B5EF4-FFF2-40B4-BE49-F238E27FC236}">
                    <a16:creationId xmlns:a16="http://schemas.microsoft.com/office/drawing/2014/main" id="{5BCE9AE8-107A-8CF2-E317-17CCA071A8CA}"/>
                  </a:ext>
                </a:extLst>
              </p:cNvPr>
              <p:cNvSpPr/>
              <p:nvPr/>
            </p:nvSpPr>
            <p:spPr>
              <a:xfrm>
                <a:off x="4390223" y="3212976"/>
                <a:ext cx="720080" cy="720080"/>
              </a:xfrm>
              <a:prstGeom prst="blockArc">
                <a:avLst>
                  <a:gd name="adj1" fmla="val 5390096"/>
                  <a:gd name="adj2" fmla="val 10914688"/>
                  <a:gd name="adj3" fmla="val 1690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tx1">
                      <a:lumMod val="85000"/>
                      <a:lumOff val="15000"/>
                    </a:schemeClr>
                  </a:solidFill>
                </a:endParaRPr>
              </a:p>
            </p:txBody>
          </p:sp>
          <p:sp>
            <p:nvSpPr>
              <p:cNvPr id="2111" name="Rectangle 40">
                <a:extLst>
                  <a:ext uri="{FF2B5EF4-FFF2-40B4-BE49-F238E27FC236}">
                    <a16:creationId xmlns:a16="http://schemas.microsoft.com/office/drawing/2014/main" id="{DCDC3C1A-593E-0D77-755D-2015C66676B7}"/>
                  </a:ext>
                </a:extLst>
              </p:cNvPr>
              <p:cNvSpPr/>
              <p:nvPr/>
            </p:nvSpPr>
            <p:spPr>
              <a:xfrm>
                <a:off x="4730367" y="3814763"/>
                <a:ext cx="339621" cy="11829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tx1">
                      <a:lumMod val="85000"/>
                      <a:lumOff val="15000"/>
                    </a:schemeClr>
                  </a:solidFill>
                </a:endParaRPr>
              </a:p>
            </p:txBody>
          </p:sp>
          <p:sp>
            <p:nvSpPr>
              <p:cNvPr id="2112" name="Rectangle 41">
                <a:extLst>
                  <a:ext uri="{FF2B5EF4-FFF2-40B4-BE49-F238E27FC236}">
                    <a16:creationId xmlns:a16="http://schemas.microsoft.com/office/drawing/2014/main" id="{74341772-9773-1557-2530-96CAD82BA9D0}"/>
                  </a:ext>
                </a:extLst>
              </p:cNvPr>
              <p:cNvSpPr/>
              <p:nvPr/>
            </p:nvSpPr>
            <p:spPr>
              <a:xfrm rot="16200000">
                <a:off x="3729367" y="2793825"/>
                <a:ext cx="1440006" cy="11829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tx1">
                      <a:lumMod val="85000"/>
                      <a:lumOff val="15000"/>
                    </a:schemeClr>
                  </a:solidFill>
                </a:endParaRPr>
              </a:p>
            </p:txBody>
          </p:sp>
        </p:grpSp>
        <p:grpSp>
          <p:nvGrpSpPr>
            <p:cNvPr id="2098" name="Group 43">
              <a:extLst>
                <a:ext uri="{FF2B5EF4-FFF2-40B4-BE49-F238E27FC236}">
                  <a16:creationId xmlns:a16="http://schemas.microsoft.com/office/drawing/2014/main" id="{19CAA18A-EF4F-E51F-AE50-04618CFFCE30}"/>
                </a:ext>
              </a:extLst>
            </p:cNvPr>
            <p:cNvGrpSpPr/>
            <p:nvPr/>
          </p:nvGrpSpPr>
          <p:grpSpPr>
            <a:xfrm flipH="1">
              <a:off x="4591514" y="3112921"/>
              <a:ext cx="851712" cy="830935"/>
              <a:chOff x="4571999" y="2746017"/>
              <a:chExt cx="1216731" cy="1187053"/>
            </a:xfrm>
            <a:grpFill/>
          </p:grpSpPr>
          <p:sp>
            <p:nvSpPr>
              <p:cNvPr id="2107" name="Block Arc 44">
                <a:extLst>
                  <a:ext uri="{FF2B5EF4-FFF2-40B4-BE49-F238E27FC236}">
                    <a16:creationId xmlns:a16="http://schemas.microsoft.com/office/drawing/2014/main" id="{0A7DAF37-08EB-E7CE-9121-066FDA9B1A38}"/>
                  </a:ext>
                </a:extLst>
              </p:cNvPr>
              <p:cNvSpPr/>
              <p:nvPr/>
            </p:nvSpPr>
            <p:spPr>
              <a:xfrm>
                <a:off x="4572000" y="3212990"/>
                <a:ext cx="720080" cy="720080"/>
              </a:xfrm>
              <a:prstGeom prst="blockArc">
                <a:avLst>
                  <a:gd name="adj1" fmla="val 5390096"/>
                  <a:gd name="adj2" fmla="val 10914699"/>
                  <a:gd name="adj3" fmla="val 1690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solidFill>
                    <a:schemeClr val="tx1">
                      <a:lumMod val="85000"/>
                      <a:lumOff val="15000"/>
                    </a:schemeClr>
                  </a:solidFill>
                </a:endParaRPr>
              </a:p>
            </p:txBody>
          </p:sp>
          <p:sp>
            <p:nvSpPr>
              <p:cNvPr id="2108" name="Rectangle 45">
                <a:extLst>
                  <a:ext uri="{FF2B5EF4-FFF2-40B4-BE49-F238E27FC236}">
                    <a16:creationId xmlns:a16="http://schemas.microsoft.com/office/drawing/2014/main" id="{ACAAFA6D-1E23-F8D0-7175-2241EEEB1D1B}"/>
                  </a:ext>
                </a:extLst>
              </p:cNvPr>
              <p:cNvSpPr/>
              <p:nvPr/>
            </p:nvSpPr>
            <p:spPr>
              <a:xfrm rot="10800000">
                <a:off x="4915703" y="3814757"/>
                <a:ext cx="873027" cy="11829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tx1">
                      <a:lumMod val="85000"/>
                      <a:lumOff val="15000"/>
                    </a:schemeClr>
                  </a:solidFill>
                </a:endParaRPr>
              </a:p>
            </p:txBody>
          </p:sp>
          <p:sp>
            <p:nvSpPr>
              <p:cNvPr id="2109" name="Rectangle 46">
                <a:extLst>
                  <a:ext uri="{FF2B5EF4-FFF2-40B4-BE49-F238E27FC236}">
                    <a16:creationId xmlns:a16="http://schemas.microsoft.com/office/drawing/2014/main" id="{305FDB00-5D19-90C9-1FCD-D3F1343DB20E}"/>
                  </a:ext>
                </a:extLst>
              </p:cNvPr>
              <p:cNvSpPr/>
              <p:nvPr/>
            </p:nvSpPr>
            <p:spPr>
              <a:xfrm rot="5400000">
                <a:off x="4217672" y="3100344"/>
                <a:ext cx="826947" cy="11829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tx1">
                      <a:lumMod val="85000"/>
                      <a:lumOff val="15000"/>
                    </a:schemeClr>
                  </a:solidFill>
                </a:endParaRPr>
              </a:p>
            </p:txBody>
          </p:sp>
        </p:grpSp>
        <p:grpSp>
          <p:nvGrpSpPr>
            <p:cNvPr id="2099" name="Group 47">
              <a:extLst>
                <a:ext uri="{FF2B5EF4-FFF2-40B4-BE49-F238E27FC236}">
                  <a16:creationId xmlns:a16="http://schemas.microsoft.com/office/drawing/2014/main" id="{BFEC778D-4674-2B03-5DA4-0409A94A039B}"/>
                </a:ext>
              </a:extLst>
            </p:cNvPr>
            <p:cNvGrpSpPr/>
            <p:nvPr/>
          </p:nvGrpSpPr>
          <p:grpSpPr>
            <a:xfrm flipH="1">
              <a:off x="5384799" y="2828071"/>
              <a:ext cx="504056" cy="504057"/>
              <a:chOff x="4419813" y="3212976"/>
              <a:chExt cx="720080" cy="720080"/>
            </a:xfrm>
            <a:grpFill/>
          </p:grpSpPr>
          <p:sp>
            <p:nvSpPr>
              <p:cNvPr id="2104" name="Block Arc 48">
                <a:extLst>
                  <a:ext uri="{FF2B5EF4-FFF2-40B4-BE49-F238E27FC236}">
                    <a16:creationId xmlns:a16="http://schemas.microsoft.com/office/drawing/2014/main" id="{DCD48569-B05C-95FF-3971-0D0C436B66E9}"/>
                  </a:ext>
                </a:extLst>
              </p:cNvPr>
              <p:cNvSpPr/>
              <p:nvPr/>
            </p:nvSpPr>
            <p:spPr>
              <a:xfrm>
                <a:off x="4419813" y="3212976"/>
                <a:ext cx="720080" cy="720080"/>
              </a:xfrm>
              <a:prstGeom prst="blockArc">
                <a:avLst>
                  <a:gd name="adj1" fmla="val 5390096"/>
                  <a:gd name="adj2" fmla="val 10912946"/>
                  <a:gd name="adj3" fmla="val 1639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tx1">
                      <a:lumMod val="85000"/>
                      <a:lumOff val="15000"/>
                    </a:schemeClr>
                  </a:solidFill>
                </a:endParaRPr>
              </a:p>
            </p:txBody>
          </p:sp>
          <p:sp>
            <p:nvSpPr>
              <p:cNvPr id="2105" name="Rectangle 49">
                <a:extLst>
                  <a:ext uri="{FF2B5EF4-FFF2-40B4-BE49-F238E27FC236}">
                    <a16:creationId xmlns:a16="http://schemas.microsoft.com/office/drawing/2014/main" id="{D25D5D78-B157-DC9D-B939-0AD3FC29543D}"/>
                  </a:ext>
                </a:extLst>
              </p:cNvPr>
              <p:cNvSpPr/>
              <p:nvPr/>
            </p:nvSpPr>
            <p:spPr>
              <a:xfrm rot="10800000">
                <a:off x="4751837" y="3814762"/>
                <a:ext cx="318151" cy="11829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tx1">
                      <a:lumMod val="85000"/>
                      <a:lumOff val="15000"/>
                    </a:schemeClr>
                  </a:solidFill>
                </a:endParaRPr>
              </a:p>
            </p:txBody>
          </p:sp>
          <p:sp>
            <p:nvSpPr>
              <p:cNvPr id="2106" name="Rectangle 50">
                <a:extLst>
                  <a:ext uri="{FF2B5EF4-FFF2-40B4-BE49-F238E27FC236}">
                    <a16:creationId xmlns:a16="http://schemas.microsoft.com/office/drawing/2014/main" id="{3B6B2215-2530-47A2-27A6-8D677F4A1C3A}"/>
                  </a:ext>
                </a:extLst>
              </p:cNvPr>
              <p:cNvSpPr/>
              <p:nvPr/>
            </p:nvSpPr>
            <p:spPr>
              <a:xfrm rot="5400000">
                <a:off x="4334968" y="3369826"/>
                <a:ext cx="287991" cy="11829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tx1">
                      <a:lumMod val="85000"/>
                      <a:lumOff val="15000"/>
                    </a:schemeClr>
                  </a:solidFill>
                </a:endParaRPr>
              </a:p>
            </p:txBody>
          </p:sp>
        </p:grpSp>
        <p:grpSp>
          <p:nvGrpSpPr>
            <p:cNvPr id="2100" name="Group 52">
              <a:extLst>
                <a:ext uri="{FF2B5EF4-FFF2-40B4-BE49-F238E27FC236}">
                  <a16:creationId xmlns:a16="http://schemas.microsoft.com/office/drawing/2014/main" id="{2F2EC9C3-03FA-6DB8-729F-590E581CC14F}"/>
                </a:ext>
              </a:extLst>
            </p:cNvPr>
            <p:cNvGrpSpPr/>
            <p:nvPr/>
          </p:nvGrpSpPr>
          <p:grpSpPr>
            <a:xfrm flipH="1">
              <a:off x="4950607" y="2245352"/>
              <a:ext cx="504056" cy="684063"/>
              <a:chOff x="4571999" y="2955823"/>
              <a:chExt cx="720080" cy="977233"/>
            </a:xfrm>
            <a:grpFill/>
          </p:grpSpPr>
          <p:sp>
            <p:nvSpPr>
              <p:cNvPr id="2101" name="Block Arc 53">
                <a:extLst>
                  <a:ext uri="{FF2B5EF4-FFF2-40B4-BE49-F238E27FC236}">
                    <a16:creationId xmlns:a16="http://schemas.microsoft.com/office/drawing/2014/main" id="{C395719B-FB33-5678-A675-AF6FCFB491E1}"/>
                  </a:ext>
                </a:extLst>
              </p:cNvPr>
              <p:cNvSpPr/>
              <p:nvPr/>
            </p:nvSpPr>
            <p:spPr>
              <a:xfrm>
                <a:off x="4571999" y="3212976"/>
                <a:ext cx="720080" cy="720080"/>
              </a:xfrm>
              <a:prstGeom prst="blockArc">
                <a:avLst>
                  <a:gd name="adj1" fmla="val 5390096"/>
                  <a:gd name="adj2" fmla="val 10912946"/>
                  <a:gd name="adj3" fmla="val 1639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tx1">
                      <a:lumMod val="85000"/>
                      <a:lumOff val="15000"/>
                    </a:schemeClr>
                  </a:solidFill>
                </a:endParaRPr>
              </a:p>
            </p:txBody>
          </p:sp>
          <p:sp>
            <p:nvSpPr>
              <p:cNvPr id="2102" name="Rectangle 54">
                <a:extLst>
                  <a:ext uri="{FF2B5EF4-FFF2-40B4-BE49-F238E27FC236}">
                    <a16:creationId xmlns:a16="http://schemas.microsoft.com/office/drawing/2014/main" id="{4AB12875-F1CA-BA8F-09DC-6CF65E727A06}"/>
                  </a:ext>
                </a:extLst>
              </p:cNvPr>
              <p:cNvSpPr/>
              <p:nvPr/>
            </p:nvSpPr>
            <p:spPr>
              <a:xfrm rot="10800000">
                <a:off x="4915703" y="3814762"/>
                <a:ext cx="281453" cy="11829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tx1">
                      <a:lumMod val="85000"/>
                      <a:lumOff val="15000"/>
                    </a:schemeClr>
                  </a:solidFill>
                </a:endParaRPr>
              </a:p>
            </p:txBody>
          </p:sp>
          <p:sp>
            <p:nvSpPr>
              <p:cNvPr id="2103" name="Rectangle 55">
                <a:extLst>
                  <a:ext uri="{FF2B5EF4-FFF2-40B4-BE49-F238E27FC236}">
                    <a16:creationId xmlns:a16="http://schemas.microsoft.com/office/drawing/2014/main" id="{8A8DAEF4-F626-490D-C0A5-235B3247929F}"/>
                  </a:ext>
                </a:extLst>
              </p:cNvPr>
              <p:cNvSpPr/>
              <p:nvPr/>
            </p:nvSpPr>
            <p:spPr>
              <a:xfrm rot="5400000">
                <a:off x="4322578" y="3205248"/>
                <a:ext cx="617143" cy="11829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tx1">
                      <a:lumMod val="85000"/>
                      <a:lumOff val="15000"/>
                    </a:schemeClr>
                  </a:solidFill>
                </a:endParaRPr>
              </a:p>
            </p:txBody>
          </p:sp>
        </p:grpSp>
      </p:grpSp>
      <p:grpSp>
        <p:nvGrpSpPr>
          <p:cNvPr id="2115" name="Group 2114">
            <a:extLst>
              <a:ext uri="{FF2B5EF4-FFF2-40B4-BE49-F238E27FC236}">
                <a16:creationId xmlns:a16="http://schemas.microsoft.com/office/drawing/2014/main" id="{FB849634-6FFA-2477-0511-99436113B3C8}"/>
              </a:ext>
            </a:extLst>
          </p:cNvPr>
          <p:cNvGrpSpPr/>
          <p:nvPr/>
        </p:nvGrpSpPr>
        <p:grpSpPr>
          <a:xfrm>
            <a:off x="8956343" y="3132004"/>
            <a:ext cx="1725194" cy="3480701"/>
            <a:chOff x="4362111" y="2173330"/>
            <a:chExt cx="1526744" cy="3080314"/>
          </a:xfrm>
          <a:solidFill>
            <a:schemeClr val="accent2"/>
          </a:solidFill>
        </p:grpSpPr>
        <p:grpSp>
          <p:nvGrpSpPr>
            <p:cNvPr id="2116" name="Group 2115">
              <a:extLst>
                <a:ext uri="{FF2B5EF4-FFF2-40B4-BE49-F238E27FC236}">
                  <a16:creationId xmlns:a16="http://schemas.microsoft.com/office/drawing/2014/main" id="{4D2EE5C0-CB8A-6614-EA0D-58DE87751538}"/>
                </a:ext>
              </a:extLst>
            </p:cNvPr>
            <p:cNvGrpSpPr/>
            <p:nvPr/>
          </p:nvGrpSpPr>
          <p:grpSpPr>
            <a:xfrm rot="5400000">
              <a:off x="3917845" y="4305320"/>
              <a:ext cx="1392590" cy="504058"/>
              <a:chOff x="4572003" y="3491986"/>
              <a:chExt cx="1989414" cy="720077"/>
            </a:xfrm>
            <a:grpFill/>
          </p:grpSpPr>
          <p:sp>
            <p:nvSpPr>
              <p:cNvPr id="2137" name="Block Arc 2136">
                <a:extLst>
                  <a:ext uri="{FF2B5EF4-FFF2-40B4-BE49-F238E27FC236}">
                    <a16:creationId xmlns:a16="http://schemas.microsoft.com/office/drawing/2014/main" id="{ACD8732A-4782-F06A-DFB1-71FCF983B08D}"/>
                  </a:ext>
                </a:extLst>
              </p:cNvPr>
              <p:cNvSpPr/>
              <p:nvPr/>
            </p:nvSpPr>
            <p:spPr>
              <a:xfrm>
                <a:off x="4572003" y="3491986"/>
                <a:ext cx="720080" cy="720077"/>
              </a:xfrm>
              <a:prstGeom prst="blockArc">
                <a:avLst>
                  <a:gd name="adj1" fmla="val 5390096"/>
                  <a:gd name="adj2" fmla="val 10756098"/>
                  <a:gd name="adj3" fmla="val 1640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tx1">
                      <a:lumMod val="85000"/>
                      <a:lumOff val="15000"/>
                    </a:schemeClr>
                  </a:solidFill>
                </a:endParaRPr>
              </a:p>
            </p:txBody>
          </p:sp>
          <p:sp>
            <p:nvSpPr>
              <p:cNvPr id="2138" name="Rectangle 2137">
                <a:extLst>
                  <a:ext uri="{FF2B5EF4-FFF2-40B4-BE49-F238E27FC236}">
                    <a16:creationId xmlns:a16="http://schemas.microsoft.com/office/drawing/2014/main" id="{3513D3C5-9DA9-F213-DCD2-340140D420E4}"/>
                  </a:ext>
                </a:extLst>
              </p:cNvPr>
              <p:cNvSpPr/>
              <p:nvPr/>
            </p:nvSpPr>
            <p:spPr>
              <a:xfrm>
                <a:off x="4915704" y="4093761"/>
                <a:ext cx="1645713" cy="11829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tx1">
                      <a:lumMod val="85000"/>
                      <a:lumOff val="15000"/>
                    </a:schemeClr>
                  </a:solidFill>
                </a:endParaRPr>
              </a:p>
            </p:txBody>
          </p:sp>
        </p:grpSp>
        <p:grpSp>
          <p:nvGrpSpPr>
            <p:cNvPr id="2117" name="Group 2116">
              <a:extLst>
                <a:ext uri="{FF2B5EF4-FFF2-40B4-BE49-F238E27FC236}">
                  <a16:creationId xmlns:a16="http://schemas.microsoft.com/office/drawing/2014/main" id="{79A8D7E2-46DA-969C-56B1-24B4341CE594}"/>
                </a:ext>
              </a:extLst>
            </p:cNvPr>
            <p:cNvGrpSpPr/>
            <p:nvPr/>
          </p:nvGrpSpPr>
          <p:grpSpPr>
            <a:xfrm>
              <a:off x="4934247" y="2289861"/>
              <a:ext cx="504056" cy="1260056"/>
              <a:chOff x="4390223" y="2132969"/>
              <a:chExt cx="720080" cy="1800087"/>
            </a:xfrm>
            <a:grpFill/>
          </p:grpSpPr>
          <p:sp>
            <p:nvSpPr>
              <p:cNvPr id="2134" name="Block Arc 2133">
                <a:extLst>
                  <a:ext uri="{FF2B5EF4-FFF2-40B4-BE49-F238E27FC236}">
                    <a16:creationId xmlns:a16="http://schemas.microsoft.com/office/drawing/2014/main" id="{CF96C134-FBD3-2B66-DC0A-1459C5E6F315}"/>
                  </a:ext>
                </a:extLst>
              </p:cNvPr>
              <p:cNvSpPr/>
              <p:nvPr/>
            </p:nvSpPr>
            <p:spPr>
              <a:xfrm>
                <a:off x="4390223" y="3212976"/>
                <a:ext cx="720080" cy="720080"/>
              </a:xfrm>
              <a:prstGeom prst="blockArc">
                <a:avLst>
                  <a:gd name="adj1" fmla="val 5390096"/>
                  <a:gd name="adj2" fmla="val 10914688"/>
                  <a:gd name="adj3" fmla="val 1690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tx1">
                      <a:lumMod val="85000"/>
                      <a:lumOff val="15000"/>
                    </a:schemeClr>
                  </a:solidFill>
                </a:endParaRPr>
              </a:p>
            </p:txBody>
          </p:sp>
          <p:sp>
            <p:nvSpPr>
              <p:cNvPr id="2135" name="Rectangle 2134">
                <a:extLst>
                  <a:ext uri="{FF2B5EF4-FFF2-40B4-BE49-F238E27FC236}">
                    <a16:creationId xmlns:a16="http://schemas.microsoft.com/office/drawing/2014/main" id="{6CEDE61A-4904-827C-202E-06747D747191}"/>
                  </a:ext>
                </a:extLst>
              </p:cNvPr>
              <p:cNvSpPr/>
              <p:nvPr/>
            </p:nvSpPr>
            <p:spPr>
              <a:xfrm>
                <a:off x="4730367" y="3814763"/>
                <a:ext cx="339621" cy="11829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tx1">
                      <a:lumMod val="85000"/>
                      <a:lumOff val="15000"/>
                    </a:schemeClr>
                  </a:solidFill>
                </a:endParaRPr>
              </a:p>
            </p:txBody>
          </p:sp>
          <p:sp>
            <p:nvSpPr>
              <p:cNvPr id="2136" name="Rectangle 2135">
                <a:extLst>
                  <a:ext uri="{FF2B5EF4-FFF2-40B4-BE49-F238E27FC236}">
                    <a16:creationId xmlns:a16="http://schemas.microsoft.com/office/drawing/2014/main" id="{733220BC-362D-CAA1-0AD0-DDEE80FD210C}"/>
                  </a:ext>
                </a:extLst>
              </p:cNvPr>
              <p:cNvSpPr/>
              <p:nvPr/>
            </p:nvSpPr>
            <p:spPr>
              <a:xfrm rot="16200000">
                <a:off x="3729367" y="2793825"/>
                <a:ext cx="1440006" cy="11829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tx1">
                      <a:lumMod val="85000"/>
                      <a:lumOff val="15000"/>
                    </a:schemeClr>
                  </a:solidFill>
                </a:endParaRPr>
              </a:p>
            </p:txBody>
          </p:sp>
        </p:grpSp>
        <p:grpSp>
          <p:nvGrpSpPr>
            <p:cNvPr id="2118" name="Group 2117">
              <a:extLst>
                <a:ext uri="{FF2B5EF4-FFF2-40B4-BE49-F238E27FC236}">
                  <a16:creationId xmlns:a16="http://schemas.microsoft.com/office/drawing/2014/main" id="{AAD09EEE-D97F-E47A-C534-38A3E4A33D91}"/>
                </a:ext>
              </a:extLst>
            </p:cNvPr>
            <p:cNvGrpSpPr/>
            <p:nvPr/>
          </p:nvGrpSpPr>
          <p:grpSpPr>
            <a:xfrm flipH="1">
              <a:off x="4591514" y="3112921"/>
              <a:ext cx="851712" cy="830935"/>
              <a:chOff x="4571999" y="2746017"/>
              <a:chExt cx="1216731" cy="1187053"/>
            </a:xfrm>
            <a:grpFill/>
          </p:grpSpPr>
          <p:sp>
            <p:nvSpPr>
              <p:cNvPr id="2131" name="Block Arc 2130">
                <a:extLst>
                  <a:ext uri="{FF2B5EF4-FFF2-40B4-BE49-F238E27FC236}">
                    <a16:creationId xmlns:a16="http://schemas.microsoft.com/office/drawing/2014/main" id="{70B235D9-6A4F-2FBC-323E-5963EC46D1B8}"/>
                  </a:ext>
                </a:extLst>
              </p:cNvPr>
              <p:cNvSpPr/>
              <p:nvPr/>
            </p:nvSpPr>
            <p:spPr>
              <a:xfrm>
                <a:off x="4572000" y="3212990"/>
                <a:ext cx="720080" cy="720080"/>
              </a:xfrm>
              <a:prstGeom prst="blockArc">
                <a:avLst>
                  <a:gd name="adj1" fmla="val 5390096"/>
                  <a:gd name="adj2" fmla="val 10914699"/>
                  <a:gd name="adj3" fmla="val 1690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solidFill>
                    <a:schemeClr val="tx1">
                      <a:lumMod val="85000"/>
                      <a:lumOff val="15000"/>
                    </a:schemeClr>
                  </a:solidFill>
                </a:endParaRPr>
              </a:p>
            </p:txBody>
          </p:sp>
          <p:sp>
            <p:nvSpPr>
              <p:cNvPr id="2132" name="Rectangle 2131">
                <a:extLst>
                  <a:ext uri="{FF2B5EF4-FFF2-40B4-BE49-F238E27FC236}">
                    <a16:creationId xmlns:a16="http://schemas.microsoft.com/office/drawing/2014/main" id="{9AE27CE3-879D-B94B-F3B1-113BEAB5FFA3}"/>
                  </a:ext>
                </a:extLst>
              </p:cNvPr>
              <p:cNvSpPr/>
              <p:nvPr/>
            </p:nvSpPr>
            <p:spPr>
              <a:xfrm rot="10800000">
                <a:off x="4915703" y="3814757"/>
                <a:ext cx="873027" cy="11829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tx1">
                      <a:lumMod val="85000"/>
                      <a:lumOff val="15000"/>
                    </a:schemeClr>
                  </a:solidFill>
                </a:endParaRPr>
              </a:p>
            </p:txBody>
          </p:sp>
          <p:sp>
            <p:nvSpPr>
              <p:cNvPr id="2133" name="Rectangle 2132">
                <a:extLst>
                  <a:ext uri="{FF2B5EF4-FFF2-40B4-BE49-F238E27FC236}">
                    <a16:creationId xmlns:a16="http://schemas.microsoft.com/office/drawing/2014/main" id="{E4EFE1DA-E5D0-F930-4CC9-E8A4FE313C73}"/>
                  </a:ext>
                </a:extLst>
              </p:cNvPr>
              <p:cNvSpPr/>
              <p:nvPr/>
            </p:nvSpPr>
            <p:spPr>
              <a:xfrm rot="5400000">
                <a:off x="4217672" y="3100344"/>
                <a:ext cx="826947" cy="11829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tx1">
                      <a:lumMod val="85000"/>
                      <a:lumOff val="15000"/>
                    </a:schemeClr>
                  </a:solidFill>
                </a:endParaRPr>
              </a:p>
            </p:txBody>
          </p:sp>
        </p:grpSp>
        <p:grpSp>
          <p:nvGrpSpPr>
            <p:cNvPr id="2119" name="Group 2118">
              <a:extLst>
                <a:ext uri="{FF2B5EF4-FFF2-40B4-BE49-F238E27FC236}">
                  <a16:creationId xmlns:a16="http://schemas.microsoft.com/office/drawing/2014/main" id="{CD414EA3-1E5A-02CE-3E5E-CF60733A1242}"/>
                </a:ext>
              </a:extLst>
            </p:cNvPr>
            <p:cNvGrpSpPr/>
            <p:nvPr/>
          </p:nvGrpSpPr>
          <p:grpSpPr>
            <a:xfrm flipH="1">
              <a:off x="5384799" y="2828071"/>
              <a:ext cx="504056" cy="504057"/>
              <a:chOff x="4419813" y="3212976"/>
              <a:chExt cx="720080" cy="720080"/>
            </a:xfrm>
            <a:grpFill/>
          </p:grpSpPr>
          <p:sp>
            <p:nvSpPr>
              <p:cNvPr id="2128" name="Block Arc 2127">
                <a:extLst>
                  <a:ext uri="{FF2B5EF4-FFF2-40B4-BE49-F238E27FC236}">
                    <a16:creationId xmlns:a16="http://schemas.microsoft.com/office/drawing/2014/main" id="{81A40395-0518-B26D-A541-45CFECD11C5D}"/>
                  </a:ext>
                </a:extLst>
              </p:cNvPr>
              <p:cNvSpPr/>
              <p:nvPr/>
            </p:nvSpPr>
            <p:spPr>
              <a:xfrm>
                <a:off x="4419813" y="3212976"/>
                <a:ext cx="720080" cy="720080"/>
              </a:xfrm>
              <a:prstGeom prst="blockArc">
                <a:avLst>
                  <a:gd name="adj1" fmla="val 5390096"/>
                  <a:gd name="adj2" fmla="val 10912946"/>
                  <a:gd name="adj3" fmla="val 1639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tx1">
                      <a:lumMod val="85000"/>
                      <a:lumOff val="15000"/>
                    </a:schemeClr>
                  </a:solidFill>
                </a:endParaRPr>
              </a:p>
            </p:txBody>
          </p:sp>
          <p:sp>
            <p:nvSpPr>
              <p:cNvPr id="2129" name="Rectangle 2128">
                <a:extLst>
                  <a:ext uri="{FF2B5EF4-FFF2-40B4-BE49-F238E27FC236}">
                    <a16:creationId xmlns:a16="http://schemas.microsoft.com/office/drawing/2014/main" id="{006C6269-DFCF-F670-4604-3C0A526B2DA1}"/>
                  </a:ext>
                </a:extLst>
              </p:cNvPr>
              <p:cNvSpPr/>
              <p:nvPr/>
            </p:nvSpPr>
            <p:spPr>
              <a:xfrm rot="10800000">
                <a:off x="4751837" y="3814762"/>
                <a:ext cx="318151" cy="11829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tx1">
                      <a:lumMod val="85000"/>
                      <a:lumOff val="15000"/>
                    </a:schemeClr>
                  </a:solidFill>
                </a:endParaRPr>
              </a:p>
            </p:txBody>
          </p:sp>
          <p:sp>
            <p:nvSpPr>
              <p:cNvPr id="2130" name="Rectangle 2129">
                <a:extLst>
                  <a:ext uri="{FF2B5EF4-FFF2-40B4-BE49-F238E27FC236}">
                    <a16:creationId xmlns:a16="http://schemas.microsoft.com/office/drawing/2014/main" id="{EE4E1E75-62EC-1290-A48F-B70026CF1AEB}"/>
                  </a:ext>
                </a:extLst>
              </p:cNvPr>
              <p:cNvSpPr/>
              <p:nvPr/>
            </p:nvSpPr>
            <p:spPr>
              <a:xfrm rot="5400000">
                <a:off x="4334968" y="3369826"/>
                <a:ext cx="287991" cy="11829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tx1">
                      <a:lumMod val="85000"/>
                      <a:lumOff val="15000"/>
                    </a:schemeClr>
                  </a:solidFill>
                </a:endParaRPr>
              </a:p>
            </p:txBody>
          </p:sp>
        </p:grpSp>
        <p:grpSp>
          <p:nvGrpSpPr>
            <p:cNvPr id="2120" name="Group 2119">
              <a:extLst>
                <a:ext uri="{FF2B5EF4-FFF2-40B4-BE49-F238E27FC236}">
                  <a16:creationId xmlns:a16="http://schemas.microsoft.com/office/drawing/2014/main" id="{86842B36-72AD-78A9-E6CE-8AF55D66605A}"/>
                </a:ext>
              </a:extLst>
            </p:cNvPr>
            <p:cNvGrpSpPr/>
            <p:nvPr/>
          </p:nvGrpSpPr>
          <p:grpSpPr>
            <a:xfrm flipH="1">
              <a:off x="4950607" y="2245352"/>
              <a:ext cx="504056" cy="684063"/>
              <a:chOff x="4571999" y="2955823"/>
              <a:chExt cx="720080" cy="977233"/>
            </a:xfrm>
            <a:grpFill/>
          </p:grpSpPr>
          <p:sp>
            <p:nvSpPr>
              <p:cNvPr id="2125" name="Block Arc 2124">
                <a:extLst>
                  <a:ext uri="{FF2B5EF4-FFF2-40B4-BE49-F238E27FC236}">
                    <a16:creationId xmlns:a16="http://schemas.microsoft.com/office/drawing/2014/main" id="{84BF8CD7-C1AE-121A-EBF9-FFA9E8B0AAD8}"/>
                  </a:ext>
                </a:extLst>
              </p:cNvPr>
              <p:cNvSpPr/>
              <p:nvPr/>
            </p:nvSpPr>
            <p:spPr>
              <a:xfrm>
                <a:off x="4571999" y="3212976"/>
                <a:ext cx="720080" cy="720080"/>
              </a:xfrm>
              <a:prstGeom prst="blockArc">
                <a:avLst>
                  <a:gd name="adj1" fmla="val 5390096"/>
                  <a:gd name="adj2" fmla="val 10912946"/>
                  <a:gd name="adj3" fmla="val 1639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tx1">
                      <a:lumMod val="85000"/>
                      <a:lumOff val="15000"/>
                    </a:schemeClr>
                  </a:solidFill>
                </a:endParaRPr>
              </a:p>
            </p:txBody>
          </p:sp>
          <p:sp>
            <p:nvSpPr>
              <p:cNvPr id="2126" name="Rectangle 2125">
                <a:extLst>
                  <a:ext uri="{FF2B5EF4-FFF2-40B4-BE49-F238E27FC236}">
                    <a16:creationId xmlns:a16="http://schemas.microsoft.com/office/drawing/2014/main" id="{1B159FB9-5B17-2B13-02D9-3615A190198F}"/>
                  </a:ext>
                </a:extLst>
              </p:cNvPr>
              <p:cNvSpPr/>
              <p:nvPr/>
            </p:nvSpPr>
            <p:spPr>
              <a:xfrm rot="10800000">
                <a:off x="4915703" y="3814762"/>
                <a:ext cx="281453" cy="11829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tx1">
                      <a:lumMod val="85000"/>
                      <a:lumOff val="15000"/>
                    </a:schemeClr>
                  </a:solidFill>
                </a:endParaRPr>
              </a:p>
            </p:txBody>
          </p:sp>
          <p:sp>
            <p:nvSpPr>
              <p:cNvPr id="2127" name="Rectangle 2126">
                <a:extLst>
                  <a:ext uri="{FF2B5EF4-FFF2-40B4-BE49-F238E27FC236}">
                    <a16:creationId xmlns:a16="http://schemas.microsoft.com/office/drawing/2014/main" id="{FE4F82F1-9B9C-F953-178F-E99E100D3487}"/>
                  </a:ext>
                </a:extLst>
              </p:cNvPr>
              <p:cNvSpPr/>
              <p:nvPr/>
            </p:nvSpPr>
            <p:spPr>
              <a:xfrm rot="5400000">
                <a:off x="4322578" y="3205248"/>
                <a:ext cx="617143" cy="11829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tx1">
                      <a:lumMod val="85000"/>
                      <a:lumOff val="15000"/>
                    </a:schemeClr>
                  </a:solidFill>
                </a:endParaRPr>
              </a:p>
            </p:txBody>
          </p:sp>
        </p:grpSp>
        <p:grpSp>
          <p:nvGrpSpPr>
            <p:cNvPr id="2121" name="Group 2120">
              <a:extLst>
                <a:ext uri="{FF2B5EF4-FFF2-40B4-BE49-F238E27FC236}">
                  <a16:creationId xmlns:a16="http://schemas.microsoft.com/office/drawing/2014/main" id="{0A222DDD-F249-3F60-7213-2E2BECE4544B}"/>
                </a:ext>
              </a:extLst>
            </p:cNvPr>
            <p:cNvGrpSpPr/>
            <p:nvPr/>
          </p:nvGrpSpPr>
          <p:grpSpPr>
            <a:xfrm>
              <a:off x="4540436" y="2173330"/>
              <a:ext cx="504056" cy="504057"/>
              <a:chOff x="4238036" y="3212976"/>
              <a:chExt cx="720080" cy="720080"/>
            </a:xfrm>
            <a:grpFill/>
          </p:grpSpPr>
          <p:sp>
            <p:nvSpPr>
              <p:cNvPr id="2122" name="Block Arc 2121">
                <a:extLst>
                  <a:ext uri="{FF2B5EF4-FFF2-40B4-BE49-F238E27FC236}">
                    <a16:creationId xmlns:a16="http://schemas.microsoft.com/office/drawing/2014/main" id="{30598934-6B24-A954-B58E-B200408394CD}"/>
                  </a:ext>
                </a:extLst>
              </p:cNvPr>
              <p:cNvSpPr/>
              <p:nvPr/>
            </p:nvSpPr>
            <p:spPr>
              <a:xfrm>
                <a:off x="4238036" y="3212976"/>
                <a:ext cx="720080" cy="720080"/>
              </a:xfrm>
              <a:prstGeom prst="blockArc">
                <a:avLst>
                  <a:gd name="adj1" fmla="val 5390096"/>
                  <a:gd name="adj2" fmla="val 10912946"/>
                  <a:gd name="adj3" fmla="val 1639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tx1">
                      <a:lumMod val="85000"/>
                      <a:lumOff val="15000"/>
                    </a:schemeClr>
                  </a:solidFill>
                </a:endParaRPr>
              </a:p>
            </p:txBody>
          </p:sp>
          <p:sp>
            <p:nvSpPr>
              <p:cNvPr id="2123" name="Rectangle 2122">
                <a:extLst>
                  <a:ext uri="{FF2B5EF4-FFF2-40B4-BE49-F238E27FC236}">
                    <a16:creationId xmlns:a16="http://schemas.microsoft.com/office/drawing/2014/main" id="{25C468C3-7D70-3EF3-D2B3-B0B84D3AD1B8}"/>
                  </a:ext>
                </a:extLst>
              </p:cNvPr>
              <p:cNvSpPr/>
              <p:nvPr/>
            </p:nvSpPr>
            <p:spPr>
              <a:xfrm rot="10800000">
                <a:off x="4580840" y="3814762"/>
                <a:ext cx="307371" cy="11829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tx1">
                      <a:lumMod val="85000"/>
                      <a:lumOff val="15000"/>
                    </a:schemeClr>
                  </a:solidFill>
                </a:endParaRPr>
              </a:p>
            </p:txBody>
          </p:sp>
          <p:sp>
            <p:nvSpPr>
              <p:cNvPr id="2124" name="Rectangle 2123">
                <a:extLst>
                  <a:ext uri="{FF2B5EF4-FFF2-40B4-BE49-F238E27FC236}">
                    <a16:creationId xmlns:a16="http://schemas.microsoft.com/office/drawing/2014/main" id="{F8D62B9F-511F-E2F1-63F2-207EEAB59EFF}"/>
                  </a:ext>
                </a:extLst>
              </p:cNvPr>
              <p:cNvSpPr/>
              <p:nvPr/>
            </p:nvSpPr>
            <p:spPr>
              <a:xfrm rot="5400000">
                <a:off x="4153191" y="3369826"/>
                <a:ext cx="287991" cy="11829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tx1">
                      <a:lumMod val="85000"/>
                      <a:lumOff val="15000"/>
                    </a:schemeClr>
                  </a:solidFill>
                </a:endParaRPr>
              </a:p>
            </p:txBody>
          </p:sp>
        </p:grpSp>
      </p:grpSp>
      <p:grpSp>
        <p:nvGrpSpPr>
          <p:cNvPr id="2139" name="Group 2138">
            <a:extLst>
              <a:ext uri="{FF2B5EF4-FFF2-40B4-BE49-F238E27FC236}">
                <a16:creationId xmlns:a16="http://schemas.microsoft.com/office/drawing/2014/main" id="{1CE1C34F-95D7-C4DE-CF59-BADB133710E1}"/>
              </a:ext>
            </a:extLst>
          </p:cNvPr>
          <p:cNvGrpSpPr/>
          <p:nvPr/>
        </p:nvGrpSpPr>
        <p:grpSpPr>
          <a:xfrm flipH="1">
            <a:off x="8222530" y="2523058"/>
            <a:ext cx="894196" cy="4020145"/>
            <a:chOff x="4774212" y="2173330"/>
            <a:chExt cx="791336" cy="3557704"/>
          </a:xfrm>
          <a:solidFill>
            <a:schemeClr val="accent2"/>
          </a:solidFill>
        </p:grpSpPr>
        <p:grpSp>
          <p:nvGrpSpPr>
            <p:cNvPr id="2140" name="Group 2139">
              <a:extLst>
                <a:ext uri="{FF2B5EF4-FFF2-40B4-BE49-F238E27FC236}">
                  <a16:creationId xmlns:a16="http://schemas.microsoft.com/office/drawing/2014/main" id="{006699D8-CE61-4961-1E01-67AFE0AB1546}"/>
                </a:ext>
              </a:extLst>
            </p:cNvPr>
            <p:cNvGrpSpPr/>
            <p:nvPr/>
          </p:nvGrpSpPr>
          <p:grpSpPr>
            <a:xfrm rot="5400000">
              <a:off x="4269404" y="4542721"/>
              <a:ext cx="1872567" cy="504060"/>
              <a:chOff x="4568320" y="2646948"/>
              <a:chExt cx="2675098" cy="720082"/>
            </a:xfrm>
            <a:grpFill/>
          </p:grpSpPr>
          <p:sp>
            <p:nvSpPr>
              <p:cNvPr id="2156" name="Block Arc 2155">
                <a:extLst>
                  <a:ext uri="{FF2B5EF4-FFF2-40B4-BE49-F238E27FC236}">
                    <a16:creationId xmlns:a16="http://schemas.microsoft.com/office/drawing/2014/main" id="{968EA7C1-4E71-DCAD-CE40-4729610F9E41}"/>
                  </a:ext>
                </a:extLst>
              </p:cNvPr>
              <p:cNvSpPr/>
              <p:nvPr/>
            </p:nvSpPr>
            <p:spPr>
              <a:xfrm>
                <a:off x="4568320" y="2646948"/>
                <a:ext cx="720081" cy="720077"/>
              </a:xfrm>
              <a:prstGeom prst="blockArc">
                <a:avLst>
                  <a:gd name="adj1" fmla="val 5390096"/>
                  <a:gd name="adj2" fmla="val 10808525"/>
                  <a:gd name="adj3" fmla="val 1691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tx1">
                      <a:lumMod val="85000"/>
                      <a:lumOff val="15000"/>
                    </a:schemeClr>
                  </a:solidFill>
                </a:endParaRPr>
              </a:p>
            </p:txBody>
          </p:sp>
          <p:sp>
            <p:nvSpPr>
              <p:cNvPr id="2157" name="Rectangle 2156">
                <a:extLst>
                  <a:ext uri="{FF2B5EF4-FFF2-40B4-BE49-F238E27FC236}">
                    <a16:creationId xmlns:a16="http://schemas.microsoft.com/office/drawing/2014/main" id="{F0B7A1E9-D37A-2EF5-9635-91AB4003FC0D}"/>
                  </a:ext>
                </a:extLst>
              </p:cNvPr>
              <p:cNvSpPr/>
              <p:nvPr/>
            </p:nvSpPr>
            <p:spPr>
              <a:xfrm>
                <a:off x="4904835" y="3248738"/>
                <a:ext cx="2338583" cy="11829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tx1">
                      <a:lumMod val="85000"/>
                      <a:lumOff val="15000"/>
                    </a:schemeClr>
                  </a:solidFill>
                </a:endParaRPr>
              </a:p>
            </p:txBody>
          </p:sp>
        </p:grpSp>
        <p:grpSp>
          <p:nvGrpSpPr>
            <p:cNvPr id="2141" name="Group 2140">
              <a:extLst>
                <a:ext uri="{FF2B5EF4-FFF2-40B4-BE49-F238E27FC236}">
                  <a16:creationId xmlns:a16="http://schemas.microsoft.com/office/drawing/2014/main" id="{AAB48DDD-BA39-D0C2-2E40-F0F359A3B4FB}"/>
                </a:ext>
              </a:extLst>
            </p:cNvPr>
            <p:cNvGrpSpPr/>
            <p:nvPr/>
          </p:nvGrpSpPr>
          <p:grpSpPr>
            <a:xfrm>
              <a:off x="5061492" y="2289861"/>
              <a:ext cx="504056" cy="1260056"/>
              <a:chOff x="4572000" y="2132969"/>
              <a:chExt cx="720080" cy="1800087"/>
            </a:xfrm>
            <a:grpFill/>
          </p:grpSpPr>
          <p:sp>
            <p:nvSpPr>
              <p:cNvPr id="2153" name="Block Arc 2152">
                <a:extLst>
                  <a:ext uri="{FF2B5EF4-FFF2-40B4-BE49-F238E27FC236}">
                    <a16:creationId xmlns:a16="http://schemas.microsoft.com/office/drawing/2014/main" id="{1389CDA4-5A26-6C67-24AD-C9DB470CEA19}"/>
                  </a:ext>
                </a:extLst>
              </p:cNvPr>
              <p:cNvSpPr/>
              <p:nvPr/>
            </p:nvSpPr>
            <p:spPr>
              <a:xfrm>
                <a:off x="4572000" y="3212976"/>
                <a:ext cx="720080" cy="720080"/>
              </a:xfrm>
              <a:prstGeom prst="blockArc">
                <a:avLst>
                  <a:gd name="adj1" fmla="val 5390096"/>
                  <a:gd name="adj2" fmla="val 10861596"/>
                  <a:gd name="adj3" fmla="val 1691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solidFill>
                    <a:schemeClr val="tx1">
                      <a:lumMod val="85000"/>
                      <a:lumOff val="15000"/>
                    </a:schemeClr>
                  </a:solidFill>
                </a:endParaRPr>
              </a:p>
            </p:txBody>
          </p:sp>
          <p:sp>
            <p:nvSpPr>
              <p:cNvPr id="2154" name="Rectangle 2153">
                <a:extLst>
                  <a:ext uri="{FF2B5EF4-FFF2-40B4-BE49-F238E27FC236}">
                    <a16:creationId xmlns:a16="http://schemas.microsoft.com/office/drawing/2014/main" id="{0DBF5397-F364-2B6E-3803-B6591741BED5}"/>
                  </a:ext>
                </a:extLst>
              </p:cNvPr>
              <p:cNvSpPr/>
              <p:nvPr/>
            </p:nvSpPr>
            <p:spPr>
              <a:xfrm>
                <a:off x="4915703" y="3814763"/>
                <a:ext cx="154286" cy="11829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tx1">
                      <a:lumMod val="85000"/>
                      <a:lumOff val="15000"/>
                    </a:schemeClr>
                  </a:solidFill>
                </a:endParaRPr>
              </a:p>
            </p:txBody>
          </p:sp>
          <p:sp>
            <p:nvSpPr>
              <p:cNvPr id="2155" name="Rectangle 2154">
                <a:extLst>
                  <a:ext uri="{FF2B5EF4-FFF2-40B4-BE49-F238E27FC236}">
                    <a16:creationId xmlns:a16="http://schemas.microsoft.com/office/drawing/2014/main" id="{F3F524C2-D804-9DAD-11F8-C5616D9F62FE}"/>
                  </a:ext>
                </a:extLst>
              </p:cNvPr>
              <p:cNvSpPr/>
              <p:nvPr/>
            </p:nvSpPr>
            <p:spPr>
              <a:xfrm rot="16200000">
                <a:off x="3911144" y="2793825"/>
                <a:ext cx="1440005" cy="11829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tx1">
                      <a:lumMod val="85000"/>
                      <a:lumOff val="15000"/>
                    </a:schemeClr>
                  </a:solidFill>
                </a:endParaRPr>
              </a:p>
            </p:txBody>
          </p:sp>
        </p:grpSp>
        <p:grpSp>
          <p:nvGrpSpPr>
            <p:cNvPr id="2142" name="Group 2141">
              <a:extLst>
                <a:ext uri="{FF2B5EF4-FFF2-40B4-BE49-F238E27FC236}">
                  <a16:creationId xmlns:a16="http://schemas.microsoft.com/office/drawing/2014/main" id="{CD529ADB-5D18-EDCE-845F-E55FDFEF83B9}"/>
                </a:ext>
              </a:extLst>
            </p:cNvPr>
            <p:cNvGrpSpPr/>
            <p:nvPr/>
          </p:nvGrpSpPr>
          <p:grpSpPr>
            <a:xfrm flipH="1">
              <a:off x="4939171" y="3007784"/>
              <a:ext cx="504056" cy="936063"/>
              <a:chOff x="4572000" y="2595820"/>
              <a:chExt cx="720080" cy="1337236"/>
            </a:xfrm>
            <a:grpFill/>
          </p:grpSpPr>
          <p:sp>
            <p:nvSpPr>
              <p:cNvPr id="2151" name="Block Arc 2150">
                <a:extLst>
                  <a:ext uri="{FF2B5EF4-FFF2-40B4-BE49-F238E27FC236}">
                    <a16:creationId xmlns:a16="http://schemas.microsoft.com/office/drawing/2014/main" id="{0FFD93A6-E27F-72A3-7C9C-E5F0EDB7562A}"/>
                  </a:ext>
                </a:extLst>
              </p:cNvPr>
              <p:cNvSpPr/>
              <p:nvPr/>
            </p:nvSpPr>
            <p:spPr>
              <a:xfrm>
                <a:off x="4572000" y="3212976"/>
                <a:ext cx="720080" cy="720080"/>
              </a:xfrm>
              <a:prstGeom prst="blockArc">
                <a:avLst>
                  <a:gd name="adj1" fmla="val 5492085"/>
                  <a:gd name="adj2" fmla="val 10967718"/>
                  <a:gd name="adj3" fmla="val 1688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solidFill>
                    <a:schemeClr val="tx1">
                      <a:lumMod val="85000"/>
                      <a:lumOff val="15000"/>
                    </a:schemeClr>
                  </a:solidFill>
                </a:endParaRPr>
              </a:p>
            </p:txBody>
          </p:sp>
          <p:sp>
            <p:nvSpPr>
              <p:cNvPr id="2152" name="Rectangle 2151">
                <a:extLst>
                  <a:ext uri="{FF2B5EF4-FFF2-40B4-BE49-F238E27FC236}">
                    <a16:creationId xmlns:a16="http://schemas.microsoft.com/office/drawing/2014/main" id="{FAD4A3C6-B537-D6C4-4FB5-D5662A445B06}"/>
                  </a:ext>
                </a:extLst>
              </p:cNvPr>
              <p:cNvSpPr/>
              <p:nvPr/>
            </p:nvSpPr>
            <p:spPr>
              <a:xfrm rot="5400000">
                <a:off x="4142575" y="3025246"/>
                <a:ext cx="977145" cy="11829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tx1">
                      <a:lumMod val="85000"/>
                      <a:lumOff val="15000"/>
                    </a:schemeClr>
                  </a:solidFill>
                </a:endParaRPr>
              </a:p>
            </p:txBody>
          </p:sp>
        </p:grpSp>
        <p:grpSp>
          <p:nvGrpSpPr>
            <p:cNvPr id="2143" name="Group 2142">
              <a:extLst>
                <a:ext uri="{FF2B5EF4-FFF2-40B4-BE49-F238E27FC236}">
                  <a16:creationId xmlns:a16="http://schemas.microsoft.com/office/drawing/2014/main" id="{4B4320C3-8790-CE9C-12D7-46574FD723E2}"/>
                </a:ext>
              </a:extLst>
            </p:cNvPr>
            <p:cNvGrpSpPr/>
            <p:nvPr/>
          </p:nvGrpSpPr>
          <p:grpSpPr>
            <a:xfrm flipH="1">
              <a:off x="4950607" y="2245352"/>
              <a:ext cx="504056" cy="684063"/>
              <a:chOff x="4571999" y="2955823"/>
              <a:chExt cx="720080" cy="977233"/>
            </a:xfrm>
            <a:grpFill/>
          </p:grpSpPr>
          <p:sp>
            <p:nvSpPr>
              <p:cNvPr id="2148" name="Block Arc 2147">
                <a:extLst>
                  <a:ext uri="{FF2B5EF4-FFF2-40B4-BE49-F238E27FC236}">
                    <a16:creationId xmlns:a16="http://schemas.microsoft.com/office/drawing/2014/main" id="{CF628053-3C7C-501A-62AA-CB8A637975CC}"/>
                  </a:ext>
                </a:extLst>
              </p:cNvPr>
              <p:cNvSpPr/>
              <p:nvPr/>
            </p:nvSpPr>
            <p:spPr>
              <a:xfrm>
                <a:off x="4571999" y="3212976"/>
                <a:ext cx="720080" cy="720080"/>
              </a:xfrm>
              <a:prstGeom prst="blockArc">
                <a:avLst>
                  <a:gd name="adj1" fmla="val 5390096"/>
                  <a:gd name="adj2" fmla="val 10912946"/>
                  <a:gd name="adj3" fmla="val 1639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tx1">
                      <a:lumMod val="85000"/>
                      <a:lumOff val="15000"/>
                    </a:schemeClr>
                  </a:solidFill>
                </a:endParaRPr>
              </a:p>
            </p:txBody>
          </p:sp>
          <p:sp>
            <p:nvSpPr>
              <p:cNvPr id="2149" name="Rectangle 2148">
                <a:extLst>
                  <a:ext uri="{FF2B5EF4-FFF2-40B4-BE49-F238E27FC236}">
                    <a16:creationId xmlns:a16="http://schemas.microsoft.com/office/drawing/2014/main" id="{C355146E-DCF9-A9ED-519E-274691A4CAEF}"/>
                  </a:ext>
                </a:extLst>
              </p:cNvPr>
              <p:cNvSpPr/>
              <p:nvPr/>
            </p:nvSpPr>
            <p:spPr>
              <a:xfrm rot="10800000">
                <a:off x="4915703" y="3814763"/>
                <a:ext cx="154286" cy="11829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tx1">
                      <a:lumMod val="85000"/>
                      <a:lumOff val="15000"/>
                    </a:schemeClr>
                  </a:solidFill>
                </a:endParaRPr>
              </a:p>
            </p:txBody>
          </p:sp>
          <p:sp>
            <p:nvSpPr>
              <p:cNvPr id="2150" name="Rectangle 2149">
                <a:extLst>
                  <a:ext uri="{FF2B5EF4-FFF2-40B4-BE49-F238E27FC236}">
                    <a16:creationId xmlns:a16="http://schemas.microsoft.com/office/drawing/2014/main" id="{71C379A8-5688-3E6B-343A-88934E248608}"/>
                  </a:ext>
                </a:extLst>
              </p:cNvPr>
              <p:cNvSpPr/>
              <p:nvPr/>
            </p:nvSpPr>
            <p:spPr>
              <a:xfrm rot="5400000">
                <a:off x="4322578" y="3205248"/>
                <a:ext cx="617143" cy="11829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tx1">
                      <a:lumMod val="85000"/>
                      <a:lumOff val="15000"/>
                    </a:schemeClr>
                  </a:solidFill>
                </a:endParaRPr>
              </a:p>
            </p:txBody>
          </p:sp>
        </p:grpSp>
        <p:grpSp>
          <p:nvGrpSpPr>
            <p:cNvPr id="2144" name="Group 2143">
              <a:extLst>
                <a:ext uri="{FF2B5EF4-FFF2-40B4-BE49-F238E27FC236}">
                  <a16:creationId xmlns:a16="http://schemas.microsoft.com/office/drawing/2014/main" id="{FF3F939B-E757-756B-C0C9-00591905AE65}"/>
                </a:ext>
              </a:extLst>
            </p:cNvPr>
            <p:cNvGrpSpPr/>
            <p:nvPr/>
          </p:nvGrpSpPr>
          <p:grpSpPr>
            <a:xfrm>
              <a:off x="4774212" y="2173330"/>
              <a:ext cx="504056" cy="504057"/>
              <a:chOff x="4571999" y="3212976"/>
              <a:chExt cx="720080" cy="720080"/>
            </a:xfrm>
            <a:grpFill/>
          </p:grpSpPr>
          <p:sp>
            <p:nvSpPr>
              <p:cNvPr id="2145" name="Block Arc 2144">
                <a:extLst>
                  <a:ext uri="{FF2B5EF4-FFF2-40B4-BE49-F238E27FC236}">
                    <a16:creationId xmlns:a16="http://schemas.microsoft.com/office/drawing/2014/main" id="{23FEB6A1-1046-1B01-DA94-CA69BCF391E8}"/>
                  </a:ext>
                </a:extLst>
              </p:cNvPr>
              <p:cNvSpPr/>
              <p:nvPr/>
            </p:nvSpPr>
            <p:spPr>
              <a:xfrm>
                <a:off x="4571999" y="3212976"/>
                <a:ext cx="720080" cy="720080"/>
              </a:xfrm>
              <a:prstGeom prst="blockArc">
                <a:avLst>
                  <a:gd name="adj1" fmla="val 5390096"/>
                  <a:gd name="adj2" fmla="val 10912946"/>
                  <a:gd name="adj3" fmla="val 1639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tx1">
                      <a:lumMod val="85000"/>
                      <a:lumOff val="15000"/>
                    </a:schemeClr>
                  </a:solidFill>
                </a:endParaRPr>
              </a:p>
            </p:txBody>
          </p:sp>
          <p:sp>
            <p:nvSpPr>
              <p:cNvPr id="2146" name="Rectangle 2145">
                <a:extLst>
                  <a:ext uri="{FF2B5EF4-FFF2-40B4-BE49-F238E27FC236}">
                    <a16:creationId xmlns:a16="http://schemas.microsoft.com/office/drawing/2014/main" id="{4B9B2E6E-7993-8479-490B-888F64F10E1C}"/>
                  </a:ext>
                </a:extLst>
              </p:cNvPr>
              <p:cNvSpPr/>
              <p:nvPr/>
            </p:nvSpPr>
            <p:spPr>
              <a:xfrm rot="10800000">
                <a:off x="4915703" y="3814763"/>
                <a:ext cx="154286" cy="11829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tx1">
                      <a:lumMod val="85000"/>
                      <a:lumOff val="15000"/>
                    </a:schemeClr>
                  </a:solidFill>
                </a:endParaRPr>
              </a:p>
            </p:txBody>
          </p:sp>
          <p:sp>
            <p:nvSpPr>
              <p:cNvPr id="2147" name="Rectangle 2146">
                <a:extLst>
                  <a:ext uri="{FF2B5EF4-FFF2-40B4-BE49-F238E27FC236}">
                    <a16:creationId xmlns:a16="http://schemas.microsoft.com/office/drawing/2014/main" id="{2075160C-837B-651C-B993-9C8D153C4AD8}"/>
                  </a:ext>
                </a:extLst>
              </p:cNvPr>
              <p:cNvSpPr/>
              <p:nvPr/>
            </p:nvSpPr>
            <p:spPr>
              <a:xfrm rot="5400000">
                <a:off x="4487153" y="3369826"/>
                <a:ext cx="287991" cy="11829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solidFill>
                    <a:schemeClr val="tx1">
                      <a:lumMod val="85000"/>
                      <a:lumOff val="15000"/>
                    </a:schemeClr>
                  </a:solidFill>
                </a:endParaRPr>
              </a:p>
            </p:txBody>
          </p:sp>
        </p:grpSp>
      </p:grpSp>
      <p:sp>
        <p:nvSpPr>
          <p:cNvPr id="2158" name="Freeform 5">
            <a:extLst>
              <a:ext uri="{FF2B5EF4-FFF2-40B4-BE49-F238E27FC236}">
                <a16:creationId xmlns:a16="http://schemas.microsoft.com/office/drawing/2014/main" id="{AD55F644-F6D9-FD57-B5FB-D3B1CDF59A87}"/>
              </a:ext>
            </a:extLst>
          </p:cNvPr>
          <p:cNvSpPr>
            <a:spLocks noChangeAspect="1"/>
          </p:cNvSpPr>
          <p:nvPr/>
        </p:nvSpPr>
        <p:spPr>
          <a:xfrm flipH="1">
            <a:off x="7788838" y="5536946"/>
            <a:ext cx="2128669" cy="1146890"/>
          </a:xfrm>
          <a:custGeom>
            <a:avLst/>
            <a:gdLst/>
            <a:ahLst/>
            <a:cxnLst/>
            <a:rect l="l" t="t" r="r" b="b"/>
            <a:pathLst>
              <a:path w="1872168" h="1008693">
                <a:moveTo>
                  <a:pt x="699542" y="162"/>
                </a:moveTo>
                <a:cubicBezTo>
                  <a:pt x="683169" y="534"/>
                  <a:pt x="666273" y="1556"/>
                  <a:pt x="648845" y="3291"/>
                </a:cubicBezTo>
                <a:cubicBezTo>
                  <a:pt x="357120" y="49686"/>
                  <a:pt x="273885" y="284789"/>
                  <a:pt x="274981" y="413694"/>
                </a:cubicBezTo>
                <a:cubicBezTo>
                  <a:pt x="4451" y="471904"/>
                  <a:pt x="-11347" y="662854"/>
                  <a:pt x="4101" y="753457"/>
                </a:cubicBezTo>
                <a:cubicBezTo>
                  <a:pt x="42383" y="946818"/>
                  <a:pt x="296257" y="1004273"/>
                  <a:pt x="384912" y="1005378"/>
                </a:cubicBezTo>
                <a:lnTo>
                  <a:pt x="1507196" y="1008693"/>
                </a:lnTo>
                <a:cubicBezTo>
                  <a:pt x="1646895" y="1000406"/>
                  <a:pt x="1746295" y="947371"/>
                  <a:pt x="1825546" y="854557"/>
                </a:cubicBezTo>
                <a:cubicBezTo>
                  <a:pt x="1897410" y="760086"/>
                  <a:pt x="1873973" y="626012"/>
                  <a:pt x="1836613" y="558208"/>
                </a:cubicBezTo>
                <a:cubicBezTo>
                  <a:pt x="1808089" y="509360"/>
                  <a:pt x="1675919" y="402617"/>
                  <a:pt x="1507617" y="430504"/>
                </a:cubicBezTo>
                <a:cubicBezTo>
                  <a:pt x="1525469" y="335682"/>
                  <a:pt x="1477961" y="244522"/>
                  <a:pt x="1398003" y="206286"/>
                </a:cubicBezTo>
                <a:cubicBezTo>
                  <a:pt x="1299806" y="153261"/>
                  <a:pt x="1182195" y="177294"/>
                  <a:pt x="1108176" y="215068"/>
                </a:cubicBezTo>
                <a:cubicBezTo>
                  <a:pt x="1072916" y="135306"/>
                  <a:pt x="945134" y="-5422"/>
                  <a:pt x="699542" y="162"/>
                </a:cubicBezTo>
                <a:close/>
              </a:path>
            </a:pathLst>
          </a:custGeom>
          <a:solidFill>
            <a:schemeClr val="accent6"/>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solidFill>
                <a:schemeClr val="tx1">
                  <a:lumMod val="85000"/>
                  <a:lumOff val="15000"/>
                </a:schemeClr>
              </a:solidFill>
            </a:endParaRPr>
          </a:p>
        </p:txBody>
      </p:sp>
      <p:sp>
        <p:nvSpPr>
          <p:cNvPr id="2159" name="Rounded Rectangle 3">
            <a:extLst>
              <a:ext uri="{FF2B5EF4-FFF2-40B4-BE49-F238E27FC236}">
                <a16:creationId xmlns:a16="http://schemas.microsoft.com/office/drawing/2014/main" id="{27235F34-C62D-5E06-54F4-573096421DC5}"/>
              </a:ext>
            </a:extLst>
          </p:cNvPr>
          <p:cNvSpPr/>
          <p:nvPr/>
        </p:nvSpPr>
        <p:spPr>
          <a:xfrm>
            <a:off x="6949182" y="2741737"/>
            <a:ext cx="314203" cy="302811"/>
          </a:xfrm>
          <a:custGeom>
            <a:avLst/>
            <a:gdLst/>
            <a:ahLst/>
            <a:cxnLst/>
            <a:rect l="l" t="t" r="r" b="b"/>
            <a:pathLst>
              <a:path w="3960000" h="3816424">
                <a:moveTo>
                  <a:pt x="1632916" y="1505594"/>
                </a:moveTo>
                <a:lnTo>
                  <a:pt x="2327086" y="1908213"/>
                </a:lnTo>
                <a:lnTo>
                  <a:pt x="1632916" y="2310831"/>
                </a:lnTo>
                <a:close/>
                <a:moveTo>
                  <a:pt x="1098809" y="972108"/>
                </a:moveTo>
                <a:cubicBezTo>
                  <a:pt x="829868" y="972108"/>
                  <a:pt x="611848" y="1190128"/>
                  <a:pt x="611848" y="1459069"/>
                </a:cubicBezTo>
                <a:lnTo>
                  <a:pt x="611848" y="2357355"/>
                </a:lnTo>
                <a:cubicBezTo>
                  <a:pt x="611848" y="2626296"/>
                  <a:pt x="829868" y="2844316"/>
                  <a:pt x="1098809" y="2844316"/>
                </a:cubicBezTo>
                <a:lnTo>
                  <a:pt x="2861191" y="2844316"/>
                </a:lnTo>
                <a:cubicBezTo>
                  <a:pt x="3130132" y="2844316"/>
                  <a:pt x="3348152" y="2626296"/>
                  <a:pt x="3348152" y="2357355"/>
                </a:cubicBezTo>
                <a:lnTo>
                  <a:pt x="3348152" y="1459069"/>
                </a:lnTo>
                <a:cubicBezTo>
                  <a:pt x="3348152" y="1190128"/>
                  <a:pt x="3130132" y="972108"/>
                  <a:pt x="2861191" y="972108"/>
                </a:cubicBezTo>
                <a:close/>
                <a:moveTo>
                  <a:pt x="747408" y="0"/>
                </a:moveTo>
                <a:lnTo>
                  <a:pt x="3212592" y="0"/>
                </a:lnTo>
                <a:cubicBezTo>
                  <a:pt x="3625374" y="0"/>
                  <a:pt x="3960000" y="334626"/>
                  <a:pt x="3960000" y="747408"/>
                </a:cubicBezTo>
                <a:lnTo>
                  <a:pt x="3960000" y="3069016"/>
                </a:lnTo>
                <a:cubicBezTo>
                  <a:pt x="3960000" y="3481798"/>
                  <a:pt x="3625374" y="3816424"/>
                  <a:pt x="3212592" y="3816424"/>
                </a:cubicBezTo>
                <a:lnTo>
                  <a:pt x="747408" y="3816424"/>
                </a:lnTo>
                <a:cubicBezTo>
                  <a:pt x="334626" y="3816424"/>
                  <a:pt x="0" y="3481798"/>
                  <a:pt x="0" y="3069016"/>
                </a:cubicBezTo>
                <a:lnTo>
                  <a:pt x="0" y="747408"/>
                </a:lnTo>
                <a:cubicBezTo>
                  <a:pt x="0" y="334626"/>
                  <a:pt x="334626" y="0"/>
                  <a:pt x="747408"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lumMod val="85000"/>
                  <a:lumOff val="15000"/>
                </a:schemeClr>
              </a:solidFill>
            </a:endParaRPr>
          </a:p>
        </p:txBody>
      </p:sp>
      <p:sp>
        <p:nvSpPr>
          <p:cNvPr id="2160" name="Rectangle 1">
            <a:extLst>
              <a:ext uri="{FF2B5EF4-FFF2-40B4-BE49-F238E27FC236}">
                <a16:creationId xmlns:a16="http://schemas.microsoft.com/office/drawing/2014/main" id="{F551C5C0-E9D6-E4E1-E696-CB21B5A97876}"/>
              </a:ext>
            </a:extLst>
          </p:cNvPr>
          <p:cNvSpPr>
            <a:spLocks noChangeAspect="1"/>
          </p:cNvSpPr>
          <p:nvPr/>
        </p:nvSpPr>
        <p:spPr>
          <a:xfrm>
            <a:off x="9050626" y="2247491"/>
            <a:ext cx="314168" cy="245622"/>
          </a:xfrm>
          <a:custGeom>
            <a:avLst/>
            <a:gdLst/>
            <a:ahLst/>
            <a:cxnLst/>
            <a:rect l="l" t="t" r="r" b="b"/>
            <a:pathLst>
              <a:path w="3960440" h="3096344">
                <a:moveTo>
                  <a:pt x="2420728" y="924699"/>
                </a:moveTo>
                <a:lnTo>
                  <a:pt x="3404007" y="2376264"/>
                </a:lnTo>
                <a:lnTo>
                  <a:pt x="2464506" y="2376264"/>
                </a:lnTo>
                <a:lnTo>
                  <a:pt x="1437447" y="2376264"/>
                </a:lnTo>
                <a:lnTo>
                  <a:pt x="690242" y="2376264"/>
                </a:lnTo>
                <a:lnTo>
                  <a:pt x="1577375" y="1374065"/>
                </a:lnTo>
                <a:lnTo>
                  <a:pt x="1882688" y="1718980"/>
                </a:lnTo>
                <a:close/>
                <a:moveTo>
                  <a:pt x="1093974" y="613224"/>
                </a:moveTo>
                <a:cubicBezTo>
                  <a:pt x="1292819" y="613224"/>
                  <a:pt x="1454014" y="774419"/>
                  <a:pt x="1454014" y="973264"/>
                </a:cubicBezTo>
                <a:cubicBezTo>
                  <a:pt x="1454014" y="1172109"/>
                  <a:pt x="1292819" y="1333304"/>
                  <a:pt x="1093974" y="1333304"/>
                </a:cubicBezTo>
                <a:cubicBezTo>
                  <a:pt x="895129" y="1333304"/>
                  <a:pt x="733934" y="1172109"/>
                  <a:pt x="733934" y="973264"/>
                </a:cubicBezTo>
                <a:cubicBezTo>
                  <a:pt x="733934" y="774419"/>
                  <a:pt x="895129" y="613224"/>
                  <a:pt x="1093974" y="613224"/>
                </a:cubicBezTo>
                <a:close/>
                <a:moveTo>
                  <a:pt x="396044" y="396044"/>
                </a:moveTo>
                <a:lnTo>
                  <a:pt x="396044" y="2700300"/>
                </a:lnTo>
                <a:lnTo>
                  <a:pt x="3564396" y="2700300"/>
                </a:lnTo>
                <a:lnTo>
                  <a:pt x="3564396" y="396044"/>
                </a:lnTo>
                <a:close/>
                <a:moveTo>
                  <a:pt x="0" y="0"/>
                </a:moveTo>
                <a:lnTo>
                  <a:pt x="3960440" y="0"/>
                </a:lnTo>
                <a:lnTo>
                  <a:pt x="3960440" y="3096344"/>
                </a:lnTo>
                <a:lnTo>
                  <a:pt x="0" y="3096344"/>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lumMod val="85000"/>
                  <a:lumOff val="15000"/>
                </a:schemeClr>
              </a:solidFill>
            </a:endParaRPr>
          </a:p>
        </p:txBody>
      </p:sp>
      <p:sp>
        <p:nvSpPr>
          <p:cNvPr id="2161" name="Rounded Rectangle 7">
            <a:extLst>
              <a:ext uri="{FF2B5EF4-FFF2-40B4-BE49-F238E27FC236}">
                <a16:creationId xmlns:a16="http://schemas.microsoft.com/office/drawing/2014/main" id="{D3613330-8DD3-420A-6DEF-552F577FB56B}"/>
              </a:ext>
            </a:extLst>
          </p:cNvPr>
          <p:cNvSpPr>
            <a:spLocks noChangeAspect="1"/>
          </p:cNvSpPr>
          <p:nvPr/>
        </p:nvSpPr>
        <p:spPr>
          <a:xfrm>
            <a:off x="8450644" y="2132369"/>
            <a:ext cx="314168" cy="314133"/>
          </a:xfrm>
          <a:custGeom>
            <a:avLst/>
            <a:gdLst/>
            <a:ahLst/>
            <a:cxnLst/>
            <a:rect l="l" t="t" r="r" b="b"/>
            <a:pathLst>
              <a:path w="3960440" h="3960000">
                <a:moveTo>
                  <a:pt x="2764687" y="782779"/>
                </a:moveTo>
                <a:cubicBezTo>
                  <a:pt x="2512183" y="782779"/>
                  <a:pt x="2307488" y="987475"/>
                  <a:pt x="2307487" y="1239980"/>
                </a:cubicBezTo>
                <a:cubicBezTo>
                  <a:pt x="2307487" y="1241985"/>
                  <a:pt x="2307500" y="1243987"/>
                  <a:pt x="2308092" y="1245978"/>
                </a:cubicBezTo>
                <a:lnTo>
                  <a:pt x="1570677" y="1632536"/>
                </a:lnTo>
                <a:cubicBezTo>
                  <a:pt x="1488749" y="1552118"/>
                  <a:pt x="1376387" y="1502860"/>
                  <a:pt x="1252520" y="1502859"/>
                </a:cubicBezTo>
                <a:cubicBezTo>
                  <a:pt x="1000014" y="1502859"/>
                  <a:pt x="795319" y="1707555"/>
                  <a:pt x="795319" y="1960060"/>
                </a:cubicBezTo>
                <a:cubicBezTo>
                  <a:pt x="795319" y="2212565"/>
                  <a:pt x="1000014" y="2417260"/>
                  <a:pt x="1252520" y="2417260"/>
                </a:cubicBezTo>
                <a:cubicBezTo>
                  <a:pt x="1361432" y="2417260"/>
                  <a:pt x="1461449" y="2379178"/>
                  <a:pt x="1538674" y="2313987"/>
                </a:cubicBezTo>
                <a:lnTo>
                  <a:pt x="2308734" y="2717656"/>
                </a:lnTo>
                <a:cubicBezTo>
                  <a:pt x="2314220" y="2964461"/>
                  <a:pt x="2516327" y="3162492"/>
                  <a:pt x="2764688" y="3162492"/>
                </a:cubicBezTo>
                <a:cubicBezTo>
                  <a:pt x="3017192" y="3162492"/>
                  <a:pt x="3221888" y="2957797"/>
                  <a:pt x="3221887" y="2705292"/>
                </a:cubicBezTo>
                <a:cubicBezTo>
                  <a:pt x="3221887" y="2452786"/>
                  <a:pt x="3017192" y="2248092"/>
                  <a:pt x="2764688" y="2248092"/>
                </a:cubicBezTo>
                <a:cubicBezTo>
                  <a:pt x="2638870" y="2248092"/>
                  <a:pt x="2524924" y="2298913"/>
                  <a:pt x="2442337" y="2381228"/>
                </a:cubicBezTo>
                <a:lnTo>
                  <a:pt x="1706164" y="1995322"/>
                </a:lnTo>
                <a:lnTo>
                  <a:pt x="1709074" y="1966451"/>
                </a:lnTo>
                <a:lnTo>
                  <a:pt x="2455698" y="1575067"/>
                </a:lnTo>
                <a:cubicBezTo>
                  <a:pt x="2536225" y="1651261"/>
                  <a:pt x="2645094" y="1697180"/>
                  <a:pt x="2764687" y="1697179"/>
                </a:cubicBezTo>
                <a:cubicBezTo>
                  <a:pt x="3017193" y="1697180"/>
                  <a:pt x="3221887" y="1492485"/>
                  <a:pt x="3221888" y="1239980"/>
                </a:cubicBezTo>
                <a:cubicBezTo>
                  <a:pt x="3221887" y="987475"/>
                  <a:pt x="3017193" y="782779"/>
                  <a:pt x="2764687" y="782779"/>
                </a:cubicBezTo>
                <a:close/>
                <a:moveTo>
                  <a:pt x="436907" y="0"/>
                </a:moveTo>
                <a:lnTo>
                  <a:pt x="3523533" y="0"/>
                </a:lnTo>
                <a:cubicBezTo>
                  <a:pt x="3764830" y="0"/>
                  <a:pt x="3960440" y="195610"/>
                  <a:pt x="3960440" y="436907"/>
                </a:cubicBezTo>
                <a:lnTo>
                  <a:pt x="3960440" y="3523093"/>
                </a:lnTo>
                <a:cubicBezTo>
                  <a:pt x="3960440" y="3764390"/>
                  <a:pt x="3764830" y="3960000"/>
                  <a:pt x="3523533" y="3960000"/>
                </a:cubicBezTo>
                <a:lnTo>
                  <a:pt x="436907" y="3960000"/>
                </a:lnTo>
                <a:cubicBezTo>
                  <a:pt x="195610" y="3960000"/>
                  <a:pt x="0" y="3764390"/>
                  <a:pt x="0" y="3523093"/>
                </a:cubicBezTo>
                <a:lnTo>
                  <a:pt x="0" y="436907"/>
                </a:lnTo>
                <a:cubicBezTo>
                  <a:pt x="0" y="195610"/>
                  <a:pt x="195610" y="0"/>
                  <a:pt x="436907"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lumMod val="85000"/>
                  <a:lumOff val="15000"/>
                </a:schemeClr>
              </a:solidFill>
            </a:endParaRPr>
          </a:p>
        </p:txBody>
      </p:sp>
      <p:sp>
        <p:nvSpPr>
          <p:cNvPr id="2162" name="Rounded Rectangle 5">
            <a:extLst>
              <a:ext uri="{FF2B5EF4-FFF2-40B4-BE49-F238E27FC236}">
                <a16:creationId xmlns:a16="http://schemas.microsoft.com/office/drawing/2014/main" id="{1F1EBB81-BBCB-A050-2570-1A67C8465FD9}"/>
              </a:ext>
            </a:extLst>
          </p:cNvPr>
          <p:cNvSpPr>
            <a:spLocks noChangeAspect="1"/>
          </p:cNvSpPr>
          <p:nvPr/>
        </p:nvSpPr>
        <p:spPr>
          <a:xfrm>
            <a:off x="7111630" y="4546194"/>
            <a:ext cx="314168" cy="314133"/>
          </a:xfrm>
          <a:custGeom>
            <a:avLst/>
            <a:gdLst/>
            <a:ahLst/>
            <a:cxnLst/>
            <a:rect l="l" t="t" r="r" b="b"/>
            <a:pathLst>
              <a:path w="3960440" h="3960000">
                <a:moveTo>
                  <a:pt x="330865" y="1988701"/>
                </a:moveTo>
                <a:lnTo>
                  <a:pt x="330865" y="3294924"/>
                </a:lnTo>
                <a:cubicBezTo>
                  <a:pt x="330865" y="3484431"/>
                  <a:pt x="484490" y="3638056"/>
                  <a:pt x="673997" y="3638056"/>
                </a:cubicBezTo>
                <a:lnTo>
                  <a:pt x="3286444" y="3638056"/>
                </a:lnTo>
                <a:cubicBezTo>
                  <a:pt x="3475951" y="3638056"/>
                  <a:pt x="3629576" y="3484431"/>
                  <a:pt x="3629576" y="3294924"/>
                </a:cubicBezTo>
                <a:lnTo>
                  <a:pt x="3629576" y="1988701"/>
                </a:lnTo>
                <a:lnTo>
                  <a:pt x="3007776" y="1988701"/>
                </a:lnTo>
                <a:cubicBezTo>
                  <a:pt x="3003504" y="2552442"/>
                  <a:pt x="2545062" y="3007995"/>
                  <a:pt x="1980221" y="3007995"/>
                </a:cubicBezTo>
                <a:cubicBezTo>
                  <a:pt x="1415380" y="3007995"/>
                  <a:pt x="956938" y="2552442"/>
                  <a:pt x="952666" y="1988701"/>
                </a:cubicBezTo>
                <a:close/>
                <a:moveTo>
                  <a:pt x="1980221" y="1247520"/>
                </a:moveTo>
                <a:cubicBezTo>
                  <a:pt x="1575683" y="1247520"/>
                  <a:pt x="1247740" y="1575463"/>
                  <a:pt x="1247740" y="1980001"/>
                </a:cubicBezTo>
                <a:cubicBezTo>
                  <a:pt x="1247740" y="2384539"/>
                  <a:pt x="1575683" y="2712482"/>
                  <a:pt x="1980221" y="2712482"/>
                </a:cubicBezTo>
                <a:cubicBezTo>
                  <a:pt x="2384759" y="2712482"/>
                  <a:pt x="2712702" y="2384539"/>
                  <a:pt x="2712702" y="1980001"/>
                </a:cubicBezTo>
                <a:cubicBezTo>
                  <a:pt x="2712702" y="1575463"/>
                  <a:pt x="2384759" y="1247520"/>
                  <a:pt x="1980221" y="1247520"/>
                </a:cubicBezTo>
                <a:close/>
                <a:moveTo>
                  <a:pt x="3164915" y="346755"/>
                </a:moveTo>
                <a:cubicBezTo>
                  <a:pt x="3096058" y="346755"/>
                  <a:pt x="3040238" y="402575"/>
                  <a:pt x="3040238" y="471432"/>
                </a:cubicBezTo>
                <a:lnTo>
                  <a:pt x="3040238" y="733595"/>
                </a:lnTo>
                <a:cubicBezTo>
                  <a:pt x="3040238" y="802452"/>
                  <a:pt x="3096058" y="858272"/>
                  <a:pt x="3164915" y="858272"/>
                </a:cubicBezTo>
                <a:lnTo>
                  <a:pt x="3427135" y="858272"/>
                </a:lnTo>
                <a:cubicBezTo>
                  <a:pt x="3495992" y="858272"/>
                  <a:pt x="3551812" y="802452"/>
                  <a:pt x="3551812" y="733595"/>
                </a:cubicBezTo>
                <a:lnTo>
                  <a:pt x="3551812" y="471432"/>
                </a:lnTo>
                <a:cubicBezTo>
                  <a:pt x="3551812" y="402575"/>
                  <a:pt x="3495992" y="346755"/>
                  <a:pt x="3427135" y="346755"/>
                </a:cubicBezTo>
                <a:close/>
                <a:moveTo>
                  <a:pt x="436907" y="0"/>
                </a:moveTo>
                <a:lnTo>
                  <a:pt x="3523533" y="0"/>
                </a:lnTo>
                <a:cubicBezTo>
                  <a:pt x="3764830" y="0"/>
                  <a:pt x="3960440" y="195610"/>
                  <a:pt x="3960440" y="436907"/>
                </a:cubicBezTo>
                <a:lnTo>
                  <a:pt x="3960440" y="3523093"/>
                </a:lnTo>
                <a:cubicBezTo>
                  <a:pt x="3960440" y="3764390"/>
                  <a:pt x="3764830" y="3960000"/>
                  <a:pt x="3523533" y="3960000"/>
                </a:cubicBezTo>
                <a:lnTo>
                  <a:pt x="436907" y="3960000"/>
                </a:lnTo>
                <a:cubicBezTo>
                  <a:pt x="195610" y="3960000"/>
                  <a:pt x="0" y="3764390"/>
                  <a:pt x="0" y="3523093"/>
                </a:cubicBezTo>
                <a:lnTo>
                  <a:pt x="0" y="436907"/>
                </a:lnTo>
                <a:cubicBezTo>
                  <a:pt x="0" y="195610"/>
                  <a:pt x="195610" y="0"/>
                  <a:pt x="436907"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lumMod val="85000"/>
                  <a:lumOff val="15000"/>
                </a:schemeClr>
              </a:solidFill>
            </a:endParaRPr>
          </a:p>
        </p:txBody>
      </p:sp>
      <p:sp>
        <p:nvSpPr>
          <p:cNvPr id="2163" name="Trapezoid 3">
            <a:extLst>
              <a:ext uri="{FF2B5EF4-FFF2-40B4-BE49-F238E27FC236}">
                <a16:creationId xmlns:a16="http://schemas.microsoft.com/office/drawing/2014/main" id="{94189F30-31E3-D090-A482-F4C450A06347}"/>
              </a:ext>
            </a:extLst>
          </p:cNvPr>
          <p:cNvSpPr>
            <a:spLocks noChangeAspect="1"/>
          </p:cNvSpPr>
          <p:nvPr/>
        </p:nvSpPr>
        <p:spPr>
          <a:xfrm>
            <a:off x="7847232" y="2701807"/>
            <a:ext cx="308256" cy="314168"/>
          </a:xfrm>
          <a:custGeom>
            <a:avLst/>
            <a:gdLst/>
            <a:ahLst/>
            <a:cxnLst/>
            <a:rect l="l" t="t" r="r" b="b"/>
            <a:pathLst>
              <a:path w="3890855" h="3965475">
                <a:moveTo>
                  <a:pt x="513635" y="2426125"/>
                </a:moveTo>
                <a:lnTo>
                  <a:pt x="1518439" y="2426125"/>
                </a:lnTo>
                <a:cubicBezTo>
                  <a:pt x="1550976" y="2510415"/>
                  <a:pt x="1581900" y="2596962"/>
                  <a:pt x="1610725" y="2683637"/>
                </a:cubicBezTo>
                <a:lnTo>
                  <a:pt x="901668" y="2683637"/>
                </a:lnTo>
                <a:lnTo>
                  <a:pt x="559881" y="3707964"/>
                </a:lnTo>
                <a:lnTo>
                  <a:pt x="1917114" y="3707964"/>
                </a:lnTo>
                <a:cubicBezTo>
                  <a:pt x="1925031" y="3729959"/>
                  <a:pt x="1931702" y="3744180"/>
                  <a:pt x="1936944" y="3749452"/>
                </a:cubicBezTo>
                <a:cubicBezTo>
                  <a:pt x="1940579" y="3743065"/>
                  <a:pt x="1945876" y="3728913"/>
                  <a:pt x="1952632" y="3707964"/>
                </a:cubicBezTo>
                <a:lnTo>
                  <a:pt x="3330974" y="3707964"/>
                </a:lnTo>
                <a:lnTo>
                  <a:pt x="2989187" y="2683637"/>
                </a:lnTo>
                <a:lnTo>
                  <a:pt x="2271337" y="2683637"/>
                </a:lnTo>
                <a:cubicBezTo>
                  <a:pt x="2301469" y="2597098"/>
                  <a:pt x="2333531" y="2510572"/>
                  <a:pt x="2366939" y="2426125"/>
                </a:cubicBezTo>
                <a:lnTo>
                  <a:pt x="3377220" y="2426125"/>
                </a:lnTo>
                <a:lnTo>
                  <a:pt x="3890855" y="3965475"/>
                </a:lnTo>
                <a:lnTo>
                  <a:pt x="0" y="3965475"/>
                </a:lnTo>
                <a:close/>
                <a:moveTo>
                  <a:pt x="1936944" y="620869"/>
                </a:moveTo>
                <a:cubicBezTo>
                  <a:pt x="1782578" y="620869"/>
                  <a:pt x="1657440" y="746006"/>
                  <a:pt x="1657440" y="900372"/>
                </a:cubicBezTo>
                <a:cubicBezTo>
                  <a:pt x="1657440" y="1054738"/>
                  <a:pt x="1782578" y="1179876"/>
                  <a:pt x="1936944" y="1179876"/>
                </a:cubicBezTo>
                <a:cubicBezTo>
                  <a:pt x="2091310" y="1179876"/>
                  <a:pt x="2216447" y="1054738"/>
                  <a:pt x="2216447" y="900372"/>
                </a:cubicBezTo>
                <a:cubicBezTo>
                  <a:pt x="2216447" y="746006"/>
                  <a:pt x="2091310" y="620869"/>
                  <a:pt x="1936944" y="620869"/>
                </a:cubicBezTo>
                <a:close/>
                <a:moveTo>
                  <a:pt x="1936944" y="0"/>
                </a:moveTo>
                <a:cubicBezTo>
                  <a:pt x="2169175" y="0"/>
                  <a:pt x="2401406" y="88593"/>
                  <a:pt x="2578592" y="265779"/>
                </a:cubicBezTo>
                <a:lnTo>
                  <a:pt x="2578592" y="265780"/>
                </a:lnTo>
                <a:cubicBezTo>
                  <a:pt x="2932964" y="620153"/>
                  <a:pt x="2888999" y="1155622"/>
                  <a:pt x="2578592" y="1549077"/>
                </a:cubicBezTo>
                <a:cubicBezTo>
                  <a:pt x="2248849" y="1967039"/>
                  <a:pt x="1976153" y="3125749"/>
                  <a:pt x="1936944" y="3194660"/>
                </a:cubicBezTo>
                <a:cubicBezTo>
                  <a:pt x="1883033" y="3140450"/>
                  <a:pt x="1647095" y="1944983"/>
                  <a:pt x="1295295" y="1549076"/>
                </a:cubicBezTo>
                <a:cubicBezTo>
                  <a:pt x="962406" y="1174450"/>
                  <a:pt x="940923" y="620152"/>
                  <a:pt x="1295295" y="265779"/>
                </a:cubicBezTo>
                <a:cubicBezTo>
                  <a:pt x="1472481" y="88593"/>
                  <a:pt x="1704713" y="0"/>
                  <a:pt x="1936944"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lumMod val="85000"/>
                  <a:lumOff val="15000"/>
                </a:schemeClr>
              </a:solidFill>
            </a:endParaRPr>
          </a:p>
        </p:txBody>
      </p:sp>
      <p:sp>
        <p:nvSpPr>
          <p:cNvPr id="2164" name="Rounded Rectangle 8">
            <a:extLst>
              <a:ext uri="{FF2B5EF4-FFF2-40B4-BE49-F238E27FC236}">
                <a16:creationId xmlns:a16="http://schemas.microsoft.com/office/drawing/2014/main" id="{975AC0EC-7951-E3D7-DED7-3496560F9DB7}"/>
              </a:ext>
            </a:extLst>
          </p:cNvPr>
          <p:cNvSpPr/>
          <p:nvPr/>
        </p:nvSpPr>
        <p:spPr>
          <a:xfrm>
            <a:off x="9519038" y="2680266"/>
            <a:ext cx="314168" cy="314168"/>
          </a:xfrm>
          <a:custGeom>
            <a:avLst/>
            <a:gdLst/>
            <a:ahLst/>
            <a:cxnLst/>
            <a:rect l="l" t="t" r="r" b="b"/>
            <a:pathLst>
              <a:path w="3960440" h="3960000">
                <a:moveTo>
                  <a:pt x="2723924" y="666561"/>
                </a:moveTo>
                <a:cubicBezTo>
                  <a:pt x="2712585" y="666561"/>
                  <a:pt x="2701603" y="668088"/>
                  <a:pt x="2691750" y="673056"/>
                </a:cubicBezTo>
                <a:lnTo>
                  <a:pt x="2656848" y="673413"/>
                </a:lnTo>
                <a:lnTo>
                  <a:pt x="1433848" y="933370"/>
                </a:lnTo>
                <a:cubicBezTo>
                  <a:pt x="1393875" y="941867"/>
                  <a:pt x="1362077" y="967781"/>
                  <a:pt x="1346376" y="1002337"/>
                </a:cubicBezTo>
                <a:cubicBezTo>
                  <a:pt x="1331078" y="1020672"/>
                  <a:pt x="1323217" y="1044404"/>
                  <a:pt x="1323217" y="1069971"/>
                </a:cubicBezTo>
                <a:lnTo>
                  <a:pt x="1323217" y="2547593"/>
                </a:lnTo>
                <a:cubicBezTo>
                  <a:pt x="1271037" y="2529901"/>
                  <a:pt x="1213870" y="2520528"/>
                  <a:pt x="1154017" y="2520528"/>
                </a:cubicBezTo>
                <a:cubicBezTo>
                  <a:pt x="901512" y="2520528"/>
                  <a:pt x="696817" y="2687354"/>
                  <a:pt x="696817" y="2893144"/>
                </a:cubicBezTo>
                <a:cubicBezTo>
                  <a:pt x="696817" y="3098934"/>
                  <a:pt x="901512" y="3265760"/>
                  <a:pt x="1154017" y="3265760"/>
                </a:cubicBezTo>
                <a:cubicBezTo>
                  <a:pt x="1406522" y="3265760"/>
                  <a:pt x="1611217" y="3098934"/>
                  <a:pt x="1611217" y="2893144"/>
                </a:cubicBezTo>
                <a:cubicBezTo>
                  <a:pt x="1611217" y="2882349"/>
                  <a:pt x="1610654" y="2871660"/>
                  <a:pt x="1607283" y="2861334"/>
                </a:cubicBezTo>
                <a:lnTo>
                  <a:pt x="1611217" y="2841845"/>
                </a:lnTo>
                <a:lnTo>
                  <a:pt x="1611217" y="1521342"/>
                </a:lnTo>
                <a:lnTo>
                  <a:pt x="2600320" y="1311101"/>
                </a:lnTo>
                <a:lnTo>
                  <a:pt x="2600320" y="2327965"/>
                </a:lnTo>
                <a:cubicBezTo>
                  <a:pt x="2547472" y="2309959"/>
                  <a:pt x="2489516" y="2300312"/>
                  <a:pt x="2428795" y="2300312"/>
                </a:cubicBezTo>
                <a:cubicBezTo>
                  <a:pt x="2176290" y="2300312"/>
                  <a:pt x="1971595" y="2467138"/>
                  <a:pt x="1971595" y="2672928"/>
                </a:cubicBezTo>
                <a:cubicBezTo>
                  <a:pt x="1971595" y="2878718"/>
                  <a:pt x="2176290" y="3045544"/>
                  <a:pt x="2428795" y="3045544"/>
                </a:cubicBezTo>
                <a:cubicBezTo>
                  <a:pt x="2675391" y="3045544"/>
                  <a:pt x="2876388" y="2886436"/>
                  <a:pt x="2884224" y="2687245"/>
                </a:cubicBezTo>
                <a:lnTo>
                  <a:pt x="2888320" y="2666957"/>
                </a:lnTo>
                <a:lnTo>
                  <a:pt x="2888320" y="790165"/>
                </a:lnTo>
                <a:cubicBezTo>
                  <a:pt x="2888320" y="721900"/>
                  <a:pt x="2832981" y="666561"/>
                  <a:pt x="2764716" y="666561"/>
                </a:cubicBezTo>
                <a:close/>
                <a:moveTo>
                  <a:pt x="436907" y="0"/>
                </a:moveTo>
                <a:lnTo>
                  <a:pt x="3523533" y="0"/>
                </a:lnTo>
                <a:cubicBezTo>
                  <a:pt x="3764830" y="0"/>
                  <a:pt x="3960440" y="195610"/>
                  <a:pt x="3960440" y="436907"/>
                </a:cubicBezTo>
                <a:lnTo>
                  <a:pt x="3960440" y="3523093"/>
                </a:lnTo>
                <a:cubicBezTo>
                  <a:pt x="3960440" y="3764390"/>
                  <a:pt x="3764830" y="3960000"/>
                  <a:pt x="3523533" y="3960000"/>
                </a:cubicBezTo>
                <a:lnTo>
                  <a:pt x="436907" y="3960000"/>
                </a:lnTo>
                <a:cubicBezTo>
                  <a:pt x="195610" y="3960000"/>
                  <a:pt x="0" y="3764390"/>
                  <a:pt x="0" y="3523093"/>
                </a:cubicBezTo>
                <a:lnTo>
                  <a:pt x="0" y="436907"/>
                </a:lnTo>
                <a:cubicBezTo>
                  <a:pt x="0" y="195610"/>
                  <a:pt x="195610" y="0"/>
                  <a:pt x="436907"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lumMod val="85000"/>
                  <a:lumOff val="15000"/>
                </a:schemeClr>
              </a:solidFill>
            </a:endParaRPr>
          </a:p>
        </p:txBody>
      </p:sp>
      <p:sp>
        <p:nvSpPr>
          <p:cNvPr id="2165" name="Rounded Rectangle 1">
            <a:extLst>
              <a:ext uri="{FF2B5EF4-FFF2-40B4-BE49-F238E27FC236}">
                <a16:creationId xmlns:a16="http://schemas.microsoft.com/office/drawing/2014/main" id="{BB7BE113-11DF-131E-940A-15B7A2BBCBA7}"/>
              </a:ext>
            </a:extLst>
          </p:cNvPr>
          <p:cNvSpPr>
            <a:spLocks noChangeAspect="1"/>
          </p:cNvSpPr>
          <p:nvPr/>
        </p:nvSpPr>
        <p:spPr>
          <a:xfrm>
            <a:off x="7179755" y="3170793"/>
            <a:ext cx="314168" cy="264123"/>
          </a:xfrm>
          <a:custGeom>
            <a:avLst/>
            <a:gdLst/>
            <a:ahLst/>
            <a:cxnLst/>
            <a:rect l="l" t="t" r="r" b="b"/>
            <a:pathLst>
              <a:path w="3985089" h="3350285">
                <a:moveTo>
                  <a:pt x="1489879" y="1687056"/>
                </a:moveTo>
                <a:cubicBezTo>
                  <a:pt x="1413602" y="1687056"/>
                  <a:pt x="1351768" y="1748890"/>
                  <a:pt x="1351768" y="1825167"/>
                </a:cubicBezTo>
                <a:lnTo>
                  <a:pt x="1351768" y="1828965"/>
                </a:lnTo>
                <a:cubicBezTo>
                  <a:pt x="1351768" y="1905242"/>
                  <a:pt x="1413602" y="1967076"/>
                  <a:pt x="1489879" y="1967076"/>
                </a:cubicBezTo>
                <a:lnTo>
                  <a:pt x="1717713" y="1967076"/>
                </a:lnTo>
                <a:cubicBezTo>
                  <a:pt x="1793990" y="1967076"/>
                  <a:pt x="1855824" y="1905242"/>
                  <a:pt x="1855824" y="1828965"/>
                </a:cubicBezTo>
                <a:lnTo>
                  <a:pt x="1855824" y="1825167"/>
                </a:lnTo>
                <a:cubicBezTo>
                  <a:pt x="1855824" y="1748890"/>
                  <a:pt x="1793990" y="1687056"/>
                  <a:pt x="1717713" y="1687056"/>
                </a:cubicBezTo>
                <a:close/>
                <a:moveTo>
                  <a:pt x="2281462" y="1675141"/>
                </a:moveTo>
                <a:cubicBezTo>
                  <a:pt x="2205185" y="1675141"/>
                  <a:pt x="2143351" y="1736975"/>
                  <a:pt x="2143351" y="1813252"/>
                </a:cubicBezTo>
                <a:lnTo>
                  <a:pt x="2143351" y="1817050"/>
                </a:lnTo>
                <a:cubicBezTo>
                  <a:pt x="2143351" y="1893327"/>
                  <a:pt x="2205185" y="1955161"/>
                  <a:pt x="2281462" y="1955161"/>
                </a:cubicBezTo>
                <a:lnTo>
                  <a:pt x="2509296" y="1955161"/>
                </a:lnTo>
                <a:cubicBezTo>
                  <a:pt x="2585573" y="1955161"/>
                  <a:pt x="2647407" y="1893327"/>
                  <a:pt x="2647407" y="1817050"/>
                </a:cubicBezTo>
                <a:lnTo>
                  <a:pt x="2647407" y="1813252"/>
                </a:lnTo>
                <a:cubicBezTo>
                  <a:pt x="2647407" y="1736975"/>
                  <a:pt x="2585573" y="1675141"/>
                  <a:pt x="2509296" y="1675141"/>
                </a:cubicBezTo>
                <a:close/>
                <a:moveTo>
                  <a:pt x="2837535" y="1159396"/>
                </a:moveTo>
                <a:cubicBezTo>
                  <a:pt x="2731595" y="1159396"/>
                  <a:pt x="2645713" y="1245278"/>
                  <a:pt x="2645713" y="1351218"/>
                </a:cubicBezTo>
                <a:cubicBezTo>
                  <a:pt x="2645713" y="1457158"/>
                  <a:pt x="2731595" y="1543040"/>
                  <a:pt x="2837535" y="1543040"/>
                </a:cubicBezTo>
                <a:cubicBezTo>
                  <a:pt x="2943475" y="1543040"/>
                  <a:pt x="3029357" y="1457158"/>
                  <a:pt x="3029357" y="1351218"/>
                </a:cubicBezTo>
                <a:cubicBezTo>
                  <a:pt x="3029357" y="1245278"/>
                  <a:pt x="2943475" y="1159396"/>
                  <a:pt x="2837535" y="1159396"/>
                </a:cubicBezTo>
                <a:close/>
                <a:moveTo>
                  <a:pt x="3235655" y="750352"/>
                </a:moveTo>
                <a:cubicBezTo>
                  <a:pt x="3129715" y="750352"/>
                  <a:pt x="3043833" y="836234"/>
                  <a:pt x="3043833" y="942174"/>
                </a:cubicBezTo>
                <a:cubicBezTo>
                  <a:pt x="3043833" y="1048114"/>
                  <a:pt x="3129715" y="1133996"/>
                  <a:pt x="3235655" y="1133996"/>
                </a:cubicBezTo>
                <a:cubicBezTo>
                  <a:pt x="3341595" y="1133996"/>
                  <a:pt x="3427477" y="1048114"/>
                  <a:pt x="3427477" y="942174"/>
                </a:cubicBezTo>
                <a:cubicBezTo>
                  <a:pt x="3427477" y="836234"/>
                  <a:pt x="3341595" y="750352"/>
                  <a:pt x="3235655" y="750352"/>
                </a:cubicBezTo>
                <a:close/>
                <a:moveTo>
                  <a:pt x="2455585" y="750352"/>
                </a:moveTo>
                <a:cubicBezTo>
                  <a:pt x="2349645" y="750352"/>
                  <a:pt x="2263763" y="836234"/>
                  <a:pt x="2263763" y="942174"/>
                </a:cubicBezTo>
                <a:cubicBezTo>
                  <a:pt x="2263763" y="1048114"/>
                  <a:pt x="2349645" y="1133996"/>
                  <a:pt x="2455585" y="1133996"/>
                </a:cubicBezTo>
                <a:cubicBezTo>
                  <a:pt x="2561525" y="1133996"/>
                  <a:pt x="2647407" y="1048114"/>
                  <a:pt x="2647407" y="942174"/>
                </a:cubicBezTo>
                <a:cubicBezTo>
                  <a:pt x="2647407" y="836234"/>
                  <a:pt x="2561525" y="750352"/>
                  <a:pt x="2455585" y="750352"/>
                </a:cubicBezTo>
                <a:close/>
                <a:moveTo>
                  <a:pt x="941776" y="640989"/>
                </a:moveTo>
                <a:lnTo>
                  <a:pt x="1181794" y="640989"/>
                </a:lnTo>
                <a:lnTo>
                  <a:pt x="1181794" y="881020"/>
                </a:lnTo>
                <a:lnTo>
                  <a:pt x="1421825" y="881020"/>
                </a:lnTo>
                <a:lnTo>
                  <a:pt x="1421825" y="1121038"/>
                </a:lnTo>
                <a:lnTo>
                  <a:pt x="1181794" y="1121038"/>
                </a:lnTo>
                <a:lnTo>
                  <a:pt x="1181794" y="1361069"/>
                </a:lnTo>
                <a:lnTo>
                  <a:pt x="941776" y="1361069"/>
                </a:lnTo>
                <a:lnTo>
                  <a:pt x="941776" y="1121038"/>
                </a:lnTo>
                <a:lnTo>
                  <a:pt x="701745" y="1121038"/>
                </a:lnTo>
                <a:lnTo>
                  <a:pt x="701745" y="881020"/>
                </a:lnTo>
                <a:lnTo>
                  <a:pt x="941776" y="881020"/>
                </a:lnTo>
                <a:close/>
                <a:moveTo>
                  <a:pt x="1061785" y="459017"/>
                </a:moveTo>
                <a:cubicBezTo>
                  <a:pt x="762440" y="459017"/>
                  <a:pt x="519773" y="701684"/>
                  <a:pt x="519773" y="1001029"/>
                </a:cubicBezTo>
                <a:cubicBezTo>
                  <a:pt x="519773" y="1300374"/>
                  <a:pt x="762440" y="1543041"/>
                  <a:pt x="1061785" y="1543041"/>
                </a:cubicBezTo>
                <a:cubicBezTo>
                  <a:pt x="1361130" y="1543041"/>
                  <a:pt x="1603797" y="1300374"/>
                  <a:pt x="1603797" y="1001029"/>
                </a:cubicBezTo>
                <a:cubicBezTo>
                  <a:pt x="1603797" y="701684"/>
                  <a:pt x="1361130" y="459017"/>
                  <a:pt x="1061785" y="459017"/>
                </a:cubicBezTo>
                <a:close/>
                <a:moveTo>
                  <a:pt x="2837535" y="359296"/>
                </a:moveTo>
                <a:cubicBezTo>
                  <a:pt x="2731595" y="359296"/>
                  <a:pt x="2645713" y="445178"/>
                  <a:pt x="2645713" y="551118"/>
                </a:cubicBezTo>
                <a:cubicBezTo>
                  <a:pt x="2645713" y="657058"/>
                  <a:pt x="2731595" y="742940"/>
                  <a:pt x="2837535" y="742940"/>
                </a:cubicBezTo>
                <a:cubicBezTo>
                  <a:pt x="2943475" y="742940"/>
                  <a:pt x="3029357" y="657058"/>
                  <a:pt x="3029357" y="551118"/>
                </a:cubicBezTo>
                <a:cubicBezTo>
                  <a:pt x="3029357" y="445178"/>
                  <a:pt x="2943475" y="359296"/>
                  <a:pt x="2837535" y="359296"/>
                </a:cubicBezTo>
                <a:close/>
                <a:moveTo>
                  <a:pt x="927799" y="0"/>
                </a:moveTo>
                <a:lnTo>
                  <a:pt x="2978398" y="0"/>
                </a:lnTo>
                <a:cubicBezTo>
                  <a:pt x="3447374" y="0"/>
                  <a:pt x="3902811" y="418280"/>
                  <a:pt x="3926614" y="887256"/>
                </a:cubicBezTo>
                <a:cubicBezTo>
                  <a:pt x="4011721" y="1784310"/>
                  <a:pt x="4065643" y="3326870"/>
                  <a:pt x="3630620" y="3349891"/>
                </a:cubicBezTo>
                <a:cubicBezTo>
                  <a:pt x="3101375" y="3362701"/>
                  <a:pt x="2778421" y="2566209"/>
                  <a:pt x="2352321" y="2174369"/>
                </a:cubicBezTo>
                <a:lnTo>
                  <a:pt x="1572952" y="2174369"/>
                </a:lnTo>
                <a:cubicBezTo>
                  <a:pt x="1161652" y="2566210"/>
                  <a:pt x="901104" y="3370635"/>
                  <a:pt x="339051" y="3349892"/>
                </a:cubicBezTo>
                <a:cubicBezTo>
                  <a:pt x="-171518" y="3349299"/>
                  <a:pt x="45251" y="1463012"/>
                  <a:pt x="48163" y="849156"/>
                </a:cubicBezTo>
                <a:cubicBezTo>
                  <a:pt x="48163" y="380180"/>
                  <a:pt x="458823" y="0"/>
                  <a:pt x="927799"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lumMod val="85000"/>
                  <a:lumOff val="15000"/>
                </a:schemeClr>
              </a:solidFill>
            </a:endParaRPr>
          </a:p>
        </p:txBody>
      </p:sp>
      <p:sp>
        <p:nvSpPr>
          <p:cNvPr id="2166" name="Oval 2">
            <a:extLst>
              <a:ext uri="{FF2B5EF4-FFF2-40B4-BE49-F238E27FC236}">
                <a16:creationId xmlns:a16="http://schemas.microsoft.com/office/drawing/2014/main" id="{F26A792F-648C-71C9-0796-4D88F6591A3B}"/>
              </a:ext>
            </a:extLst>
          </p:cNvPr>
          <p:cNvSpPr>
            <a:spLocks noChangeAspect="1"/>
          </p:cNvSpPr>
          <p:nvPr/>
        </p:nvSpPr>
        <p:spPr>
          <a:xfrm>
            <a:off x="7966162" y="2259147"/>
            <a:ext cx="314168" cy="242760"/>
          </a:xfrm>
          <a:custGeom>
            <a:avLst/>
            <a:gdLst/>
            <a:ahLst/>
            <a:cxnLst/>
            <a:rect l="l" t="t" r="r" b="b"/>
            <a:pathLst>
              <a:path w="3949160" h="3051548">
                <a:moveTo>
                  <a:pt x="2339911" y="638678"/>
                </a:moveTo>
                <a:cubicBezTo>
                  <a:pt x="3228675" y="638678"/>
                  <a:pt x="3949160" y="1138384"/>
                  <a:pt x="3949160" y="1754802"/>
                </a:cubicBezTo>
                <a:cubicBezTo>
                  <a:pt x="3949160" y="2075792"/>
                  <a:pt x="3753790" y="2365135"/>
                  <a:pt x="3440317" y="2567662"/>
                </a:cubicBezTo>
                <a:lnTo>
                  <a:pt x="3655878" y="3051548"/>
                </a:lnTo>
                <a:lnTo>
                  <a:pt x="2882697" y="2804439"/>
                </a:lnTo>
                <a:cubicBezTo>
                  <a:pt x="2713357" y="2847946"/>
                  <a:pt x="2530504" y="2870926"/>
                  <a:pt x="2339911" y="2870926"/>
                </a:cubicBezTo>
                <a:cubicBezTo>
                  <a:pt x="1451147" y="2870926"/>
                  <a:pt x="730662" y="2371220"/>
                  <a:pt x="730662" y="1754802"/>
                </a:cubicBezTo>
                <a:cubicBezTo>
                  <a:pt x="730662" y="1138384"/>
                  <a:pt x="1451147" y="638678"/>
                  <a:pt x="2339911" y="638678"/>
                </a:cubicBezTo>
                <a:close/>
                <a:moveTo>
                  <a:pt x="1609249" y="0"/>
                </a:moveTo>
                <a:cubicBezTo>
                  <a:pt x="2214487" y="0"/>
                  <a:pt x="2741687" y="231736"/>
                  <a:pt x="3015976" y="574644"/>
                </a:cubicBezTo>
                <a:cubicBezTo>
                  <a:pt x="2789246" y="488504"/>
                  <a:pt x="2533611" y="440957"/>
                  <a:pt x="2263344" y="440957"/>
                </a:cubicBezTo>
                <a:cubicBezTo>
                  <a:pt x="1318096" y="440957"/>
                  <a:pt x="551821" y="1022559"/>
                  <a:pt x="551821" y="1740001"/>
                </a:cubicBezTo>
                <a:cubicBezTo>
                  <a:pt x="551821" y="1819940"/>
                  <a:pt x="561334" y="1898193"/>
                  <a:pt x="580963" y="1973803"/>
                </a:cubicBezTo>
                <a:cubicBezTo>
                  <a:pt x="578579" y="1972737"/>
                  <a:pt x="677277" y="2155498"/>
                  <a:pt x="675039" y="2154187"/>
                </a:cubicBezTo>
                <a:lnTo>
                  <a:pt x="502119" y="2089690"/>
                </a:lnTo>
                <a:lnTo>
                  <a:pt x="213774" y="2502637"/>
                </a:lnTo>
                <a:cubicBezTo>
                  <a:pt x="162937" y="2145510"/>
                  <a:pt x="82414" y="1758692"/>
                  <a:pt x="31577" y="1383752"/>
                </a:cubicBezTo>
                <a:cubicBezTo>
                  <a:pt x="6733" y="1307252"/>
                  <a:pt x="0" y="1197870"/>
                  <a:pt x="0" y="1116124"/>
                </a:cubicBezTo>
                <a:cubicBezTo>
                  <a:pt x="0" y="499706"/>
                  <a:pt x="720485" y="0"/>
                  <a:pt x="1609249"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lumMod val="85000"/>
                  <a:lumOff val="15000"/>
                </a:schemeClr>
              </a:solidFill>
            </a:endParaRPr>
          </a:p>
        </p:txBody>
      </p:sp>
      <p:sp>
        <p:nvSpPr>
          <p:cNvPr id="2167" name="Block Arc 5">
            <a:extLst>
              <a:ext uri="{FF2B5EF4-FFF2-40B4-BE49-F238E27FC236}">
                <a16:creationId xmlns:a16="http://schemas.microsoft.com/office/drawing/2014/main" id="{3285FA09-8ECA-E229-C320-76F9A1C7C9BF}"/>
              </a:ext>
            </a:extLst>
          </p:cNvPr>
          <p:cNvSpPr>
            <a:spLocks noChangeAspect="1"/>
          </p:cNvSpPr>
          <p:nvPr/>
        </p:nvSpPr>
        <p:spPr>
          <a:xfrm rot="10800000">
            <a:off x="7701377" y="3315984"/>
            <a:ext cx="291341" cy="314168"/>
          </a:xfrm>
          <a:custGeom>
            <a:avLst/>
            <a:gdLst/>
            <a:ahLst/>
            <a:cxnLst/>
            <a:rect l="l" t="t" r="r" b="b"/>
            <a:pathLst>
              <a:path w="3672275" h="3963955">
                <a:moveTo>
                  <a:pt x="984766" y="3417555"/>
                </a:moveTo>
                <a:cubicBezTo>
                  <a:pt x="932254" y="3417555"/>
                  <a:pt x="882982" y="3403623"/>
                  <a:pt x="841068" y="3378104"/>
                </a:cubicBezTo>
                <a:lnTo>
                  <a:pt x="840676" y="3378710"/>
                </a:lnTo>
                <a:lnTo>
                  <a:pt x="835545" y="3375094"/>
                </a:lnTo>
                <a:cubicBezTo>
                  <a:pt x="823791" y="3369308"/>
                  <a:pt x="813094" y="3361844"/>
                  <a:pt x="803763" y="3352697"/>
                </a:cubicBezTo>
                <a:cubicBezTo>
                  <a:pt x="147868" y="2908007"/>
                  <a:pt x="-148746" y="2089941"/>
                  <a:pt x="72539" y="1325492"/>
                </a:cubicBezTo>
                <a:cubicBezTo>
                  <a:pt x="298018" y="546553"/>
                  <a:pt x="1007805" y="7791"/>
                  <a:pt x="1818686" y="83"/>
                </a:cubicBezTo>
                <a:cubicBezTo>
                  <a:pt x="2629567" y="-7624"/>
                  <a:pt x="3349467" y="517549"/>
                  <a:pt x="3589711" y="1292061"/>
                </a:cubicBezTo>
                <a:cubicBezTo>
                  <a:pt x="3828334" y="2061344"/>
                  <a:pt x="3537615" y="2895621"/>
                  <a:pt x="2873980" y="3349798"/>
                </a:cubicBezTo>
                <a:cubicBezTo>
                  <a:pt x="2824845" y="3391084"/>
                  <a:pt x="2761401" y="3415171"/>
                  <a:pt x="2692355" y="3415171"/>
                </a:cubicBezTo>
                <a:cubicBezTo>
                  <a:pt x="2531252" y="3415171"/>
                  <a:pt x="2400652" y="3284038"/>
                  <a:pt x="2400652" y="3122277"/>
                </a:cubicBezTo>
                <a:cubicBezTo>
                  <a:pt x="2400652" y="3018609"/>
                  <a:pt x="2454292" y="2927520"/>
                  <a:pt x="2535552" y="2875976"/>
                </a:cubicBezTo>
                <a:lnTo>
                  <a:pt x="2534959" y="2875094"/>
                </a:lnTo>
                <a:cubicBezTo>
                  <a:pt x="2993902" y="2566441"/>
                  <a:pt x="3196002" y="1993261"/>
                  <a:pt x="3032146" y="1465012"/>
                </a:cubicBezTo>
                <a:cubicBezTo>
                  <a:pt x="2868290" y="936764"/>
                  <a:pt x="2377289" y="578575"/>
                  <a:pt x="1824236" y="583831"/>
                </a:cubicBezTo>
                <a:cubicBezTo>
                  <a:pt x="1271183" y="589088"/>
                  <a:pt x="787080" y="956545"/>
                  <a:pt x="633294" y="1487812"/>
                </a:cubicBezTo>
                <a:cubicBezTo>
                  <a:pt x="479508" y="2019079"/>
                  <a:pt x="692467" y="2588315"/>
                  <a:pt x="1157194" y="2888188"/>
                </a:cubicBezTo>
                <a:lnTo>
                  <a:pt x="1156634" y="2889057"/>
                </a:lnTo>
                <a:cubicBezTo>
                  <a:pt x="1229500" y="2941659"/>
                  <a:pt x="1276469" y="3027652"/>
                  <a:pt x="1276469" y="3124661"/>
                </a:cubicBezTo>
                <a:cubicBezTo>
                  <a:pt x="1276469" y="3286422"/>
                  <a:pt x="1145869" y="3417555"/>
                  <a:pt x="984766" y="3417555"/>
                </a:cubicBezTo>
                <a:close/>
                <a:moveTo>
                  <a:pt x="1836138" y="3963955"/>
                </a:moveTo>
                <a:cubicBezTo>
                  <a:pt x="1677062" y="3963955"/>
                  <a:pt x="1548106" y="3834999"/>
                  <a:pt x="1548106" y="3675923"/>
                </a:cubicBezTo>
                <a:lnTo>
                  <a:pt x="1548106" y="1958036"/>
                </a:lnTo>
                <a:cubicBezTo>
                  <a:pt x="1548106" y="1798960"/>
                  <a:pt x="1677062" y="1670004"/>
                  <a:pt x="1836138" y="1670004"/>
                </a:cubicBezTo>
                <a:cubicBezTo>
                  <a:pt x="1995214" y="1670004"/>
                  <a:pt x="2124170" y="1798960"/>
                  <a:pt x="2124170" y="1958036"/>
                </a:cubicBezTo>
                <a:lnTo>
                  <a:pt x="2124170" y="3675923"/>
                </a:lnTo>
                <a:cubicBezTo>
                  <a:pt x="2124170" y="3834999"/>
                  <a:pt x="1995214" y="3963955"/>
                  <a:pt x="1836138" y="3963955"/>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lumMod val="85000"/>
                  <a:lumOff val="15000"/>
                </a:schemeClr>
              </a:solidFill>
            </a:endParaRPr>
          </a:p>
        </p:txBody>
      </p:sp>
      <p:sp>
        <p:nvSpPr>
          <p:cNvPr id="2168" name="Rounded Rectangle 5">
            <a:extLst>
              <a:ext uri="{FF2B5EF4-FFF2-40B4-BE49-F238E27FC236}">
                <a16:creationId xmlns:a16="http://schemas.microsoft.com/office/drawing/2014/main" id="{54BEE0D6-1A3F-2F37-5CA1-CA0C14222B81}"/>
              </a:ext>
            </a:extLst>
          </p:cNvPr>
          <p:cNvSpPr>
            <a:spLocks/>
          </p:cNvSpPr>
          <p:nvPr/>
        </p:nvSpPr>
        <p:spPr>
          <a:xfrm>
            <a:off x="10033820" y="2777551"/>
            <a:ext cx="314168" cy="314168"/>
          </a:xfrm>
          <a:custGeom>
            <a:avLst/>
            <a:gdLst/>
            <a:ahLst/>
            <a:cxnLst/>
            <a:rect l="l" t="t" r="r" b="b"/>
            <a:pathLst>
              <a:path w="3928707" h="3954781">
                <a:moveTo>
                  <a:pt x="2773336" y="2238726"/>
                </a:moveTo>
                <a:cubicBezTo>
                  <a:pt x="2746826" y="2238726"/>
                  <a:pt x="2725335" y="2260217"/>
                  <a:pt x="2725335" y="2286727"/>
                </a:cubicBezTo>
                <a:lnTo>
                  <a:pt x="2725335" y="2478725"/>
                </a:lnTo>
                <a:cubicBezTo>
                  <a:pt x="2725335" y="2505235"/>
                  <a:pt x="2746826" y="2526726"/>
                  <a:pt x="2773336" y="2526726"/>
                </a:cubicBezTo>
                <a:lnTo>
                  <a:pt x="2965334" y="2526726"/>
                </a:lnTo>
                <a:cubicBezTo>
                  <a:pt x="2991844" y="2526726"/>
                  <a:pt x="3013335" y="2505235"/>
                  <a:pt x="3013335" y="2478725"/>
                </a:cubicBezTo>
                <a:lnTo>
                  <a:pt x="3013335" y="2286727"/>
                </a:lnTo>
                <a:cubicBezTo>
                  <a:pt x="3013335" y="2260217"/>
                  <a:pt x="2991844" y="2238726"/>
                  <a:pt x="2965334" y="2238726"/>
                </a:cubicBezTo>
                <a:close/>
                <a:moveTo>
                  <a:pt x="2313922" y="2238726"/>
                </a:moveTo>
                <a:cubicBezTo>
                  <a:pt x="2287412" y="2238726"/>
                  <a:pt x="2265921" y="2260217"/>
                  <a:pt x="2265921" y="2286727"/>
                </a:cubicBezTo>
                <a:lnTo>
                  <a:pt x="2265921" y="2478725"/>
                </a:lnTo>
                <a:cubicBezTo>
                  <a:pt x="2265921" y="2505235"/>
                  <a:pt x="2287412" y="2526726"/>
                  <a:pt x="2313922" y="2526726"/>
                </a:cubicBezTo>
                <a:lnTo>
                  <a:pt x="2505920" y="2526726"/>
                </a:lnTo>
                <a:cubicBezTo>
                  <a:pt x="2532430" y="2526726"/>
                  <a:pt x="2553921" y="2505235"/>
                  <a:pt x="2553921" y="2478725"/>
                </a:cubicBezTo>
                <a:lnTo>
                  <a:pt x="2553921" y="2286727"/>
                </a:lnTo>
                <a:cubicBezTo>
                  <a:pt x="2553921" y="2260217"/>
                  <a:pt x="2532430" y="2238726"/>
                  <a:pt x="2505920" y="2238726"/>
                </a:cubicBezTo>
                <a:close/>
                <a:moveTo>
                  <a:pt x="1854508" y="2238726"/>
                </a:moveTo>
                <a:cubicBezTo>
                  <a:pt x="1827998" y="2238726"/>
                  <a:pt x="1806507" y="2260217"/>
                  <a:pt x="1806507" y="2286727"/>
                </a:cubicBezTo>
                <a:lnTo>
                  <a:pt x="1806507" y="2478725"/>
                </a:lnTo>
                <a:cubicBezTo>
                  <a:pt x="1806507" y="2505235"/>
                  <a:pt x="1827998" y="2526726"/>
                  <a:pt x="1854508" y="2526726"/>
                </a:cubicBezTo>
                <a:lnTo>
                  <a:pt x="2046506" y="2526726"/>
                </a:lnTo>
                <a:cubicBezTo>
                  <a:pt x="2073016" y="2526726"/>
                  <a:pt x="2094507" y="2505235"/>
                  <a:pt x="2094507" y="2478725"/>
                </a:cubicBezTo>
                <a:lnTo>
                  <a:pt x="2094507" y="2286727"/>
                </a:lnTo>
                <a:cubicBezTo>
                  <a:pt x="2094507" y="2260217"/>
                  <a:pt x="2073016" y="2238726"/>
                  <a:pt x="2046506" y="2238726"/>
                </a:cubicBezTo>
                <a:close/>
                <a:moveTo>
                  <a:pt x="879732" y="2133675"/>
                </a:moveTo>
                <a:cubicBezTo>
                  <a:pt x="767330" y="2133675"/>
                  <a:pt x="676210" y="2224795"/>
                  <a:pt x="676210" y="2337197"/>
                </a:cubicBezTo>
                <a:cubicBezTo>
                  <a:pt x="676210" y="2449599"/>
                  <a:pt x="767330" y="2540719"/>
                  <a:pt x="879732" y="2540719"/>
                </a:cubicBezTo>
                <a:cubicBezTo>
                  <a:pt x="956121" y="2540719"/>
                  <a:pt x="1022681" y="2498634"/>
                  <a:pt x="1054808" y="2434886"/>
                </a:cubicBezTo>
                <a:lnTo>
                  <a:pt x="1469273" y="2434887"/>
                </a:lnTo>
                <a:cubicBezTo>
                  <a:pt x="1529381" y="2434887"/>
                  <a:pt x="1578108" y="2386160"/>
                  <a:pt x="1578108" y="2326052"/>
                </a:cubicBezTo>
                <a:cubicBezTo>
                  <a:pt x="1578108" y="2265944"/>
                  <a:pt x="1529381" y="2217217"/>
                  <a:pt x="1469273" y="2217217"/>
                </a:cubicBezTo>
                <a:lnTo>
                  <a:pt x="1039779" y="2217217"/>
                </a:lnTo>
                <a:cubicBezTo>
                  <a:pt x="1005455" y="2165662"/>
                  <a:pt x="946329" y="2133675"/>
                  <a:pt x="879732" y="2133675"/>
                </a:cubicBezTo>
                <a:close/>
                <a:moveTo>
                  <a:pt x="2773336" y="1699178"/>
                </a:moveTo>
                <a:cubicBezTo>
                  <a:pt x="2746826" y="1699178"/>
                  <a:pt x="2725335" y="1720669"/>
                  <a:pt x="2725335" y="1747179"/>
                </a:cubicBezTo>
                <a:lnTo>
                  <a:pt x="2725335" y="1939177"/>
                </a:lnTo>
                <a:cubicBezTo>
                  <a:pt x="2725335" y="1965687"/>
                  <a:pt x="2746826" y="1987178"/>
                  <a:pt x="2773336" y="1987178"/>
                </a:cubicBezTo>
                <a:lnTo>
                  <a:pt x="2965334" y="1987178"/>
                </a:lnTo>
                <a:cubicBezTo>
                  <a:pt x="2991844" y="1987178"/>
                  <a:pt x="3013335" y="1965687"/>
                  <a:pt x="3013335" y="1939177"/>
                </a:cubicBezTo>
                <a:lnTo>
                  <a:pt x="3013335" y="1747179"/>
                </a:lnTo>
                <a:cubicBezTo>
                  <a:pt x="3013335" y="1720669"/>
                  <a:pt x="2991844" y="1699178"/>
                  <a:pt x="2965334" y="1699178"/>
                </a:cubicBezTo>
                <a:close/>
                <a:moveTo>
                  <a:pt x="2313922" y="1699178"/>
                </a:moveTo>
                <a:cubicBezTo>
                  <a:pt x="2287412" y="1699178"/>
                  <a:pt x="2265921" y="1720669"/>
                  <a:pt x="2265921" y="1747179"/>
                </a:cubicBezTo>
                <a:lnTo>
                  <a:pt x="2265921" y="1939177"/>
                </a:lnTo>
                <a:cubicBezTo>
                  <a:pt x="2265921" y="1965687"/>
                  <a:pt x="2287412" y="1987178"/>
                  <a:pt x="2313922" y="1987178"/>
                </a:cubicBezTo>
                <a:lnTo>
                  <a:pt x="2505920" y="1987178"/>
                </a:lnTo>
                <a:cubicBezTo>
                  <a:pt x="2532430" y="1987178"/>
                  <a:pt x="2553921" y="1965687"/>
                  <a:pt x="2553921" y="1939177"/>
                </a:cubicBezTo>
                <a:lnTo>
                  <a:pt x="2553921" y="1747179"/>
                </a:lnTo>
                <a:cubicBezTo>
                  <a:pt x="2553921" y="1720669"/>
                  <a:pt x="2532430" y="1699178"/>
                  <a:pt x="2505920" y="1699178"/>
                </a:cubicBezTo>
                <a:close/>
                <a:moveTo>
                  <a:pt x="1854508" y="1699178"/>
                </a:moveTo>
                <a:cubicBezTo>
                  <a:pt x="1827998" y="1699178"/>
                  <a:pt x="1806507" y="1720669"/>
                  <a:pt x="1806507" y="1747179"/>
                </a:cubicBezTo>
                <a:lnTo>
                  <a:pt x="1806507" y="1939177"/>
                </a:lnTo>
                <a:cubicBezTo>
                  <a:pt x="1806507" y="1965687"/>
                  <a:pt x="1827998" y="1987178"/>
                  <a:pt x="1854508" y="1987178"/>
                </a:cubicBezTo>
                <a:lnTo>
                  <a:pt x="2046506" y="1987178"/>
                </a:lnTo>
                <a:cubicBezTo>
                  <a:pt x="2073016" y="1987178"/>
                  <a:pt x="2094507" y="1965687"/>
                  <a:pt x="2094507" y="1939177"/>
                </a:cubicBezTo>
                <a:lnTo>
                  <a:pt x="2094507" y="1747179"/>
                </a:lnTo>
                <a:cubicBezTo>
                  <a:pt x="2094507" y="1720669"/>
                  <a:pt x="2073016" y="1699178"/>
                  <a:pt x="2046506" y="1699178"/>
                </a:cubicBezTo>
                <a:close/>
                <a:moveTo>
                  <a:pt x="1035948" y="1186216"/>
                </a:moveTo>
                <a:cubicBezTo>
                  <a:pt x="1165960" y="1186216"/>
                  <a:pt x="1271356" y="1291612"/>
                  <a:pt x="1271356" y="1421624"/>
                </a:cubicBezTo>
                <a:cubicBezTo>
                  <a:pt x="1271356" y="1551636"/>
                  <a:pt x="1165960" y="1657032"/>
                  <a:pt x="1035948" y="1657032"/>
                </a:cubicBezTo>
                <a:cubicBezTo>
                  <a:pt x="905936" y="1657032"/>
                  <a:pt x="800540" y="1551636"/>
                  <a:pt x="800540" y="1421624"/>
                </a:cubicBezTo>
                <a:cubicBezTo>
                  <a:pt x="800540" y="1291612"/>
                  <a:pt x="905936" y="1186216"/>
                  <a:pt x="1035948" y="1186216"/>
                </a:cubicBezTo>
                <a:close/>
                <a:moveTo>
                  <a:pt x="2773336" y="1159631"/>
                </a:moveTo>
                <a:cubicBezTo>
                  <a:pt x="2746826" y="1159631"/>
                  <a:pt x="2725335" y="1181122"/>
                  <a:pt x="2725335" y="1207632"/>
                </a:cubicBezTo>
                <a:lnTo>
                  <a:pt x="2725335" y="1399630"/>
                </a:lnTo>
                <a:cubicBezTo>
                  <a:pt x="2725335" y="1426140"/>
                  <a:pt x="2746826" y="1447631"/>
                  <a:pt x="2773336" y="1447631"/>
                </a:cubicBezTo>
                <a:lnTo>
                  <a:pt x="2965334" y="1447631"/>
                </a:lnTo>
                <a:cubicBezTo>
                  <a:pt x="2991844" y="1447631"/>
                  <a:pt x="3013335" y="1426140"/>
                  <a:pt x="3013335" y="1399630"/>
                </a:cubicBezTo>
                <a:lnTo>
                  <a:pt x="3013335" y="1207632"/>
                </a:lnTo>
                <a:cubicBezTo>
                  <a:pt x="3013335" y="1181122"/>
                  <a:pt x="2991844" y="1159631"/>
                  <a:pt x="2965334" y="1159631"/>
                </a:cubicBezTo>
                <a:close/>
                <a:moveTo>
                  <a:pt x="2313922" y="1159631"/>
                </a:moveTo>
                <a:cubicBezTo>
                  <a:pt x="2287412" y="1159631"/>
                  <a:pt x="2265921" y="1181122"/>
                  <a:pt x="2265921" y="1207632"/>
                </a:cubicBezTo>
                <a:lnTo>
                  <a:pt x="2265921" y="1399630"/>
                </a:lnTo>
                <a:cubicBezTo>
                  <a:pt x="2265921" y="1426140"/>
                  <a:pt x="2287412" y="1447631"/>
                  <a:pt x="2313922" y="1447631"/>
                </a:cubicBezTo>
                <a:lnTo>
                  <a:pt x="2505920" y="1447631"/>
                </a:lnTo>
                <a:cubicBezTo>
                  <a:pt x="2532430" y="1447631"/>
                  <a:pt x="2553921" y="1426140"/>
                  <a:pt x="2553921" y="1399630"/>
                </a:cubicBezTo>
                <a:lnTo>
                  <a:pt x="2553921" y="1207632"/>
                </a:lnTo>
                <a:cubicBezTo>
                  <a:pt x="2553921" y="1181122"/>
                  <a:pt x="2532430" y="1159631"/>
                  <a:pt x="2505920" y="1159631"/>
                </a:cubicBezTo>
                <a:close/>
                <a:moveTo>
                  <a:pt x="1854508" y="1159631"/>
                </a:moveTo>
                <a:cubicBezTo>
                  <a:pt x="1827998" y="1159631"/>
                  <a:pt x="1806507" y="1181122"/>
                  <a:pt x="1806507" y="1207632"/>
                </a:cubicBezTo>
                <a:lnTo>
                  <a:pt x="1806507" y="1399630"/>
                </a:lnTo>
                <a:cubicBezTo>
                  <a:pt x="1806507" y="1426140"/>
                  <a:pt x="1827998" y="1447631"/>
                  <a:pt x="1854508" y="1447631"/>
                </a:cubicBezTo>
                <a:lnTo>
                  <a:pt x="2046506" y="1447631"/>
                </a:lnTo>
                <a:cubicBezTo>
                  <a:pt x="2073016" y="1447631"/>
                  <a:pt x="2094507" y="1426140"/>
                  <a:pt x="2094507" y="1399630"/>
                </a:cubicBezTo>
                <a:lnTo>
                  <a:pt x="2094507" y="1207632"/>
                </a:lnTo>
                <a:cubicBezTo>
                  <a:pt x="2094507" y="1181122"/>
                  <a:pt x="2073016" y="1159631"/>
                  <a:pt x="2046506" y="1159631"/>
                </a:cubicBezTo>
                <a:close/>
                <a:moveTo>
                  <a:pt x="1035947" y="1097587"/>
                </a:moveTo>
                <a:cubicBezTo>
                  <a:pt x="856987" y="1097587"/>
                  <a:pt x="711911" y="1242663"/>
                  <a:pt x="711911" y="1421623"/>
                </a:cubicBezTo>
                <a:cubicBezTo>
                  <a:pt x="711911" y="1600583"/>
                  <a:pt x="856987" y="1745659"/>
                  <a:pt x="1035947" y="1745659"/>
                </a:cubicBezTo>
                <a:cubicBezTo>
                  <a:pt x="1214907" y="1745659"/>
                  <a:pt x="1359983" y="1600583"/>
                  <a:pt x="1359983" y="1421623"/>
                </a:cubicBezTo>
                <a:cubicBezTo>
                  <a:pt x="1359983" y="1242663"/>
                  <a:pt x="1214907" y="1097587"/>
                  <a:pt x="1035947" y="1097587"/>
                </a:cubicBezTo>
                <a:close/>
                <a:moveTo>
                  <a:pt x="593124" y="376367"/>
                </a:moveTo>
                <a:lnTo>
                  <a:pt x="3225543" y="376367"/>
                </a:lnTo>
                <a:cubicBezTo>
                  <a:pt x="3328637" y="376367"/>
                  <a:pt x="3412211" y="459941"/>
                  <a:pt x="3412211" y="563035"/>
                </a:cubicBezTo>
                <a:lnTo>
                  <a:pt x="3412211" y="3074837"/>
                </a:lnTo>
                <a:cubicBezTo>
                  <a:pt x="3412211" y="3177931"/>
                  <a:pt x="3328637" y="3261505"/>
                  <a:pt x="3225543" y="3261505"/>
                </a:cubicBezTo>
                <a:lnTo>
                  <a:pt x="593124" y="3261505"/>
                </a:lnTo>
                <a:cubicBezTo>
                  <a:pt x="490030" y="3261505"/>
                  <a:pt x="406456" y="3177931"/>
                  <a:pt x="406456" y="3074837"/>
                </a:cubicBezTo>
                <a:lnTo>
                  <a:pt x="406456" y="563035"/>
                </a:lnTo>
                <a:cubicBezTo>
                  <a:pt x="406456" y="459941"/>
                  <a:pt x="490030" y="376367"/>
                  <a:pt x="593124" y="376367"/>
                </a:cubicBezTo>
                <a:close/>
                <a:moveTo>
                  <a:pt x="466365" y="263607"/>
                </a:moveTo>
                <a:cubicBezTo>
                  <a:pt x="353740" y="263607"/>
                  <a:pt x="262440" y="354907"/>
                  <a:pt x="262440" y="467532"/>
                </a:cubicBezTo>
                <a:lnTo>
                  <a:pt x="262440" y="3211530"/>
                </a:lnTo>
                <a:cubicBezTo>
                  <a:pt x="262440" y="3324155"/>
                  <a:pt x="353740" y="3415455"/>
                  <a:pt x="466365" y="3415455"/>
                </a:cubicBezTo>
                <a:lnTo>
                  <a:pt x="3352302" y="3415455"/>
                </a:lnTo>
                <a:cubicBezTo>
                  <a:pt x="3464927" y="3415455"/>
                  <a:pt x="3556227" y="3324155"/>
                  <a:pt x="3556227" y="3211530"/>
                </a:cubicBezTo>
                <a:lnTo>
                  <a:pt x="3556227" y="2945906"/>
                </a:lnTo>
                <a:lnTo>
                  <a:pt x="3604113" y="2945906"/>
                </a:lnTo>
                <a:cubicBezTo>
                  <a:pt x="3647262" y="2945906"/>
                  <a:pt x="3682241" y="2910927"/>
                  <a:pt x="3682241" y="2867778"/>
                </a:cubicBezTo>
                <a:lnTo>
                  <a:pt x="3682241" y="2555278"/>
                </a:lnTo>
                <a:cubicBezTo>
                  <a:pt x="3682241" y="2512129"/>
                  <a:pt x="3647262" y="2477150"/>
                  <a:pt x="3604113" y="2477150"/>
                </a:cubicBezTo>
                <a:lnTo>
                  <a:pt x="3556227" y="2477150"/>
                </a:lnTo>
                <a:lnTo>
                  <a:pt x="3556227" y="1181006"/>
                </a:lnTo>
                <a:lnTo>
                  <a:pt x="3604113" y="1181006"/>
                </a:lnTo>
                <a:cubicBezTo>
                  <a:pt x="3647262" y="1181006"/>
                  <a:pt x="3682241" y="1146027"/>
                  <a:pt x="3682241" y="1102878"/>
                </a:cubicBezTo>
                <a:lnTo>
                  <a:pt x="3682241" y="790378"/>
                </a:lnTo>
                <a:cubicBezTo>
                  <a:pt x="3682241" y="747229"/>
                  <a:pt x="3647262" y="712250"/>
                  <a:pt x="3604113" y="712250"/>
                </a:cubicBezTo>
                <a:lnTo>
                  <a:pt x="3556227" y="712250"/>
                </a:lnTo>
                <a:lnTo>
                  <a:pt x="3556227" y="467532"/>
                </a:lnTo>
                <a:cubicBezTo>
                  <a:pt x="3556227" y="354907"/>
                  <a:pt x="3464927" y="263607"/>
                  <a:pt x="3352302" y="263607"/>
                </a:cubicBezTo>
                <a:close/>
                <a:moveTo>
                  <a:pt x="235370" y="0"/>
                </a:moveTo>
                <a:lnTo>
                  <a:pt x="3693337" y="0"/>
                </a:lnTo>
                <a:cubicBezTo>
                  <a:pt x="3823328" y="0"/>
                  <a:pt x="3928707" y="105379"/>
                  <a:pt x="3928707" y="235370"/>
                </a:cubicBezTo>
                <a:lnTo>
                  <a:pt x="3928707" y="3402502"/>
                </a:lnTo>
                <a:cubicBezTo>
                  <a:pt x="3928707" y="3485210"/>
                  <a:pt x="3886047" y="3557954"/>
                  <a:pt x="3821334" y="3599629"/>
                </a:cubicBezTo>
                <a:lnTo>
                  <a:pt x="3732546" y="3954781"/>
                </a:lnTo>
                <a:lnTo>
                  <a:pt x="2998166" y="3954781"/>
                </a:lnTo>
                <a:lnTo>
                  <a:pt x="2918939" y="3637872"/>
                </a:lnTo>
                <a:lnTo>
                  <a:pt x="1025164" y="3637872"/>
                </a:lnTo>
                <a:lnTo>
                  <a:pt x="945937" y="3954781"/>
                </a:lnTo>
                <a:lnTo>
                  <a:pt x="211557" y="3954781"/>
                </a:lnTo>
                <a:lnTo>
                  <a:pt x="125186" y="3609298"/>
                </a:lnTo>
                <a:cubicBezTo>
                  <a:pt x="50483" y="3570656"/>
                  <a:pt x="0" y="3492475"/>
                  <a:pt x="0" y="3402502"/>
                </a:cubicBezTo>
                <a:lnTo>
                  <a:pt x="0" y="235370"/>
                </a:lnTo>
                <a:cubicBezTo>
                  <a:pt x="0" y="105379"/>
                  <a:pt x="105379" y="0"/>
                  <a:pt x="2353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lumMod val="85000"/>
                  <a:lumOff val="15000"/>
                </a:schemeClr>
              </a:solidFill>
            </a:endParaRPr>
          </a:p>
        </p:txBody>
      </p:sp>
      <p:sp>
        <p:nvSpPr>
          <p:cNvPr id="2169" name="Oval 6">
            <a:extLst>
              <a:ext uri="{FF2B5EF4-FFF2-40B4-BE49-F238E27FC236}">
                <a16:creationId xmlns:a16="http://schemas.microsoft.com/office/drawing/2014/main" id="{F4CBD205-57DE-C2D9-6781-2D0D1883D2F5}"/>
              </a:ext>
            </a:extLst>
          </p:cNvPr>
          <p:cNvSpPr>
            <a:spLocks noChangeAspect="1"/>
          </p:cNvSpPr>
          <p:nvPr/>
        </p:nvSpPr>
        <p:spPr>
          <a:xfrm rot="678773">
            <a:off x="6802644" y="3470287"/>
            <a:ext cx="328974" cy="333882"/>
          </a:xfrm>
          <a:custGeom>
            <a:avLst/>
            <a:gdLst>
              <a:gd name="connsiteX0" fmla="*/ 1853384 w 3897869"/>
              <a:gd name="connsiteY0" fmla="*/ 1388405 h 3965243"/>
              <a:gd name="connsiteX1" fmla="*/ 1768767 w 3897869"/>
              <a:gd name="connsiteY1" fmla="*/ 1407105 h 3965243"/>
              <a:gd name="connsiteX2" fmla="*/ 1517577 w 3897869"/>
              <a:gd name="connsiteY2" fmla="*/ 2058791 h 3965243"/>
              <a:gd name="connsiteX3" fmla="*/ 1936464 w 3897869"/>
              <a:gd name="connsiteY3" fmla="*/ 2693888 h 3965243"/>
              <a:gd name="connsiteX4" fmla="*/ 2318674 w 3897869"/>
              <a:gd name="connsiteY4" fmla="*/ 2023139 h 3965243"/>
              <a:gd name="connsiteX5" fmla="*/ 2293344 w 3897869"/>
              <a:gd name="connsiteY5" fmla="*/ 1851009 h 3965243"/>
              <a:gd name="connsiteX6" fmla="*/ 1853384 w 3897869"/>
              <a:gd name="connsiteY6" fmla="*/ 1388405 h 3965243"/>
              <a:gd name="connsiteX7" fmla="*/ 1594841 w 3897869"/>
              <a:gd name="connsiteY7" fmla="*/ 62434 h 3965243"/>
              <a:gd name="connsiteX8" fmla="*/ 3869632 w 3897869"/>
              <a:gd name="connsiteY8" fmla="*/ 1534104 h 3965243"/>
              <a:gd name="connsiteX9" fmla="*/ 3670773 w 3897869"/>
              <a:gd name="connsiteY9" fmla="*/ 2442221 h 3965243"/>
              <a:gd name="connsiteX10" fmla="*/ 3671055 w 3897869"/>
              <a:gd name="connsiteY10" fmla="*/ 2443164 h 3965243"/>
              <a:gd name="connsiteX11" fmla="*/ 3164582 w 3897869"/>
              <a:gd name="connsiteY11" fmla="*/ 2847840 h 3965243"/>
              <a:gd name="connsiteX12" fmla="*/ 3176822 w 3897869"/>
              <a:gd name="connsiteY12" fmla="*/ 2861767 h 3965243"/>
              <a:gd name="connsiteX13" fmla="*/ 3146203 w 3897869"/>
              <a:gd name="connsiteY13" fmla="*/ 2860537 h 3965243"/>
              <a:gd name="connsiteX14" fmla="*/ 3151211 w 3897869"/>
              <a:gd name="connsiteY14" fmla="*/ 2852936 h 3965243"/>
              <a:gd name="connsiteX15" fmla="*/ 2397082 w 3897869"/>
              <a:gd name="connsiteY15" fmla="*/ 2581462 h 3965243"/>
              <a:gd name="connsiteX16" fmla="*/ 2396219 w 3897869"/>
              <a:gd name="connsiteY16" fmla="*/ 2574988 h 3965243"/>
              <a:gd name="connsiteX17" fmla="*/ 1746058 w 3897869"/>
              <a:gd name="connsiteY17" fmla="*/ 3110355 h 3965243"/>
              <a:gd name="connsiteX18" fmla="*/ 990519 w 3897869"/>
              <a:gd name="connsiteY18" fmla="*/ 2036564 h 3965243"/>
              <a:gd name="connsiteX19" fmla="*/ 1593790 w 3897869"/>
              <a:gd name="connsiteY19" fmla="*/ 984589 h 3965243"/>
              <a:gd name="connsiteX20" fmla="*/ 1746058 w 3897869"/>
              <a:gd name="connsiteY20" fmla="*/ 962773 h 3965243"/>
              <a:gd name="connsiteX21" fmla="*/ 2206475 w 3897869"/>
              <a:gd name="connsiteY21" fmla="*/ 1190705 h 3965243"/>
              <a:gd name="connsiteX22" fmla="*/ 2185910 w 3897869"/>
              <a:gd name="connsiteY22" fmla="*/ 894663 h 3965243"/>
              <a:gd name="connsiteX23" fmla="*/ 2656644 w 3897869"/>
              <a:gd name="connsiteY23" fmla="*/ 819919 h 3965243"/>
              <a:gd name="connsiteX24" fmla="*/ 2828567 w 3897869"/>
              <a:gd name="connsiteY24" fmla="*/ 2116306 h 3965243"/>
              <a:gd name="connsiteX25" fmla="*/ 3312378 w 3897869"/>
              <a:gd name="connsiteY25" fmla="*/ 2058373 h 3965243"/>
              <a:gd name="connsiteX26" fmla="*/ 3289926 w 3897869"/>
              <a:gd name="connsiteY26" fmla="*/ 1363476 h 3965243"/>
              <a:gd name="connsiteX27" fmla="*/ 3290031 w 3897869"/>
              <a:gd name="connsiteY27" fmla="*/ 1363579 h 3965243"/>
              <a:gd name="connsiteX28" fmla="*/ 1700745 w 3897869"/>
              <a:gd name="connsiteY28" fmla="*/ 591812 h 3965243"/>
              <a:gd name="connsiteX29" fmla="*/ 571995 w 3897869"/>
              <a:gd name="connsiteY29" fmla="*/ 2290946 h 3965243"/>
              <a:gd name="connsiteX30" fmla="*/ 2267548 w 3897869"/>
              <a:gd name="connsiteY30" fmla="*/ 3425067 h 3965243"/>
              <a:gd name="connsiteX31" fmla="*/ 3194376 w 3897869"/>
              <a:gd name="connsiteY31" fmla="*/ 3089434 h 3965243"/>
              <a:gd name="connsiteX32" fmla="*/ 3268026 w 3897869"/>
              <a:gd name="connsiteY32" fmla="*/ 3526326 h 3965243"/>
              <a:gd name="connsiteX33" fmla="*/ 2347298 w 3897869"/>
              <a:gd name="connsiteY33" fmla="*/ 3920822 h 3965243"/>
              <a:gd name="connsiteX34" fmla="*/ 42617 w 3897869"/>
              <a:gd name="connsiteY34" fmla="*/ 2396849 h 3965243"/>
              <a:gd name="connsiteX35" fmla="*/ 1594841 w 3897869"/>
              <a:gd name="connsiteY35" fmla="*/ 62434 h 3965243"/>
              <a:gd name="connsiteX0" fmla="*/ 1853384 w 3897869"/>
              <a:gd name="connsiteY0" fmla="*/ 1388405 h 3965243"/>
              <a:gd name="connsiteX1" fmla="*/ 1768767 w 3897869"/>
              <a:gd name="connsiteY1" fmla="*/ 1407105 h 3965243"/>
              <a:gd name="connsiteX2" fmla="*/ 1517577 w 3897869"/>
              <a:gd name="connsiteY2" fmla="*/ 2058791 h 3965243"/>
              <a:gd name="connsiteX3" fmla="*/ 1936464 w 3897869"/>
              <a:gd name="connsiteY3" fmla="*/ 2693888 h 3965243"/>
              <a:gd name="connsiteX4" fmla="*/ 2318674 w 3897869"/>
              <a:gd name="connsiteY4" fmla="*/ 2023139 h 3965243"/>
              <a:gd name="connsiteX5" fmla="*/ 2293344 w 3897869"/>
              <a:gd name="connsiteY5" fmla="*/ 1851009 h 3965243"/>
              <a:gd name="connsiteX6" fmla="*/ 1853384 w 3897869"/>
              <a:gd name="connsiteY6" fmla="*/ 1388405 h 3965243"/>
              <a:gd name="connsiteX7" fmla="*/ 1594841 w 3897869"/>
              <a:gd name="connsiteY7" fmla="*/ 62434 h 3965243"/>
              <a:gd name="connsiteX8" fmla="*/ 3869632 w 3897869"/>
              <a:gd name="connsiteY8" fmla="*/ 1534104 h 3965243"/>
              <a:gd name="connsiteX9" fmla="*/ 3670773 w 3897869"/>
              <a:gd name="connsiteY9" fmla="*/ 2442221 h 3965243"/>
              <a:gd name="connsiteX10" fmla="*/ 3671055 w 3897869"/>
              <a:gd name="connsiteY10" fmla="*/ 2443164 h 3965243"/>
              <a:gd name="connsiteX11" fmla="*/ 3164582 w 3897869"/>
              <a:gd name="connsiteY11" fmla="*/ 2847840 h 3965243"/>
              <a:gd name="connsiteX12" fmla="*/ 3176822 w 3897869"/>
              <a:gd name="connsiteY12" fmla="*/ 2861767 h 3965243"/>
              <a:gd name="connsiteX13" fmla="*/ 3146203 w 3897869"/>
              <a:gd name="connsiteY13" fmla="*/ 2860537 h 3965243"/>
              <a:gd name="connsiteX14" fmla="*/ 3151211 w 3897869"/>
              <a:gd name="connsiteY14" fmla="*/ 2852936 h 3965243"/>
              <a:gd name="connsiteX15" fmla="*/ 2397082 w 3897869"/>
              <a:gd name="connsiteY15" fmla="*/ 2581462 h 3965243"/>
              <a:gd name="connsiteX16" fmla="*/ 2396219 w 3897869"/>
              <a:gd name="connsiteY16" fmla="*/ 2574988 h 3965243"/>
              <a:gd name="connsiteX17" fmla="*/ 1746058 w 3897869"/>
              <a:gd name="connsiteY17" fmla="*/ 3110355 h 3965243"/>
              <a:gd name="connsiteX18" fmla="*/ 990519 w 3897869"/>
              <a:gd name="connsiteY18" fmla="*/ 2036564 h 3965243"/>
              <a:gd name="connsiteX19" fmla="*/ 1593790 w 3897869"/>
              <a:gd name="connsiteY19" fmla="*/ 984589 h 3965243"/>
              <a:gd name="connsiteX20" fmla="*/ 1746058 w 3897869"/>
              <a:gd name="connsiteY20" fmla="*/ 962773 h 3965243"/>
              <a:gd name="connsiteX21" fmla="*/ 2206475 w 3897869"/>
              <a:gd name="connsiteY21" fmla="*/ 1190705 h 3965243"/>
              <a:gd name="connsiteX22" fmla="*/ 2185910 w 3897869"/>
              <a:gd name="connsiteY22" fmla="*/ 894663 h 3965243"/>
              <a:gd name="connsiteX23" fmla="*/ 2656644 w 3897869"/>
              <a:gd name="connsiteY23" fmla="*/ 819919 h 3965243"/>
              <a:gd name="connsiteX24" fmla="*/ 2828567 w 3897869"/>
              <a:gd name="connsiteY24" fmla="*/ 2116306 h 3965243"/>
              <a:gd name="connsiteX25" fmla="*/ 3312378 w 3897869"/>
              <a:gd name="connsiteY25" fmla="*/ 2058373 h 3965243"/>
              <a:gd name="connsiteX26" fmla="*/ 3289926 w 3897869"/>
              <a:gd name="connsiteY26" fmla="*/ 1363476 h 3965243"/>
              <a:gd name="connsiteX27" fmla="*/ 3290031 w 3897869"/>
              <a:gd name="connsiteY27" fmla="*/ 1363579 h 3965243"/>
              <a:gd name="connsiteX28" fmla="*/ 1700745 w 3897869"/>
              <a:gd name="connsiteY28" fmla="*/ 591812 h 3965243"/>
              <a:gd name="connsiteX29" fmla="*/ 571995 w 3897869"/>
              <a:gd name="connsiteY29" fmla="*/ 2290946 h 3965243"/>
              <a:gd name="connsiteX30" fmla="*/ 2267548 w 3897869"/>
              <a:gd name="connsiteY30" fmla="*/ 3425067 h 3965243"/>
              <a:gd name="connsiteX31" fmla="*/ 3194376 w 3897869"/>
              <a:gd name="connsiteY31" fmla="*/ 3089434 h 3965243"/>
              <a:gd name="connsiteX32" fmla="*/ 3268026 w 3897869"/>
              <a:gd name="connsiteY32" fmla="*/ 3526326 h 3965243"/>
              <a:gd name="connsiteX33" fmla="*/ 2347298 w 3897869"/>
              <a:gd name="connsiteY33" fmla="*/ 3920822 h 3965243"/>
              <a:gd name="connsiteX34" fmla="*/ 42617 w 3897869"/>
              <a:gd name="connsiteY34" fmla="*/ 2396849 h 3965243"/>
              <a:gd name="connsiteX35" fmla="*/ 1594841 w 3897869"/>
              <a:gd name="connsiteY35" fmla="*/ 62434 h 3965243"/>
              <a:gd name="connsiteX0" fmla="*/ 1853384 w 3897869"/>
              <a:gd name="connsiteY0" fmla="*/ 1388405 h 3965243"/>
              <a:gd name="connsiteX1" fmla="*/ 1768767 w 3897869"/>
              <a:gd name="connsiteY1" fmla="*/ 1407105 h 3965243"/>
              <a:gd name="connsiteX2" fmla="*/ 1517577 w 3897869"/>
              <a:gd name="connsiteY2" fmla="*/ 2058791 h 3965243"/>
              <a:gd name="connsiteX3" fmla="*/ 1936464 w 3897869"/>
              <a:gd name="connsiteY3" fmla="*/ 2693888 h 3965243"/>
              <a:gd name="connsiteX4" fmla="*/ 2318674 w 3897869"/>
              <a:gd name="connsiteY4" fmla="*/ 2023139 h 3965243"/>
              <a:gd name="connsiteX5" fmla="*/ 2293344 w 3897869"/>
              <a:gd name="connsiteY5" fmla="*/ 1851009 h 3965243"/>
              <a:gd name="connsiteX6" fmla="*/ 1853384 w 3897869"/>
              <a:gd name="connsiteY6" fmla="*/ 1388405 h 3965243"/>
              <a:gd name="connsiteX7" fmla="*/ 1594841 w 3897869"/>
              <a:gd name="connsiteY7" fmla="*/ 62434 h 3965243"/>
              <a:gd name="connsiteX8" fmla="*/ 3869632 w 3897869"/>
              <a:gd name="connsiteY8" fmla="*/ 1534104 h 3965243"/>
              <a:gd name="connsiteX9" fmla="*/ 3670773 w 3897869"/>
              <a:gd name="connsiteY9" fmla="*/ 2442221 h 3965243"/>
              <a:gd name="connsiteX10" fmla="*/ 3671055 w 3897869"/>
              <a:gd name="connsiteY10" fmla="*/ 2443164 h 3965243"/>
              <a:gd name="connsiteX11" fmla="*/ 3164582 w 3897869"/>
              <a:gd name="connsiteY11" fmla="*/ 2847840 h 3965243"/>
              <a:gd name="connsiteX12" fmla="*/ 3176822 w 3897869"/>
              <a:gd name="connsiteY12" fmla="*/ 2861767 h 3965243"/>
              <a:gd name="connsiteX13" fmla="*/ 3146203 w 3897869"/>
              <a:gd name="connsiteY13" fmla="*/ 2860537 h 3965243"/>
              <a:gd name="connsiteX14" fmla="*/ 3151211 w 3897869"/>
              <a:gd name="connsiteY14" fmla="*/ 2852936 h 3965243"/>
              <a:gd name="connsiteX15" fmla="*/ 2397082 w 3897869"/>
              <a:gd name="connsiteY15" fmla="*/ 2581462 h 3965243"/>
              <a:gd name="connsiteX16" fmla="*/ 2396219 w 3897869"/>
              <a:gd name="connsiteY16" fmla="*/ 2574988 h 3965243"/>
              <a:gd name="connsiteX17" fmla="*/ 1746058 w 3897869"/>
              <a:gd name="connsiteY17" fmla="*/ 3110355 h 3965243"/>
              <a:gd name="connsiteX18" fmla="*/ 990519 w 3897869"/>
              <a:gd name="connsiteY18" fmla="*/ 2036564 h 3965243"/>
              <a:gd name="connsiteX19" fmla="*/ 1593790 w 3897869"/>
              <a:gd name="connsiteY19" fmla="*/ 984589 h 3965243"/>
              <a:gd name="connsiteX20" fmla="*/ 1746058 w 3897869"/>
              <a:gd name="connsiteY20" fmla="*/ 962773 h 3965243"/>
              <a:gd name="connsiteX21" fmla="*/ 2206475 w 3897869"/>
              <a:gd name="connsiteY21" fmla="*/ 1190705 h 3965243"/>
              <a:gd name="connsiteX22" fmla="*/ 2185910 w 3897869"/>
              <a:gd name="connsiteY22" fmla="*/ 894663 h 3965243"/>
              <a:gd name="connsiteX23" fmla="*/ 2656644 w 3897869"/>
              <a:gd name="connsiteY23" fmla="*/ 819919 h 3965243"/>
              <a:gd name="connsiteX24" fmla="*/ 2828567 w 3897869"/>
              <a:gd name="connsiteY24" fmla="*/ 2116306 h 3965243"/>
              <a:gd name="connsiteX25" fmla="*/ 3312378 w 3897869"/>
              <a:gd name="connsiteY25" fmla="*/ 2058373 h 3965243"/>
              <a:gd name="connsiteX26" fmla="*/ 3289926 w 3897869"/>
              <a:gd name="connsiteY26" fmla="*/ 1363476 h 3965243"/>
              <a:gd name="connsiteX27" fmla="*/ 3290031 w 3897869"/>
              <a:gd name="connsiteY27" fmla="*/ 1363579 h 3965243"/>
              <a:gd name="connsiteX28" fmla="*/ 1700745 w 3897869"/>
              <a:gd name="connsiteY28" fmla="*/ 591812 h 3965243"/>
              <a:gd name="connsiteX29" fmla="*/ 571995 w 3897869"/>
              <a:gd name="connsiteY29" fmla="*/ 2290946 h 3965243"/>
              <a:gd name="connsiteX30" fmla="*/ 2267548 w 3897869"/>
              <a:gd name="connsiteY30" fmla="*/ 3425067 h 3965243"/>
              <a:gd name="connsiteX31" fmla="*/ 3194376 w 3897869"/>
              <a:gd name="connsiteY31" fmla="*/ 3089434 h 3965243"/>
              <a:gd name="connsiteX32" fmla="*/ 3268026 w 3897869"/>
              <a:gd name="connsiteY32" fmla="*/ 3526326 h 3965243"/>
              <a:gd name="connsiteX33" fmla="*/ 2347298 w 3897869"/>
              <a:gd name="connsiteY33" fmla="*/ 3920822 h 3965243"/>
              <a:gd name="connsiteX34" fmla="*/ 42617 w 3897869"/>
              <a:gd name="connsiteY34" fmla="*/ 2396849 h 3965243"/>
              <a:gd name="connsiteX35" fmla="*/ 1594841 w 3897869"/>
              <a:gd name="connsiteY35" fmla="*/ 62434 h 3965243"/>
              <a:gd name="connsiteX0" fmla="*/ 1853384 w 3897869"/>
              <a:gd name="connsiteY0" fmla="*/ 1388405 h 3965243"/>
              <a:gd name="connsiteX1" fmla="*/ 1768767 w 3897869"/>
              <a:gd name="connsiteY1" fmla="*/ 1407105 h 3965243"/>
              <a:gd name="connsiteX2" fmla="*/ 1517577 w 3897869"/>
              <a:gd name="connsiteY2" fmla="*/ 2058791 h 3965243"/>
              <a:gd name="connsiteX3" fmla="*/ 1936464 w 3897869"/>
              <a:gd name="connsiteY3" fmla="*/ 2693888 h 3965243"/>
              <a:gd name="connsiteX4" fmla="*/ 2318674 w 3897869"/>
              <a:gd name="connsiteY4" fmla="*/ 2023139 h 3965243"/>
              <a:gd name="connsiteX5" fmla="*/ 2293344 w 3897869"/>
              <a:gd name="connsiteY5" fmla="*/ 1851009 h 3965243"/>
              <a:gd name="connsiteX6" fmla="*/ 1853384 w 3897869"/>
              <a:gd name="connsiteY6" fmla="*/ 1388405 h 3965243"/>
              <a:gd name="connsiteX7" fmla="*/ 1594841 w 3897869"/>
              <a:gd name="connsiteY7" fmla="*/ 62434 h 3965243"/>
              <a:gd name="connsiteX8" fmla="*/ 3869632 w 3897869"/>
              <a:gd name="connsiteY8" fmla="*/ 1534104 h 3965243"/>
              <a:gd name="connsiteX9" fmla="*/ 3670773 w 3897869"/>
              <a:gd name="connsiteY9" fmla="*/ 2442221 h 3965243"/>
              <a:gd name="connsiteX10" fmla="*/ 3671055 w 3897869"/>
              <a:gd name="connsiteY10" fmla="*/ 2443164 h 3965243"/>
              <a:gd name="connsiteX11" fmla="*/ 3164582 w 3897869"/>
              <a:gd name="connsiteY11" fmla="*/ 2847840 h 3965243"/>
              <a:gd name="connsiteX12" fmla="*/ 3176822 w 3897869"/>
              <a:gd name="connsiteY12" fmla="*/ 2861767 h 3965243"/>
              <a:gd name="connsiteX13" fmla="*/ 3146203 w 3897869"/>
              <a:gd name="connsiteY13" fmla="*/ 2860537 h 3965243"/>
              <a:gd name="connsiteX14" fmla="*/ 3151211 w 3897869"/>
              <a:gd name="connsiteY14" fmla="*/ 2852936 h 3965243"/>
              <a:gd name="connsiteX15" fmla="*/ 2397082 w 3897869"/>
              <a:gd name="connsiteY15" fmla="*/ 2581462 h 3965243"/>
              <a:gd name="connsiteX16" fmla="*/ 2396219 w 3897869"/>
              <a:gd name="connsiteY16" fmla="*/ 2574988 h 3965243"/>
              <a:gd name="connsiteX17" fmla="*/ 1746058 w 3897869"/>
              <a:gd name="connsiteY17" fmla="*/ 3110355 h 3965243"/>
              <a:gd name="connsiteX18" fmla="*/ 990519 w 3897869"/>
              <a:gd name="connsiteY18" fmla="*/ 2036564 h 3965243"/>
              <a:gd name="connsiteX19" fmla="*/ 1593790 w 3897869"/>
              <a:gd name="connsiteY19" fmla="*/ 984589 h 3965243"/>
              <a:gd name="connsiteX20" fmla="*/ 1746058 w 3897869"/>
              <a:gd name="connsiteY20" fmla="*/ 962773 h 3965243"/>
              <a:gd name="connsiteX21" fmla="*/ 2206475 w 3897869"/>
              <a:gd name="connsiteY21" fmla="*/ 1190705 h 3965243"/>
              <a:gd name="connsiteX22" fmla="*/ 2185910 w 3897869"/>
              <a:gd name="connsiteY22" fmla="*/ 894663 h 3965243"/>
              <a:gd name="connsiteX23" fmla="*/ 2656644 w 3897869"/>
              <a:gd name="connsiteY23" fmla="*/ 819919 h 3965243"/>
              <a:gd name="connsiteX24" fmla="*/ 2828567 w 3897869"/>
              <a:gd name="connsiteY24" fmla="*/ 2116306 h 3965243"/>
              <a:gd name="connsiteX25" fmla="*/ 3312378 w 3897869"/>
              <a:gd name="connsiteY25" fmla="*/ 2058373 h 3965243"/>
              <a:gd name="connsiteX26" fmla="*/ 3289926 w 3897869"/>
              <a:gd name="connsiteY26" fmla="*/ 1363476 h 3965243"/>
              <a:gd name="connsiteX27" fmla="*/ 3290031 w 3897869"/>
              <a:gd name="connsiteY27" fmla="*/ 1363579 h 3965243"/>
              <a:gd name="connsiteX28" fmla="*/ 1700745 w 3897869"/>
              <a:gd name="connsiteY28" fmla="*/ 591812 h 3965243"/>
              <a:gd name="connsiteX29" fmla="*/ 571995 w 3897869"/>
              <a:gd name="connsiteY29" fmla="*/ 2290946 h 3965243"/>
              <a:gd name="connsiteX30" fmla="*/ 2267548 w 3897869"/>
              <a:gd name="connsiteY30" fmla="*/ 3425067 h 3965243"/>
              <a:gd name="connsiteX31" fmla="*/ 3194376 w 3897869"/>
              <a:gd name="connsiteY31" fmla="*/ 3089434 h 3965243"/>
              <a:gd name="connsiteX32" fmla="*/ 3268026 w 3897869"/>
              <a:gd name="connsiteY32" fmla="*/ 3526326 h 3965243"/>
              <a:gd name="connsiteX33" fmla="*/ 2347298 w 3897869"/>
              <a:gd name="connsiteY33" fmla="*/ 3920822 h 3965243"/>
              <a:gd name="connsiteX34" fmla="*/ 42617 w 3897869"/>
              <a:gd name="connsiteY34" fmla="*/ 2396849 h 3965243"/>
              <a:gd name="connsiteX35" fmla="*/ 1594841 w 3897869"/>
              <a:gd name="connsiteY35" fmla="*/ 62434 h 3965243"/>
              <a:gd name="connsiteX0" fmla="*/ 1853384 w 3897869"/>
              <a:gd name="connsiteY0" fmla="*/ 1388405 h 3965243"/>
              <a:gd name="connsiteX1" fmla="*/ 1768767 w 3897869"/>
              <a:gd name="connsiteY1" fmla="*/ 1407105 h 3965243"/>
              <a:gd name="connsiteX2" fmla="*/ 1517577 w 3897869"/>
              <a:gd name="connsiteY2" fmla="*/ 2058791 h 3965243"/>
              <a:gd name="connsiteX3" fmla="*/ 1936464 w 3897869"/>
              <a:gd name="connsiteY3" fmla="*/ 2693888 h 3965243"/>
              <a:gd name="connsiteX4" fmla="*/ 2318674 w 3897869"/>
              <a:gd name="connsiteY4" fmla="*/ 2023139 h 3965243"/>
              <a:gd name="connsiteX5" fmla="*/ 2293344 w 3897869"/>
              <a:gd name="connsiteY5" fmla="*/ 1851009 h 3965243"/>
              <a:gd name="connsiteX6" fmla="*/ 1853384 w 3897869"/>
              <a:gd name="connsiteY6" fmla="*/ 1388405 h 3965243"/>
              <a:gd name="connsiteX7" fmla="*/ 1594841 w 3897869"/>
              <a:gd name="connsiteY7" fmla="*/ 62434 h 3965243"/>
              <a:gd name="connsiteX8" fmla="*/ 3869632 w 3897869"/>
              <a:gd name="connsiteY8" fmla="*/ 1534104 h 3965243"/>
              <a:gd name="connsiteX9" fmla="*/ 3670773 w 3897869"/>
              <a:gd name="connsiteY9" fmla="*/ 2442221 h 3965243"/>
              <a:gd name="connsiteX10" fmla="*/ 3671055 w 3897869"/>
              <a:gd name="connsiteY10" fmla="*/ 2443164 h 3965243"/>
              <a:gd name="connsiteX11" fmla="*/ 3164582 w 3897869"/>
              <a:gd name="connsiteY11" fmla="*/ 2847840 h 3965243"/>
              <a:gd name="connsiteX12" fmla="*/ 3176822 w 3897869"/>
              <a:gd name="connsiteY12" fmla="*/ 2861767 h 3965243"/>
              <a:gd name="connsiteX13" fmla="*/ 3146203 w 3897869"/>
              <a:gd name="connsiteY13" fmla="*/ 2860537 h 3965243"/>
              <a:gd name="connsiteX14" fmla="*/ 3151211 w 3897869"/>
              <a:gd name="connsiteY14" fmla="*/ 2852936 h 3965243"/>
              <a:gd name="connsiteX15" fmla="*/ 2397082 w 3897869"/>
              <a:gd name="connsiteY15" fmla="*/ 2581462 h 3965243"/>
              <a:gd name="connsiteX16" fmla="*/ 2396219 w 3897869"/>
              <a:gd name="connsiteY16" fmla="*/ 2574988 h 3965243"/>
              <a:gd name="connsiteX17" fmla="*/ 1746058 w 3897869"/>
              <a:gd name="connsiteY17" fmla="*/ 3110355 h 3965243"/>
              <a:gd name="connsiteX18" fmla="*/ 990519 w 3897869"/>
              <a:gd name="connsiteY18" fmla="*/ 2036564 h 3965243"/>
              <a:gd name="connsiteX19" fmla="*/ 1593790 w 3897869"/>
              <a:gd name="connsiteY19" fmla="*/ 984589 h 3965243"/>
              <a:gd name="connsiteX20" fmla="*/ 1746058 w 3897869"/>
              <a:gd name="connsiteY20" fmla="*/ 962773 h 3965243"/>
              <a:gd name="connsiteX21" fmla="*/ 2206475 w 3897869"/>
              <a:gd name="connsiteY21" fmla="*/ 1190705 h 3965243"/>
              <a:gd name="connsiteX22" fmla="*/ 2185910 w 3897869"/>
              <a:gd name="connsiteY22" fmla="*/ 894663 h 3965243"/>
              <a:gd name="connsiteX23" fmla="*/ 2656644 w 3897869"/>
              <a:gd name="connsiteY23" fmla="*/ 819919 h 3965243"/>
              <a:gd name="connsiteX24" fmla="*/ 2828567 w 3897869"/>
              <a:gd name="connsiteY24" fmla="*/ 2116306 h 3965243"/>
              <a:gd name="connsiteX25" fmla="*/ 3312378 w 3897869"/>
              <a:gd name="connsiteY25" fmla="*/ 2058373 h 3965243"/>
              <a:gd name="connsiteX26" fmla="*/ 3289926 w 3897869"/>
              <a:gd name="connsiteY26" fmla="*/ 1363476 h 3965243"/>
              <a:gd name="connsiteX27" fmla="*/ 3290031 w 3897869"/>
              <a:gd name="connsiteY27" fmla="*/ 1363579 h 3965243"/>
              <a:gd name="connsiteX28" fmla="*/ 1700745 w 3897869"/>
              <a:gd name="connsiteY28" fmla="*/ 591812 h 3965243"/>
              <a:gd name="connsiteX29" fmla="*/ 571995 w 3897869"/>
              <a:gd name="connsiteY29" fmla="*/ 2290946 h 3965243"/>
              <a:gd name="connsiteX30" fmla="*/ 2267548 w 3897869"/>
              <a:gd name="connsiteY30" fmla="*/ 3425067 h 3965243"/>
              <a:gd name="connsiteX31" fmla="*/ 3194376 w 3897869"/>
              <a:gd name="connsiteY31" fmla="*/ 3089434 h 3965243"/>
              <a:gd name="connsiteX32" fmla="*/ 3268026 w 3897869"/>
              <a:gd name="connsiteY32" fmla="*/ 3526326 h 3965243"/>
              <a:gd name="connsiteX33" fmla="*/ 2347298 w 3897869"/>
              <a:gd name="connsiteY33" fmla="*/ 3920822 h 3965243"/>
              <a:gd name="connsiteX34" fmla="*/ 42617 w 3897869"/>
              <a:gd name="connsiteY34" fmla="*/ 2396849 h 3965243"/>
              <a:gd name="connsiteX35" fmla="*/ 1594841 w 3897869"/>
              <a:gd name="connsiteY35" fmla="*/ 62434 h 3965243"/>
              <a:gd name="connsiteX0" fmla="*/ 1853384 w 3897869"/>
              <a:gd name="connsiteY0" fmla="*/ 1388405 h 3965243"/>
              <a:gd name="connsiteX1" fmla="*/ 1768767 w 3897869"/>
              <a:gd name="connsiteY1" fmla="*/ 1407105 h 3965243"/>
              <a:gd name="connsiteX2" fmla="*/ 1517577 w 3897869"/>
              <a:gd name="connsiteY2" fmla="*/ 2058791 h 3965243"/>
              <a:gd name="connsiteX3" fmla="*/ 1928990 w 3897869"/>
              <a:gd name="connsiteY3" fmla="*/ 2656528 h 3965243"/>
              <a:gd name="connsiteX4" fmla="*/ 2318674 w 3897869"/>
              <a:gd name="connsiteY4" fmla="*/ 2023139 h 3965243"/>
              <a:gd name="connsiteX5" fmla="*/ 2293344 w 3897869"/>
              <a:gd name="connsiteY5" fmla="*/ 1851009 h 3965243"/>
              <a:gd name="connsiteX6" fmla="*/ 1853384 w 3897869"/>
              <a:gd name="connsiteY6" fmla="*/ 1388405 h 3965243"/>
              <a:gd name="connsiteX7" fmla="*/ 1594841 w 3897869"/>
              <a:gd name="connsiteY7" fmla="*/ 62434 h 3965243"/>
              <a:gd name="connsiteX8" fmla="*/ 3869632 w 3897869"/>
              <a:gd name="connsiteY8" fmla="*/ 1534104 h 3965243"/>
              <a:gd name="connsiteX9" fmla="*/ 3670773 w 3897869"/>
              <a:gd name="connsiteY9" fmla="*/ 2442221 h 3965243"/>
              <a:gd name="connsiteX10" fmla="*/ 3671055 w 3897869"/>
              <a:gd name="connsiteY10" fmla="*/ 2443164 h 3965243"/>
              <a:gd name="connsiteX11" fmla="*/ 3164582 w 3897869"/>
              <a:gd name="connsiteY11" fmla="*/ 2847840 h 3965243"/>
              <a:gd name="connsiteX12" fmla="*/ 3176822 w 3897869"/>
              <a:gd name="connsiteY12" fmla="*/ 2861767 h 3965243"/>
              <a:gd name="connsiteX13" fmla="*/ 3146203 w 3897869"/>
              <a:gd name="connsiteY13" fmla="*/ 2860537 h 3965243"/>
              <a:gd name="connsiteX14" fmla="*/ 3151211 w 3897869"/>
              <a:gd name="connsiteY14" fmla="*/ 2852936 h 3965243"/>
              <a:gd name="connsiteX15" fmla="*/ 2397082 w 3897869"/>
              <a:gd name="connsiteY15" fmla="*/ 2581462 h 3965243"/>
              <a:gd name="connsiteX16" fmla="*/ 2396219 w 3897869"/>
              <a:gd name="connsiteY16" fmla="*/ 2574988 h 3965243"/>
              <a:gd name="connsiteX17" fmla="*/ 1746058 w 3897869"/>
              <a:gd name="connsiteY17" fmla="*/ 3110355 h 3965243"/>
              <a:gd name="connsiteX18" fmla="*/ 990519 w 3897869"/>
              <a:gd name="connsiteY18" fmla="*/ 2036564 h 3965243"/>
              <a:gd name="connsiteX19" fmla="*/ 1593790 w 3897869"/>
              <a:gd name="connsiteY19" fmla="*/ 984589 h 3965243"/>
              <a:gd name="connsiteX20" fmla="*/ 1746058 w 3897869"/>
              <a:gd name="connsiteY20" fmla="*/ 962773 h 3965243"/>
              <a:gd name="connsiteX21" fmla="*/ 2206475 w 3897869"/>
              <a:gd name="connsiteY21" fmla="*/ 1190705 h 3965243"/>
              <a:gd name="connsiteX22" fmla="*/ 2185910 w 3897869"/>
              <a:gd name="connsiteY22" fmla="*/ 894663 h 3965243"/>
              <a:gd name="connsiteX23" fmla="*/ 2656644 w 3897869"/>
              <a:gd name="connsiteY23" fmla="*/ 819919 h 3965243"/>
              <a:gd name="connsiteX24" fmla="*/ 2828567 w 3897869"/>
              <a:gd name="connsiteY24" fmla="*/ 2116306 h 3965243"/>
              <a:gd name="connsiteX25" fmla="*/ 3312378 w 3897869"/>
              <a:gd name="connsiteY25" fmla="*/ 2058373 h 3965243"/>
              <a:gd name="connsiteX26" fmla="*/ 3289926 w 3897869"/>
              <a:gd name="connsiteY26" fmla="*/ 1363476 h 3965243"/>
              <a:gd name="connsiteX27" fmla="*/ 3290031 w 3897869"/>
              <a:gd name="connsiteY27" fmla="*/ 1363579 h 3965243"/>
              <a:gd name="connsiteX28" fmla="*/ 1700745 w 3897869"/>
              <a:gd name="connsiteY28" fmla="*/ 591812 h 3965243"/>
              <a:gd name="connsiteX29" fmla="*/ 571995 w 3897869"/>
              <a:gd name="connsiteY29" fmla="*/ 2290946 h 3965243"/>
              <a:gd name="connsiteX30" fmla="*/ 2267548 w 3897869"/>
              <a:gd name="connsiteY30" fmla="*/ 3425067 h 3965243"/>
              <a:gd name="connsiteX31" fmla="*/ 3194376 w 3897869"/>
              <a:gd name="connsiteY31" fmla="*/ 3089434 h 3965243"/>
              <a:gd name="connsiteX32" fmla="*/ 3268026 w 3897869"/>
              <a:gd name="connsiteY32" fmla="*/ 3526326 h 3965243"/>
              <a:gd name="connsiteX33" fmla="*/ 2347298 w 3897869"/>
              <a:gd name="connsiteY33" fmla="*/ 3920822 h 3965243"/>
              <a:gd name="connsiteX34" fmla="*/ 42617 w 3897869"/>
              <a:gd name="connsiteY34" fmla="*/ 2396849 h 3965243"/>
              <a:gd name="connsiteX35" fmla="*/ 1594841 w 3897869"/>
              <a:gd name="connsiteY35" fmla="*/ 62434 h 3965243"/>
              <a:gd name="connsiteX0" fmla="*/ 1853384 w 3897869"/>
              <a:gd name="connsiteY0" fmla="*/ 1388405 h 3965243"/>
              <a:gd name="connsiteX1" fmla="*/ 1768767 w 3897869"/>
              <a:gd name="connsiteY1" fmla="*/ 1407105 h 3965243"/>
              <a:gd name="connsiteX2" fmla="*/ 1517577 w 3897869"/>
              <a:gd name="connsiteY2" fmla="*/ 2058791 h 3965243"/>
              <a:gd name="connsiteX3" fmla="*/ 1928990 w 3897869"/>
              <a:gd name="connsiteY3" fmla="*/ 2656528 h 3965243"/>
              <a:gd name="connsiteX4" fmla="*/ 2318674 w 3897869"/>
              <a:gd name="connsiteY4" fmla="*/ 2023139 h 3965243"/>
              <a:gd name="connsiteX5" fmla="*/ 2293344 w 3897869"/>
              <a:gd name="connsiteY5" fmla="*/ 1851009 h 3965243"/>
              <a:gd name="connsiteX6" fmla="*/ 1853384 w 3897869"/>
              <a:gd name="connsiteY6" fmla="*/ 1388405 h 3965243"/>
              <a:gd name="connsiteX7" fmla="*/ 1594841 w 3897869"/>
              <a:gd name="connsiteY7" fmla="*/ 62434 h 3965243"/>
              <a:gd name="connsiteX8" fmla="*/ 3869632 w 3897869"/>
              <a:gd name="connsiteY8" fmla="*/ 1534104 h 3965243"/>
              <a:gd name="connsiteX9" fmla="*/ 3670773 w 3897869"/>
              <a:gd name="connsiteY9" fmla="*/ 2442221 h 3965243"/>
              <a:gd name="connsiteX10" fmla="*/ 3671055 w 3897869"/>
              <a:gd name="connsiteY10" fmla="*/ 2443164 h 3965243"/>
              <a:gd name="connsiteX11" fmla="*/ 3164582 w 3897869"/>
              <a:gd name="connsiteY11" fmla="*/ 2847840 h 3965243"/>
              <a:gd name="connsiteX12" fmla="*/ 3176822 w 3897869"/>
              <a:gd name="connsiteY12" fmla="*/ 2861767 h 3965243"/>
              <a:gd name="connsiteX13" fmla="*/ 3146203 w 3897869"/>
              <a:gd name="connsiteY13" fmla="*/ 2860537 h 3965243"/>
              <a:gd name="connsiteX14" fmla="*/ 3151211 w 3897869"/>
              <a:gd name="connsiteY14" fmla="*/ 2852936 h 3965243"/>
              <a:gd name="connsiteX15" fmla="*/ 2397082 w 3897869"/>
              <a:gd name="connsiteY15" fmla="*/ 2581462 h 3965243"/>
              <a:gd name="connsiteX16" fmla="*/ 2396219 w 3897869"/>
              <a:gd name="connsiteY16" fmla="*/ 2574988 h 3965243"/>
              <a:gd name="connsiteX17" fmla="*/ 1746058 w 3897869"/>
              <a:gd name="connsiteY17" fmla="*/ 3110355 h 3965243"/>
              <a:gd name="connsiteX18" fmla="*/ 990519 w 3897869"/>
              <a:gd name="connsiteY18" fmla="*/ 2036564 h 3965243"/>
              <a:gd name="connsiteX19" fmla="*/ 1593790 w 3897869"/>
              <a:gd name="connsiteY19" fmla="*/ 984589 h 3965243"/>
              <a:gd name="connsiteX20" fmla="*/ 1746058 w 3897869"/>
              <a:gd name="connsiteY20" fmla="*/ 962773 h 3965243"/>
              <a:gd name="connsiteX21" fmla="*/ 2206475 w 3897869"/>
              <a:gd name="connsiteY21" fmla="*/ 1190705 h 3965243"/>
              <a:gd name="connsiteX22" fmla="*/ 2185910 w 3897869"/>
              <a:gd name="connsiteY22" fmla="*/ 894663 h 3965243"/>
              <a:gd name="connsiteX23" fmla="*/ 2656644 w 3897869"/>
              <a:gd name="connsiteY23" fmla="*/ 819919 h 3965243"/>
              <a:gd name="connsiteX24" fmla="*/ 2828567 w 3897869"/>
              <a:gd name="connsiteY24" fmla="*/ 2116306 h 3965243"/>
              <a:gd name="connsiteX25" fmla="*/ 3312378 w 3897869"/>
              <a:gd name="connsiteY25" fmla="*/ 2058373 h 3965243"/>
              <a:gd name="connsiteX26" fmla="*/ 3289926 w 3897869"/>
              <a:gd name="connsiteY26" fmla="*/ 1363476 h 3965243"/>
              <a:gd name="connsiteX27" fmla="*/ 3290031 w 3897869"/>
              <a:gd name="connsiteY27" fmla="*/ 1363579 h 3965243"/>
              <a:gd name="connsiteX28" fmla="*/ 1700745 w 3897869"/>
              <a:gd name="connsiteY28" fmla="*/ 591812 h 3965243"/>
              <a:gd name="connsiteX29" fmla="*/ 571995 w 3897869"/>
              <a:gd name="connsiteY29" fmla="*/ 2290946 h 3965243"/>
              <a:gd name="connsiteX30" fmla="*/ 2267548 w 3897869"/>
              <a:gd name="connsiteY30" fmla="*/ 3425067 h 3965243"/>
              <a:gd name="connsiteX31" fmla="*/ 3194376 w 3897869"/>
              <a:gd name="connsiteY31" fmla="*/ 3089434 h 3965243"/>
              <a:gd name="connsiteX32" fmla="*/ 3268026 w 3897869"/>
              <a:gd name="connsiteY32" fmla="*/ 3526326 h 3965243"/>
              <a:gd name="connsiteX33" fmla="*/ 2347298 w 3897869"/>
              <a:gd name="connsiteY33" fmla="*/ 3920822 h 3965243"/>
              <a:gd name="connsiteX34" fmla="*/ 42617 w 3897869"/>
              <a:gd name="connsiteY34" fmla="*/ 2396849 h 3965243"/>
              <a:gd name="connsiteX35" fmla="*/ 1594841 w 3897869"/>
              <a:gd name="connsiteY35" fmla="*/ 62434 h 3965243"/>
              <a:gd name="connsiteX0" fmla="*/ 1853384 w 3897869"/>
              <a:gd name="connsiteY0" fmla="*/ 1388405 h 3965243"/>
              <a:gd name="connsiteX1" fmla="*/ 1768767 w 3897869"/>
              <a:gd name="connsiteY1" fmla="*/ 1407105 h 3965243"/>
              <a:gd name="connsiteX2" fmla="*/ 1517577 w 3897869"/>
              <a:gd name="connsiteY2" fmla="*/ 2058791 h 3965243"/>
              <a:gd name="connsiteX3" fmla="*/ 1928990 w 3897869"/>
              <a:gd name="connsiteY3" fmla="*/ 2656528 h 3965243"/>
              <a:gd name="connsiteX4" fmla="*/ 2318674 w 3897869"/>
              <a:gd name="connsiteY4" fmla="*/ 2023139 h 3965243"/>
              <a:gd name="connsiteX5" fmla="*/ 2293344 w 3897869"/>
              <a:gd name="connsiteY5" fmla="*/ 1851009 h 3965243"/>
              <a:gd name="connsiteX6" fmla="*/ 1853384 w 3897869"/>
              <a:gd name="connsiteY6" fmla="*/ 1388405 h 3965243"/>
              <a:gd name="connsiteX7" fmla="*/ 1594841 w 3897869"/>
              <a:gd name="connsiteY7" fmla="*/ 62434 h 3965243"/>
              <a:gd name="connsiteX8" fmla="*/ 3869632 w 3897869"/>
              <a:gd name="connsiteY8" fmla="*/ 1534104 h 3965243"/>
              <a:gd name="connsiteX9" fmla="*/ 3670773 w 3897869"/>
              <a:gd name="connsiteY9" fmla="*/ 2442221 h 3965243"/>
              <a:gd name="connsiteX10" fmla="*/ 3671055 w 3897869"/>
              <a:gd name="connsiteY10" fmla="*/ 2443164 h 3965243"/>
              <a:gd name="connsiteX11" fmla="*/ 3164582 w 3897869"/>
              <a:gd name="connsiteY11" fmla="*/ 2847840 h 3965243"/>
              <a:gd name="connsiteX12" fmla="*/ 3176822 w 3897869"/>
              <a:gd name="connsiteY12" fmla="*/ 2861767 h 3965243"/>
              <a:gd name="connsiteX13" fmla="*/ 3146203 w 3897869"/>
              <a:gd name="connsiteY13" fmla="*/ 2860537 h 3965243"/>
              <a:gd name="connsiteX14" fmla="*/ 3151211 w 3897869"/>
              <a:gd name="connsiteY14" fmla="*/ 2852936 h 3965243"/>
              <a:gd name="connsiteX15" fmla="*/ 2397082 w 3897869"/>
              <a:gd name="connsiteY15" fmla="*/ 2581462 h 3965243"/>
              <a:gd name="connsiteX16" fmla="*/ 2396219 w 3897869"/>
              <a:gd name="connsiteY16" fmla="*/ 2574988 h 3965243"/>
              <a:gd name="connsiteX17" fmla="*/ 1746058 w 3897869"/>
              <a:gd name="connsiteY17" fmla="*/ 3110355 h 3965243"/>
              <a:gd name="connsiteX18" fmla="*/ 990519 w 3897869"/>
              <a:gd name="connsiteY18" fmla="*/ 2036564 h 3965243"/>
              <a:gd name="connsiteX19" fmla="*/ 1593790 w 3897869"/>
              <a:gd name="connsiteY19" fmla="*/ 984589 h 3965243"/>
              <a:gd name="connsiteX20" fmla="*/ 1746058 w 3897869"/>
              <a:gd name="connsiteY20" fmla="*/ 962773 h 3965243"/>
              <a:gd name="connsiteX21" fmla="*/ 2206475 w 3897869"/>
              <a:gd name="connsiteY21" fmla="*/ 1190705 h 3965243"/>
              <a:gd name="connsiteX22" fmla="*/ 2185910 w 3897869"/>
              <a:gd name="connsiteY22" fmla="*/ 894663 h 3965243"/>
              <a:gd name="connsiteX23" fmla="*/ 2656644 w 3897869"/>
              <a:gd name="connsiteY23" fmla="*/ 819919 h 3965243"/>
              <a:gd name="connsiteX24" fmla="*/ 2828567 w 3897869"/>
              <a:gd name="connsiteY24" fmla="*/ 2116306 h 3965243"/>
              <a:gd name="connsiteX25" fmla="*/ 3312378 w 3897869"/>
              <a:gd name="connsiteY25" fmla="*/ 2058373 h 3965243"/>
              <a:gd name="connsiteX26" fmla="*/ 3289926 w 3897869"/>
              <a:gd name="connsiteY26" fmla="*/ 1363476 h 3965243"/>
              <a:gd name="connsiteX27" fmla="*/ 3290031 w 3897869"/>
              <a:gd name="connsiteY27" fmla="*/ 1363579 h 3965243"/>
              <a:gd name="connsiteX28" fmla="*/ 1700745 w 3897869"/>
              <a:gd name="connsiteY28" fmla="*/ 591812 h 3965243"/>
              <a:gd name="connsiteX29" fmla="*/ 571995 w 3897869"/>
              <a:gd name="connsiteY29" fmla="*/ 2290946 h 3965243"/>
              <a:gd name="connsiteX30" fmla="*/ 2267548 w 3897869"/>
              <a:gd name="connsiteY30" fmla="*/ 3425067 h 3965243"/>
              <a:gd name="connsiteX31" fmla="*/ 3194376 w 3897869"/>
              <a:gd name="connsiteY31" fmla="*/ 3089434 h 3965243"/>
              <a:gd name="connsiteX32" fmla="*/ 3268026 w 3897869"/>
              <a:gd name="connsiteY32" fmla="*/ 3526326 h 3965243"/>
              <a:gd name="connsiteX33" fmla="*/ 2347298 w 3897869"/>
              <a:gd name="connsiteY33" fmla="*/ 3920822 h 3965243"/>
              <a:gd name="connsiteX34" fmla="*/ 42617 w 3897869"/>
              <a:gd name="connsiteY34" fmla="*/ 2396849 h 3965243"/>
              <a:gd name="connsiteX35" fmla="*/ 1594841 w 3897869"/>
              <a:gd name="connsiteY35" fmla="*/ 62434 h 3965243"/>
              <a:gd name="connsiteX0" fmla="*/ 1853384 w 3897869"/>
              <a:gd name="connsiteY0" fmla="*/ 1388405 h 3965243"/>
              <a:gd name="connsiteX1" fmla="*/ 1768767 w 3897869"/>
              <a:gd name="connsiteY1" fmla="*/ 1407105 h 3965243"/>
              <a:gd name="connsiteX2" fmla="*/ 1517577 w 3897869"/>
              <a:gd name="connsiteY2" fmla="*/ 2058791 h 3965243"/>
              <a:gd name="connsiteX3" fmla="*/ 1928990 w 3897869"/>
              <a:gd name="connsiteY3" fmla="*/ 2656528 h 3965243"/>
              <a:gd name="connsiteX4" fmla="*/ 2318674 w 3897869"/>
              <a:gd name="connsiteY4" fmla="*/ 2023139 h 3965243"/>
              <a:gd name="connsiteX5" fmla="*/ 2293344 w 3897869"/>
              <a:gd name="connsiteY5" fmla="*/ 1851009 h 3965243"/>
              <a:gd name="connsiteX6" fmla="*/ 1853384 w 3897869"/>
              <a:gd name="connsiteY6" fmla="*/ 1388405 h 3965243"/>
              <a:gd name="connsiteX7" fmla="*/ 1594841 w 3897869"/>
              <a:gd name="connsiteY7" fmla="*/ 62434 h 3965243"/>
              <a:gd name="connsiteX8" fmla="*/ 3869632 w 3897869"/>
              <a:gd name="connsiteY8" fmla="*/ 1534104 h 3965243"/>
              <a:gd name="connsiteX9" fmla="*/ 3670773 w 3897869"/>
              <a:gd name="connsiteY9" fmla="*/ 2442221 h 3965243"/>
              <a:gd name="connsiteX10" fmla="*/ 3671055 w 3897869"/>
              <a:gd name="connsiteY10" fmla="*/ 2443164 h 3965243"/>
              <a:gd name="connsiteX11" fmla="*/ 3164582 w 3897869"/>
              <a:gd name="connsiteY11" fmla="*/ 2847840 h 3965243"/>
              <a:gd name="connsiteX12" fmla="*/ 3176822 w 3897869"/>
              <a:gd name="connsiteY12" fmla="*/ 2861767 h 3965243"/>
              <a:gd name="connsiteX13" fmla="*/ 3146203 w 3897869"/>
              <a:gd name="connsiteY13" fmla="*/ 2860537 h 3965243"/>
              <a:gd name="connsiteX14" fmla="*/ 3151211 w 3897869"/>
              <a:gd name="connsiteY14" fmla="*/ 2852936 h 3965243"/>
              <a:gd name="connsiteX15" fmla="*/ 2397082 w 3897869"/>
              <a:gd name="connsiteY15" fmla="*/ 2581462 h 3965243"/>
              <a:gd name="connsiteX16" fmla="*/ 2396219 w 3897869"/>
              <a:gd name="connsiteY16" fmla="*/ 2574988 h 3965243"/>
              <a:gd name="connsiteX17" fmla="*/ 1746058 w 3897869"/>
              <a:gd name="connsiteY17" fmla="*/ 3110355 h 3965243"/>
              <a:gd name="connsiteX18" fmla="*/ 990519 w 3897869"/>
              <a:gd name="connsiteY18" fmla="*/ 2036564 h 3965243"/>
              <a:gd name="connsiteX19" fmla="*/ 1593790 w 3897869"/>
              <a:gd name="connsiteY19" fmla="*/ 984589 h 3965243"/>
              <a:gd name="connsiteX20" fmla="*/ 1746058 w 3897869"/>
              <a:gd name="connsiteY20" fmla="*/ 962773 h 3965243"/>
              <a:gd name="connsiteX21" fmla="*/ 2206475 w 3897869"/>
              <a:gd name="connsiteY21" fmla="*/ 1190705 h 3965243"/>
              <a:gd name="connsiteX22" fmla="*/ 2185910 w 3897869"/>
              <a:gd name="connsiteY22" fmla="*/ 894663 h 3965243"/>
              <a:gd name="connsiteX23" fmla="*/ 2656644 w 3897869"/>
              <a:gd name="connsiteY23" fmla="*/ 819919 h 3965243"/>
              <a:gd name="connsiteX24" fmla="*/ 2828567 w 3897869"/>
              <a:gd name="connsiteY24" fmla="*/ 2116306 h 3965243"/>
              <a:gd name="connsiteX25" fmla="*/ 3312378 w 3897869"/>
              <a:gd name="connsiteY25" fmla="*/ 2058373 h 3965243"/>
              <a:gd name="connsiteX26" fmla="*/ 3289926 w 3897869"/>
              <a:gd name="connsiteY26" fmla="*/ 1363476 h 3965243"/>
              <a:gd name="connsiteX27" fmla="*/ 3290031 w 3897869"/>
              <a:gd name="connsiteY27" fmla="*/ 1363579 h 3965243"/>
              <a:gd name="connsiteX28" fmla="*/ 1700745 w 3897869"/>
              <a:gd name="connsiteY28" fmla="*/ 591812 h 3965243"/>
              <a:gd name="connsiteX29" fmla="*/ 571995 w 3897869"/>
              <a:gd name="connsiteY29" fmla="*/ 2290946 h 3965243"/>
              <a:gd name="connsiteX30" fmla="*/ 2267548 w 3897869"/>
              <a:gd name="connsiteY30" fmla="*/ 3425067 h 3965243"/>
              <a:gd name="connsiteX31" fmla="*/ 3194376 w 3897869"/>
              <a:gd name="connsiteY31" fmla="*/ 3089434 h 3965243"/>
              <a:gd name="connsiteX32" fmla="*/ 3268026 w 3897869"/>
              <a:gd name="connsiteY32" fmla="*/ 3526326 h 3965243"/>
              <a:gd name="connsiteX33" fmla="*/ 2347298 w 3897869"/>
              <a:gd name="connsiteY33" fmla="*/ 3920822 h 3965243"/>
              <a:gd name="connsiteX34" fmla="*/ 42617 w 3897869"/>
              <a:gd name="connsiteY34" fmla="*/ 2396849 h 3965243"/>
              <a:gd name="connsiteX35" fmla="*/ 1594841 w 3897869"/>
              <a:gd name="connsiteY35" fmla="*/ 62434 h 3965243"/>
              <a:gd name="connsiteX0" fmla="*/ 1853384 w 3897869"/>
              <a:gd name="connsiteY0" fmla="*/ 1388405 h 3965243"/>
              <a:gd name="connsiteX1" fmla="*/ 1768767 w 3897869"/>
              <a:gd name="connsiteY1" fmla="*/ 1407105 h 3965243"/>
              <a:gd name="connsiteX2" fmla="*/ 1517577 w 3897869"/>
              <a:gd name="connsiteY2" fmla="*/ 2058791 h 3965243"/>
              <a:gd name="connsiteX3" fmla="*/ 1928990 w 3897869"/>
              <a:gd name="connsiteY3" fmla="*/ 2656528 h 3965243"/>
              <a:gd name="connsiteX4" fmla="*/ 2318674 w 3897869"/>
              <a:gd name="connsiteY4" fmla="*/ 2023139 h 3965243"/>
              <a:gd name="connsiteX5" fmla="*/ 2293344 w 3897869"/>
              <a:gd name="connsiteY5" fmla="*/ 1851009 h 3965243"/>
              <a:gd name="connsiteX6" fmla="*/ 1853384 w 3897869"/>
              <a:gd name="connsiteY6" fmla="*/ 1388405 h 3965243"/>
              <a:gd name="connsiteX7" fmla="*/ 1594841 w 3897869"/>
              <a:gd name="connsiteY7" fmla="*/ 62434 h 3965243"/>
              <a:gd name="connsiteX8" fmla="*/ 3869632 w 3897869"/>
              <a:gd name="connsiteY8" fmla="*/ 1534104 h 3965243"/>
              <a:gd name="connsiteX9" fmla="*/ 3670773 w 3897869"/>
              <a:gd name="connsiteY9" fmla="*/ 2442221 h 3965243"/>
              <a:gd name="connsiteX10" fmla="*/ 3671055 w 3897869"/>
              <a:gd name="connsiteY10" fmla="*/ 2443164 h 3965243"/>
              <a:gd name="connsiteX11" fmla="*/ 3164582 w 3897869"/>
              <a:gd name="connsiteY11" fmla="*/ 2847840 h 3965243"/>
              <a:gd name="connsiteX12" fmla="*/ 3176822 w 3897869"/>
              <a:gd name="connsiteY12" fmla="*/ 2861767 h 3965243"/>
              <a:gd name="connsiteX13" fmla="*/ 3146203 w 3897869"/>
              <a:gd name="connsiteY13" fmla="*/ 2860537 h 3965243"/>
              <a:gd name="connsiteX14" fmla="*/ 3151211 w 3897869"/>
              <a:gd name="connsiteY14" fmla="*/ 2852936 h 3965243"/>
              <a:gd name="connsiteX15" fmla="*/ 2397082 w 3897869"/>
              <a:gd name="connsiteY15" fmla="*/ 2581462 h 3965243"/>
              <a:gd name="connsiteX16" fmla="*/ 2396219 w 3897869"/>
              <a:gd name="connsiteY16" fmla="*/ 2574988 h 3965243"/>
              <a:gd name="connsiteX17" fmla="*/ 1746058 w 3897869"/>
              <a:gd name="connsiteY17" fmla="*/ 3110355 h 3965243"/>
              <a:gd name="connsiteX18" fmla="*/ 990519 w 3897869"/>
              <a:gd name="connsiteY18" fmla="*/ 2036564 h 3965243"/>
              <a:gd name="connsiteX19" fmla="*/ 1593790 w 3897869"/>
              <a:gd name="connsiteY19" fmla="*/ 984589 h 3965243"/>
              <a:gd name="connsiteX20" fmla="*/ 1746058 w 3897869"/>
              <a:gd name="connsiteY20" fmla="*/ 962773 h 3965243"/>
              <a:gd name="connsiteX21" fmla="*/ 2206475 w 3897869"/>
              <a:gd name="connsiteY21" fmla="*/ 1190705 h 3965243"/>
              <a:gd name="connsiteX22" fmla="*/ 2185910 w 3897869"/>
              <a:gd name="connsiteY22" fmla="*/ 894663 h 3965243"/>
              <a:gd name="connsiteX23" fmla="*/ 2656644 w 3897869"/>
              <a:gd name="connsiteY23" fmla="*/ 819919 h 3965243"/>
              <a:gd name="connsiteX24" fmla="*/ 2828567 w 3897869"/>
              <a:gd name="connsiteY24" fmla="*/ 2116306 h 3965243"/>
              <a:gd name="connsiteX25" fmla="*/ 3312378 w 3897869"/>
              <a:gd name="connsiteY25" fmla="*/ 2058373 h 3965243"/>
              <a:gd name="connsiteX26" fmla="*/ 3289926 w 3897869"/>
              <a:gd name="connsiteY26" fmla="*/ 1363476 h 3965243"/>
              <a:gd name="connsiteX27" fmla="*/ 3290031 w 3897869"/>
              <a:gd name="connsiteY27" fmla="*/ 1363579 h 3965243"/>
              <a:gd name="connsiteX28" fmla="*/ 1700745 w 3897869"/>
              <a:gd name="connsiteY28" fmla="*/ 591812 h 3965243"/>
              <a:gd name="connsiteX29" fmla="*/ 571995 w 3897869"/>
              <a:gd name="connsiteY29" fmla="*/ 2290946 h 3965243"/>
              <a:gd name="connsiteX30" fmla="*/ 2267548 w 3897869"/>
              <a:gd name="connsiteY30" fmla="*/ 3425067 h 3965243"/>
              <a:gd name="connsiteX31" fmla="*/ 3194376 w 3897869"/>
              <a:gd name="connsiteY31" fmla="*/ 3089434 h 3965243"/>
              <a:gd name="connsiteX32" fmla="*/ 3268026 w 3897869"/>
              <a:gd name="connsiteY32" fmla="*/ 3526326 h 3965243"/>
              <a:gd name="connsiteX33" fmla="*/ 2347298 w 3897869"/>
              <a:gd name="connsiteY33" fmla="*/ 3920822 h 3965243"/>
              <a:gd name="connsiteX34" fmla="*/ 42617 w 3897869"/>
              <a:gd name="connsiteY34" fmla="*/ 2396849 h 3965243"/>
              <a:gd name="connsiteX35" fmla="*/ 1594841 w 3897869"/>
              <a:gd name="connsiteY35" fmla="*/ 62434 h 3965243"/>
              <a:gd name="connsiteX0" fmla="*/ 1853384 w 3897869"/>
              <a:gd name="connsiteY0" fmla="*/ 1388405 h 3965243"/>
              <a:gd name="connsiteX1" fmla="*/ 1768767 w 3897869"/>
              <a:gd name="connsiteY1" fmla="*/ 1407105 h 3965243"/>
              <a:gd name="connsiteX2" fmla="*/ 1517577 w 3897869"/>
              <a:gd name="connsiteY2" fmla="*/ 2058791 h 3965243"/>
              <a:gd name="connsiteX3" fmla="*/ 1928990 w 3897869"/>
              <a:gd name="connsiteY3" fmla="*/ 2656528 h 3965243"/>
              <a:gd name="connsiteX4" fmla="*/ 2318674 w 3897869"/>
              <a:gd name="connsiteY4" fmla="*/ 2023139 h 3965243"/>
              <a:gd name="connsiteX5" fmla="*/ 2293344 w 3897869"/>
              <a:gd name="connsiteY5" fmla="*/ 1851009 h 3965243"/>
              <a:gd name="connsiteX6" fmla="*/ 1853384 w 3897869"/>
              <a:gd name="connsiteY6" fmla="*/ 1388405 h 3965243"/>
              <a:gd name="connsiteX7" fmla="*/ 1594841 w 3897869"/>
              <a:gd name="connsiteY7" fmla="*/ 62434 h 3965243"/>
              <a:gd name="connsiteX8" fmla="*/ 3869632 w 3897869"/>
              <a:gd name="connsiteY8" fmla="*/ 1534104 h 3965243"/>
              <a:gd name="connsiteX9" fmla="*/ 3670773 w 3897869"/>
              <a:gd name="connsiteY9" fmla="*/ 2442221 h 3965243"/>
              <a:gd name="connsiteX10" fmla="*/ 3671055 w 3897869"/>
              <a:gd name="connsiteY10" fmla="*/ 2443164 h 3965243"/>
              <a:gd name="connsiteX11" fmla="*/ 3164582 w 3897869"/>
              <a:gd name="connsiteY11" fmla="*/ 2847840 h 3965243"/>
              <a:gd name="connsiteX12" fmla="*/ 3176822 w 3897869"/>
              <a:gd name="connsiteY12" fmla="*/ 2861767 h 3965243"/>
              <a:gd name="connsiteX13" fmla="*/ 3146203 w 3897869"/>
              <a:gd name="connsiteY13" fmla="*/ 2860537 h 3965243"/>
              <a:gd name="connsiteX14" fmla="*/ 3151211 w 3897869"/>
              <a:gd name="connsiteY14" fmla="*/ 2852936 h 3965243"/>
              <a:gd name="connsiteX15" fmla="*/ 2397082 w 3897869"/>
              <a:gd name="connsiteY15" fmla="*/ 2581462 h 3965243"/>
              <a:gd name="connsiteX16" fmla="*/ 2396219 w 3897869"/>
              <a:gd name="connsiteY16" fmla="*/ 2574988 h 3965243"/>
              <a:gd name="connsiteX17" fmla="*/ 1746058 w 3897869"/>
              <a:gd name="connsiteY17" fmla="*/ 3110355 h 3965243"/>
              <a:gd name="connsiteX18" fmla="*/ 990519 w 3897869"/>
              <a:gd name="connsiteY18" fmla="*/ 2036564 h 3965243"/>
              <a:gd name="connsiteX19" fmla="*/ 1593790 w 3897869"/>
              <a:gd name="connsiteY19" fmla="*/ 984589 h 3965243"/>
              <a:gd name="connsiteX20" fmla="*/ 1746058 w 3897869"/>
              <a:gd name="connsiteY20" fmla="*/ 962773 h 3965243"/>
              <a:gd name="connsiteX21" fmla="*/ 2206475 w 3897869"/>
              <a:gd name="connsiteY21" fmla="*/ 1190705 h 3965243"/>
              <a:gd name="connsiteX22" fmla="*/ 2185910 w 3897869"/>
              <a:gd name="connsiteY22" fmla="*/ 894663 h 3965243"/>
              <a:gd name="connsiteX23" fmla="*/ 2656644 w 3897869"/>
              <a:gd name="connsiteY23" fmla="*/ 819919 h 3965243"/>
              <a:gd name="connsiteX24" fmla="*/ 2828567 w 3897869"/>
              <a:gd name="connsiteY24" fmla="*/ 2116306 h 3965243"/>
              <a:gd name="connsiteX25" fmla="*/ 3312378 w 3897869"/>
              <a:gd name="connsiteY25" fmla="*/ 2058373 h 3965243"/>
              <a:gd name="connsiteX26" fmla="*/ 3289926 w 3897869"/>
              <a:gd name="connsiteY26" fmla="*/ 1363476 h 3965243"/>
              <a:gd name="connsiteX27" fmla="*/ 3290031 w 3897869"/>
              <a:gd name="connsiteY27" fmla="*/ 1363579 h 3965243"/>
              <a:gd name="connsiteX28" fmla="*/ 1700745 w 3897869"/>
              <a:gd name="connsiteY28" fmla="*/ 591812 h 3965243"/>
              <a:gd name="connsiteX29" fmla="*/ 571995 w 3897869"/>
              <a:gd name="connsiteY29" fmla="*/ 2290946 h 3965243"/>
              <a:gd name="connsiteX30" fmla="*/ 2267548 w 3897869"/>
              <a:gd name="connsiteY30" fmla="*/ 3425067 h 3965243"/>
              <a:gd name="connsiteX31" fmla="*/ 3194376 w 3897869"/>
              <a:gd name="connsiteY31" fmla="*/ 3089434 h 3965243"/>
              <a:gd name="connsiteX32" fmla="*/ 3268026 w 3897869"/>
              <a:gd name="connsiteY32" fmla="*/ 3526326 h 3965243"/>
              <a:gd name="connsiteX33" fmla="*/ 2347298 w 3897869"/>
              <a:gd name="connsiteY33" fmla="*/ 3920822 h 3965243"/>
              <a:gd name="connsiteX34" fmla="*/ 42617 w 3897869"/>
              <a:gd name="connsiteY34" fmla="*/ 2396849 h 3965243"/>
              <a:gd name="connsiteX35" fmla="*/ 1594841 w 3897869"/>
              <a:gd name="connsiteY35" fmla="*/ 62434 h 3965243"/>
              <a:gd name="connsiteX0" fmla="*/ 1853384 w 3897869"/>
              <a:gd name="connsiteY0" fmla="*/ 1370964 h 3947802"/>
              <a:gd name="connsiteX1" fmla="*/ 1768767 w 3897869"/>
              <a:gd name="connsiteY1" fmla="*/ 1389664 h 3947802"/>
              <a:gd name="connsiteX2" fmla="*/ 1517577 w 3897869"/>
              <a:gd name="connsiteY2" fmla="*/ 2041350 h 3947802"/>
              <a:gd name="connsiteX3" fmla="*/ 1928990 w 3897869"/>
              <a:gd name="connsiteY3" fmla="*/ 2639087 h 3947802"/>
              <a:gd name="connsiteX4" fmla="*/ 2318674 w 3897869"/>
              <a:gd name="connsiteY4" fmla="*/ 2005698 h 3947802"/>
              <a:gd name="connsiteX5" fmla="*/ 2293344 w 3897869"/>
              <a:gd name="connsiteY5" fmla="*/ 1833568 h 3947802"/>
              <a:gd name="connsiteX6" fmla="*/ 1853384 w 3897869"/>
              <a:gd name="connsiteY6" fmla="*/ 1370964 h 3947802"/>
              <a:gd name="connsiteX7" fmla="*/ 1594841 w 3897869"/>
              <a:gd name="connsiteY7" fmla="*/ 44993 h 3947802"/>
              <a:gd name="connsiteX8" fmla="*/ 3869632 w 3897869"/>
              <a:gd name="connsiteY8" fmla="*/ 1516663 h 3947802"/>
              <a:gd name="connsiteX9" fmla="*/ 3670773 w 3897869"/>
              <a:gd name="connsiteY9" fmla="*/ 2424780 h 3947802"/>
              <a:gd name="connsiteX10" fmla="*/ 3671055 w 3897869"/>
              <a:gd name="connsiteY10" fmla="*/ 2425723 h 3947802"/>
              <a:gd name="connsiteX11" fmla="*/ 3164582 w 3897869"/>
              <a:gd name="connsiteY11" fmla="*/ 2830399 h 3947802"/>
              <a:gd name="connsiteX12" fmla="*/ 3176822 w 3897869"/>
              <a:gd name="connsiteY12" fmla="*/ 2844326 h 3947802"/>
              <a:gd name="connsiteX13" fmla="*/ 3146203 w 3897869"/>
              <a:gd name="connsiteY13" fmla="*/ 2843096 h 3947802"/>
              <a:gd name="connsiteX14" fmla="*/ 3151211 w 3897869"/>
              <a:gd name="connsiteY14" fmla="*/ 2835495 h 3947802"/>
              <a:gd name="connsiteX15" fmla="*/ 2397082 w 3897869"/>
              <a:gd name="connsiteY15" fmla="*/ 2564021 h 3947802"/>
              <a:gd name="connsiteX16" fmla="*/ 2396219 w 3897869"/>
              <a:gd name="connsiteY16" fmla="*/ 2557547 h 3947802"/>
              <a:gd name="connsiteX17" fmla="*/ 1746058 w 3897869"/>
              <a:gd name="connsiteY17" fmla="*/ 3092914 h 3947802"/>
              <a:gd name="connsiteX18" fmla="*/ 990519 w 3897869"/>
              <a:gd name="connsiteY18" fmla="*/ 2019123 h 3947802"/>
              <a:gd name="connsiteX19" fmla="*/ 1593790 w 3897869"/>
              <a:gd name="connsiteY19" fmla="*/ 967148 h 3947802"/>
              <a:gd name="connsiteX20" fmla="*/ 1746058 w 3897869"/>
              <a:gd name="connsiteY20" fmla="*/ 945332 h 3947802"/>
              <a:gd name="connsiteX21" fmla="*/ 2206475 w 3897869"/>
              <a:gd name="connsiteY21" fmla="*/ 1173264 h 3947802"/>
              <a:gd name="connsiteX22" fmla="*/ 2185910 w 3897869"/>
              <a:gd name="connsiteY22" fmla="*/ 877222 h 3947802"/>
              <a:gd name="connsiteX23" fmla="*/ 2656644 w 3897869"/>
              <a:gd name="connsiteY23" fmla="*/ 802478 h 3947802"/>
              <a:gd name="connsiteX24" fmla="*/ 2828567 w 3897869"/>
              <a:gd name="connsiteY24" fmla="*/ 2098865 h 3947802"/>
              <a:gd name="connsiteX25" fmla="*/ 3312378 w 3897869"/>
              <a:gd name="connsiteY25" fmla="*/ 2040932 h 3947802"/>
              <a:gd name="connsiteX26" fmla="*/ 3289926 w 3897869"/>
              <a:gd name="connsiteY26" fmla="*/ 1346035 h 3947802"/>
              <a:gd name="connsiteX27" fmla="*/ 3290031 w 3897869"/>
              <a:gd name="connsiteY27" fmla="*/ 1346138 h 3947802"/>
              <a:gd name="connsiteX28" fmla="*/ 1700745 w 3897869"/>
              <a:gd name="connsiteY28" fmla="*/ 574371 h 3947802"/>
              <a:gd name="connsiteX29" fmla="*/ 571995 w 3897869"/>
              <a:gd name="connsiteY29" fmla="*/ 2273505 h 3947802"/>
              <a:gd name="connsiteX30" fmla="*/ 2267548 w 3897869"/>
              <a:gd name="connsiteY30" fmla="*/ 3407626 h 3947802"/>
              <a:gd name="connsiteX31" fmla="*/ 3194376 w 3897869"/>
              <a:gd name="connsiteY31" fmla="*/ 3071993 h 3947802"/>
              <a:gd name="connsiteX32" fmla="*/ 3268026 w 3897869"/>
              <a:gd name="connsiteY32" fmla="*/ 3508885 h 3947802"/>
              <a:gd name="connsiteX33" fmla="*/ 2347298 w 3897869"/>
              <a:gd name="connsiteY33" fmla="*/ 3903381 h 3947802"/>
              <a:gd name="connsiteX34" fmla="*/ 42617 w 3897869"/>
              <a:gd name="connsiteY34" fmla="*/ 2379408 h 3947802"/>
              <a:gd name="connsiteX35" fmla="*/ 1594841 w 3897869"/>
              <a:gd name="connsiteY35" fmla="*/ 44993 h 3947802"/>
              <a:gd name="connsiteX0" fmla="*/ 1853384 w 3897869"/>
              <a:gd name="connsiteY0" fmla="*/ 1370964 h 3947802"/>
              <a:gd name="connsiteX1" fmla="*/ 1768767 w 3897869"/>
              <a:gd name="connsiteY1" fmla="*/ 1389664 h 3947802"/>
              <a:gd name="connsiteX2" fmla="*/ 1517577 w 3897869"/>
              <a:gd name="connsiteY2" fmla="*/ 2041350 h 3947802"/>
              <a:gd name="connsiteX3" fmla="*/ 1928990 w 3897869"/>
              <a:gd name="connsiteY3" fmla="*/ 2639087 h 3947802"/>
              <a:gd name="connsiteX4" fmla="*/ 2318674 w 3897869"/>
              <a:gd name="connsiteY4" fmla="*/ 2005698 h 3947802"/>
              <a:gd name="connsiteX5" fmla="*/ 2293344 w 3897869"/>
              <a:gd name="connsiteY5" fmla="*/ 1833568 h 3947802"/>
              <a:gd name="connsiteX6" fmla="*/ 1853384 w 3897869"/>
              <a:gd name="connsiteY6" fmla="*/ 1370964 h 3947802"/>
              <a:gd name="connsiteX7" fmla="*/ 1594841 w 3897869"/>
              <a:gd name="connsiteY7" fmla="*/ 44993 h 3947802"/>
              <a:gd name="connsiteX8" fmla="*/ 3869632 w 3897869"/>
              <a:gd name="connsiteY8" fmla="*/ 1516663 h 3947802"/>
              <a:gd name="connsiteX9" fmla="*/ 3670773 w 3897869"/>
              <a:gd name="connsiteY9" fmla="*/ 2424780 h 3947802"/>
              <a:gd name="connsiteX10" fmla="*/ 3671055 w 3897869"/>
              <a:gd name="connsiteY10" fmla="*/ 2425723 h 3947802"/>
              <a:gd name="connsiteX11" fmla="*/ 3164582 w 3897869"/>
              <a:gd name="connsiteY11" fmla="*/ 2830399 h 3947802"/>
              <a:gd name="connsiteX12" fmla="*/ 3176822 w 3897869"/>
              <a:gd name="connsiteY12" fmla="*/ 2844326 h 3947802"/>
              <a:gd name="connsiteX13" fmla="*/ 3146203 w 3897869"/>
              <a:gd name="connsiteY13" fmla="*/ 2843096 h 3947802"/>
              <a:gd name="connsiteX14" fmla="*/ 3151211 w 3897869"/>
              <a:gd name="connsiteY14" fmla="*/ 2835495 h 3947802"/>
              <a:gd name="connsiteX15" fmla="*/ 2397082 w 3897869"/>
              <a:gd name="connsiteY15" fmla="*/ 2564021 h 3947802"/>
              <a:gd name="connsiteX16" fmla="*/ 2396219 w 3897869"/>
              <a:gd name="connsiteY16" fmla="*/ 2557547 h 3947802"/>
              <a:gd name="connsiteX17" fmla="*/ 1746058 w 3897869"/>
              <a:gd name="connsiteY17" fmla="*/ 3092914 h 3947802"/>
              <a:gd name="connsiteX18" fmla="*/ 990519 w 3897869"/>
              <a:gd name="connsiteY18" fmla="*/ 2019123 h 3947802"/>
              <a:gd name="connsiteX19" fmla="*/ 1593790 w 3897869"/>
              <a:gd name="connsiteY19" fmla="*/ 967148 h 3947802"/>
              <a:gd name="connsiteX20" fmla="*/ 1746058 w 3897869"/>
              <a:gd name="connsiteY20" fmla="*/ 945332 h 3947802"/>
              <a:gd name="connsiteX21" fmla="*/ 2206475 w 3897869"/>
              <a:gd name="connsiteY21" fmla="*/ 1173264 h 3947802"/>
              <a:gd name="connsiteX22" fmla="*/ 2185910 w 3897869"/>
              <a:gd name="connsiteY22" fmla="*/ 877222 h 3947802"/>
              <a:gd name="connsiteX23" fmla="*/ 2656644 w 3897869"/>
              <a:gd name="connsiteY23" fmla="*/ 802478 h 3947802"/>
              <a:gd name="connsiteX24" fmla="*/ 2828567 w 3897869"/>
              <a:gd name="connsiteY24" fmla="*/ 2098865 h 3947802"/>
              <a:gd name="connsiteX25" fmla="*/ 3312378 w 3897869"/>
              <a:gd name="connsiteY25" fmla="*/ 2040932 h 3947802"/>
              <a:gd name="connsiteX26" fmla="*/ 3289926 w 3897869"/>
              <a:gd name="connsiteY26" fmla="*/ 1346035 h 3947802"/>
              <a:gd name="connsiteX27" fmla="*/ 3290031 w 3897869"/>
              <a:gd name="connsiteY27" fmla="*/ 1346138 h 3947802"/>
              <a:gd name="connsiteX28" fmla="*/ 1700745 w 3897869"/>
              <a:gd name="connsiteY28" fmla="*/ 574371 h 3947802"/>
              <a:gd name="connsiteX29" fmla="*/ 571995 w 3897869"/>
              <a:gd name="connsiteY29" fmla="*/ 2273505 h 3947802"/>
              <a:gd name="connsiteX30" fmla="*/ 2267548 w 3897869"/>
              <a:gd name="connsiteY30" fmla="*/ 3407626 h 3947802"/>
              <a:gd name="connsiteX31" fmla="*/ 3194376 w 3897869"/>
              <a:gd name="connsiteY31" fmla="*/ 3071993 h 3947802"/>
              <a:gd name="connsiteX32" fmla="*/ 3268026 w 3897869"/>
              <a:gd name="connsiteY32" fmla="*/ 3508885 h 3947802"/>
              <a:gd name="connsiteX33" fmla="*/ 2347298 w 3897869"/>
              <a:gd name="connsiteY33" fmla="*/ 3903381 h 3947802"/>
              <a:gd name="connsiteX34" fmla="*/ 42617 w 3897869"/>
              <a:gd name="connsiteY34" fmla="*/ 2379408 h 3947802"/>
              <a:gd name="connsiteX35" fmla="*/ 1594841 w 3897869"/>
              <a:gd name="connsiteY35" fmla="*/ 44993 h 3947802"/>
              <a:gd name="connsiteX0" fmla="*/ 1853384 w 3897869"/>
              <a:gd name="connsiteY0" fmla="*/ 1370964 h 3947802"/>
              <a:gd name="connsiteX1" fmla="*/ 1768767 w 3897869"/>
              <a:gd name="connsiteY1" fmla="*/ 1389664 h 3947802"/>
              <a:gd name="connsiteX2" fmla="*/ 1517577 w 3897869"/>
              <a:gd name="connsiteY2" fmla="*/ 2041350 h 3947802"/>
              <a:gd name="connsiteX3" fmla="*/ 1928990 w 3897869"/>
              <a:gd name="connsiteY3" fmla="*/ 2639087 h 3947802"/>
              <a:gd name="connsiteX4" fmla="*/ 2318674 w 3897869"/>
              <a:gd name="connsiteY4" fmla="*/ 2005698 h 3947802"/>
              <a:gd name="connsiteX5" fmla="*/ 2293344 w 3897869"/>
              <a:gd name="connsiteY5" fmla="*/ 1833568 h 3947802"/>
              <a:gd name="connsiteX6" fmla="*/ 1853384 w 3897869"/>
              <a:gd name="connsiteY6" fmla="*/ 1370964 h 3947802"/>
              <a:gd name="connsiteX7" fmla="*/ 1594841 w 3897869"/>
              <a:gd name="connsiteY7" fmla="*/ 44993 h 3947802"/>
              <a:gd name="connsiteX8" fmla="*/ 3869632 w 3897869"/>
              <a:gd name="connsiteY8" fmla="*/ 1516663 h 3947802"/>
              <a:gd name="connsiteX9" fmla="*/ 3670773 w 3897869"/>
              <a:gd name="connsiteY9" fmla="*/ 2424780 h 3947802"/>
              <a:gd name="connsiteX10" fmla="*/ 3671055 w 3897869"/>
              <a:gd name="connsiteY10" fmla="*/ 2425723 h 3947802"/>
              <a:gd name="connsiteX11" fmla="*/ 3164582 w 3897869"/>
              <a:gd name="connsiteY11" fmla="*/ 2830399 h 3947802"/>
              <a:gd name="connsiteX12" fmla="*/ 3176822 w 3897869"/>
              <a:gd name="connsiteY12" fmla="*/ 2844326 h 3947802"/>
              <a:gd name="connsiteX13" fmla="*/ 3146203 w 3897869"/>
              <a:gd name="connsiteY13" fmla="*/ 2843096 h 3947802"/>
              <a:gd name="connsiteX14" fmla="*/ 3151211 w 3897869"/>
              <a:gd name="connsiteY14" fmla="*/ 2835495 h 3947802"/>
              <a:gd name="connsiteX15" fmla="*/ 2397082 w 3897869"/>
              <a:gd name="connsiteY15" fmla="*/ 2564021 h 3947802"/>
              <a:gd name="connsiteX16" fmla="*/ 2396219 w 3897869"/>
              <a:gd name="connsiteY16" fmla="*/ 2557547 h 3947802"/>
              <a:gd name="connsiteX17" fmla="*/ 1746058 w 3897869"/>
              <a:gd name="connsiteY17" fmla="*/ 3092914 h 3947802"/>
              <a:gd name="connsiteX18" fmla="*/ 990519 w 3897869"/>
              <a:gd name="connsiteY18" fmla="*/ 2019123 h 3947802"/>
              <a:gd name="connsiteX19" fmla="*/ 1593790 w 3897869"/>
              <a:gd name="connsiteY19" fmla="*/ 967148 h 3947802"/>
              <a:gd name="connsiteX20" fmla="*/ 1746058 w 3897869"/>
              <a:gd name="connsiteY20" fmla="*/ 945332 h 3947802"/>
              <a:gd name="connsiteX21" fmla="*/ 2206475 w 3897869"/>
              <a:gd name="connsiteY21" fmla="*/ 1173264 h 3947802"/>
              <a:gd name="connsiteX22" fmla="*/ 2185910 w 3897869"/>
              <a:gd name="connsiteY22" fmla="*/ 877222 h 3947802"/>
              <a:gd name="connsiteX23" fmla="*/ 2656644 w 3897869"/>
              <a:gd name="connsiteY23" fmla="*/ 802478 h 3947802"/>
              <a:gd name="connsiteX24" fmla="*/ 2828567 w 3897869"/>
              <a:gd name="connsiteY24" fmla="*/ 2098865 h 3947802"/>
              <a:gd name="connsiteX25" fmla="*/ 3312378 w 3897869"/>
              <a:gd name="connsiteY25" fmla="*/ 2040932 h 3947802"/>
              <a:gd name="connsiteX26" fmla="*/ 3289926 w 3897869"/>
              <a:gd name="connsiteY26" fmla="*/ 1346035 h 3947802"/>
              <a:gd name="connsiteX27" fmla="*/ 3290031 w 3897869"/>
              <a:gd name="connsiteY27" fmla="*/ 1346138 h 3947802"/>
              <a:gd name="connsiteX28" fmla="*/ 1700745 w 3897869"/>
              <a:gd name="connsiteY28" fmla="*/ 574371 h 3947802"/>
              <a:gd name="connsiteX29" fmla="*/ 571995 w 3897869"/>
              <a:gd name="connsiteY29" fmla="*/ 2273505 h 3947802"/>
              <a:gd name="connsiteX30" fmla="*/ 2267548 w 3897869"/>
              <a:gd name="connsiteY30" fmla="*/ 3407626 h 3947802"/>
              <a:gd name="connsiteX31" fmla="*/ 3194376 w 3897869"/>
              <a:gd name="connsiteY31" fmla="*/ 3071993 h 3947802"/>
              <a:gd name="connsiteX32" fmla="*/ 3268026 w 3897869"/>
              <a:gd name="connsiteY32" fmla="*/ 3508885 h 3947802"/>
              <a:gd name="connsiteX33" fmla="*/ 2347298 w 3897869"/>
              <a:gd name="connsiteY33" fmla="*/ 3903381 h 3947802"/>
              <a:gd name="connsiteX34" fmla="*/ 42617 w 3897869"/>
              <a:gd name="connsiteY34" fmla="*/ 2379408 h 3947802"/>
              <a:gd name="connsiteX35" fmla="*/ 1594841 w 3897869"/>
              <a:gd name="connsiteY35" fmla="*/ 44993 h 3947802"/>
              <a:gd name="connsiteX0" fmla="*/ 1853384 w 3897869"/>
              <a:gd name="connsiteY0" fmla="*/ 1362894 h 3939732"/>
              <a:gd name="connsiteX1" fmla="*/ 1768767 w 3897869"/>
              <a:gd name="connsiteY1" fmla="*/ 1381594 h 3939732"/>
              <a:gd name="connsiteX2" fmla="*/ 1517577 w 3897869"/>
              <a:gd name="connsiteY2" fmla="*/ 2033280 h 3939732"/>
              <a:gd name="connsiteX3" fmla="*/ 1928990 w 3897869"/>
              <a:gd name="connsiteY3" fmla="*/ 2631017 h 3939732"/>
              <a:gd name="connsiteX4" fmla="*/ 2318674 w 3897869"/>
              <a:gd name="connsiteY4" fmla="*/ 1997628 h 3939732"/>
              <a:gd name="connsiteX5" fmla="*/ 2293344 w 3897869"/>
              <a:gd name="connsiteY5" fmla="*/ 1825498 h 3939732"/>
              <a:gd name="connsiteX6" fmla="*/ 1853384 w 3897869"/>
              <a:gd name="connsiteY6" fmla="*/ 1362894 h 3939732"/>
              <a:gd name="connsiteX7" fmla="*/ 1594841 w 3897869"/>
              <a:gd name="connsiteY7" fmla="*/ 36923 h 3939732"/>
              <a:gd name="connsiteX8" fmla="*/ 3869632 w 3897869"/>
              <a:gd name="connsiteY8" fmla="*/ 1508593 h 3939732"/>
              <a:gd name="connsiteX9" fmla="*/ 3670773 w 3897869"/>
              <a:gd name="connsiteY9" fmla="*/ 2416710 h 3939732"/>
              <a:gd name="connsiteX10" fmla="*/ 3671055 w 3897869"/>
              <a:gd name="connsiteY10" fmla="*/ 2417653 h 3939732"/>
              <a:gd name="connsiteX11" fmla="*/ 3164582 w 3897869"/>
              <a:gd name="connsiteY11" fmla="*/ 2822329 h 3939732"/>
              <a:gd name="connsiteX12" fmla="*/ 3176822 w 3897869"/>
              <a:gd name="connsiteY12" fmla="*/ 2836256 h 3939732"/>
              <a:gd name="connsiteX13" fmla="*/ 3146203 w 3897869"/>
              <a:gd name="connsiteY13" fmla="*/ 2835026 h 3939732"/>
              <a:gd name="connsiteX14" fmla="*/ 3151211 w 3897869"/>
              <a:gd name="connsiteY14" fmla="*/ 2827425 h 3939732"/>
              <a:gd name="connsiteX15" fmla="*/ 2397082 w 3897869"/>
              <a:gd name="connsiteY15" fmla="*/ 2555951 h 3939732"/>
              <a:gd name="connsiteX16" fmla="*/ 2396219 w 3897869"/>
              <a:gd name="connsiteY16" fmla="*/ 2549477 h 3939732"/>
              <a:gd name="connsiteX17" fmla="*/ 1746058 w 3897869"/>
              <a:gd name="connsiteY17" fmla="*/ 3084844 h 3939732"/>
              <a:gd name="connsiteX18" fmla="*/ 990519 w 3897869"/>
              <a:gd name="connsiteY18" fmla="*/ 2011053 h 3939732"/>
              <a:gd name="connsiteX19" fmla="*/ 1593790 w 3897869"/>
              <a:gd name="connsiteY19" fmla="*/ 959078 h 3939732"/>
              <a:gd name="connsiteX20" fmla="*/ 1746058 w 3897869"/>
              <a:gd name="connsiteY20" fmla="*/ 937262 h 3939732"/>
              <a:gd name="connsiteX21" fmla="*/ 2206475 w 3897869"/>
              <a:gd name="connsiteY21" fmla="*/ 1165194 h 3939732"/>
              <a:gd name="connsiteX22" fmla="*/ 2185910 w 3897869"/>
              <a:gd name="connsiteY22" fmla="*/ 869152 h 3939732"/>
              <a:gd name="connsiteX23" fmla="*/ 2656644 w 3897869"/>
              <a:gd name="connsiteY23" fmla="*/ 794408 h 3939732"/>
              <a:gd name="connsiteX24" fmla="*/ 2828567 w 3897869"/>
              <a:gd name="connsiteY24" fmla="*/ 2090795 h 3939732"/>
              <a:gd name="connsiteX25" fmla="*/ 3312378 w 3897869"/>
              <a:gd name="connsiteY25" fmla="*/ 2032862 h 3939732"/>
              <a:gd name="connsiteX26" fmla="*/ 3289926 w 3897869"/>
              <a:gd name="connsiteY26" fmla="*/ 1337965 h 3939732"/>
              <a:gd name="connsiteX27" fmla="*/ 3290031 w 3897869"/>
              <a:gd name="connsiteY27" fmla="*/ 1338068 h 3939732"/>
              <a:gd name="connsiteX28" fmla="*/ 1700745 w 3897869"/>
              <a:gd name="connsiteY28" fmla="*/ 566301 h 3939732"/>
              <a:gd name="connsiteX29" fmla="*/ 571995 w 3897869"/>
              <a:gd name="connsiteY29" fmla="*/ 2265435 h 3939732"/>
              <a:gd name="connsiteX30" fmla="*/ 2267548 w 3897869"/>
              <a:gd name="connsiteY30" fmla="*/ 3399556 h 3939732"/>
              <a:gd name="connsiteX31" fmla="*/ 3194376 w 3897869"/>
              <a:gd name="connsiteY31" fmla="*/ 3063923 h 3939732"/>
              <a:gd name="connsiteX32" fmla="*/ 3268026 w 3897869"/>
              <a:gd name="connsiteY32" fmla="*/ 3500815 h 3939732"/>
              <a:gd name="connsiteX33" fmla="*/ 2347298 w 3897869"/>
              <a:gd name="connsiteY33" fmla="*/ 3895311 h 3939732"/>
              <a:gd name="connsiteX34" fmla="*/ 42617 w 3897869"/>
              <a:gd name="connsiteY34" fmla="*/ 2371338 h 3939732"/>
              <a:gd name="connsiteX35" fmla="*/ 1594841 w 3897869"/>
              <a:gd name="connsiteY35" fmla="*/ 36923 h 3939732"/>
              <a:gd name="connsiteX0" fmla="*/ 1853384 w 3897869"/>
              <a:gd name="connsiteY0" fmla="*/ 1371624 h 3948462"/>
              <a:gd name="connsiteX1" fmla="*/ 1768767 w 3897869"/>
              <a:gd name="connsiteY1" fmla="*/ 1390324 h 3948462"/>
              <a:gd name="connsiteX2" fmla="*/ 1517577 w 3897869"/>
              <a:gd name="connsiteY2" fmla="*/ 2042010 h 3948462"/>
              <a:gd name="connsiteX3" fmla="*/ 1928990 w 3897869"/>
              <a:gd name="connsiteY3" fmla="*/ 2639747 h 3948462"/>
              <a:gd name="connsiteX4" fmla="*/ 2318674 w 3897869"/>
              <a:gd name="connsiteY4" fmla="*/ 2006358 h 3948462"/>
              <a:gd name="connsiteX5" fmla="*/ 2293344 w 3897869"/>
              <a:gd name="connsiteY5" fmla="*/ 1834228 h 3948462"/>
              <a:gd name="connsiteX6" fmla="*/ 1853384 w 3897869"/>
              <a:gd name="connsiteY6" fmla="*/ 1371624 h 3948462"/>
              <a:gd name="connsiteX7" fmla="*/ 1594841 w 3897869"/>
              <a:gd name="connsiteY7" fmla="*/ 45653 h 3948462"/>
              <a:gd name="connsiteX8" fmla="*/ 3869632 w 3897869"/>
              <a:gd name="connsiteY8" fmla="*/ 1517323 h 3948462"/>
              <a:gd name="connsiteX9" fmla="*/ 3670773 w 3897869"/>
              <a:gd name="connsiteY9" fmla="*/ 2425440 h 3948462"/>
              <a:gd name="connsiteX10" fmla="*/ 3671055 w 3897869"/>
              <a:gd name="connsiteY10" fmla="*/ 2426383 h 3948462"/>
              <a:gd name="connsiteX11" fmla="*/ 3164582 w 3897869"/>
              <a:gd name="connsiteY11" fmla="*/ 2831059 h 3948462"/>
              <a:gd name="connsiteX12" fmla="*/ 3176822 w 3897869"/>
              <a:gd name="connsiteY12" fmla="*/ 2844986 h 3948462"/>
              <a:gd name="connsiteX13" fmla="*/ 3146203 w 3897869"/>
              <a:gd name="connsiteY13" fmla="*/ 2843756 h 3948462"/>
              <a:gd name="connsiteX14" fmla="*/ 3151211 w 3897869"/>
              <a:gd name="connsiteY14" fmla="*/ 2836155 h 3948462"/>
              <a:gd name="connsiteX15" fmla="*/ 2397082 w 3897869"/>
              <a:gd name="connsiteY15" fmla="*/ 2564681 h 3948462"/>
              <a:gd name="connsiteX16" fmla="*/ 2396219 w 3897869"/>
              <a:gd name="connsiteY16" fmla="*/ 2558207 h 3948462"/>
              <a:gd name="connsiteX17" fmla="*/ 1746058 w 3897869"/>
              <a:gd name="connsiteY17" fmla="*/ 3093574 h 3948462"/>
              <a:gd name="connsiteX18" fmla="*/ 990519 w 3897869"/>
              <a:gd name="connsiteY18" fmla="*/ 2019783 h 3948462"/>
              <a:gd name="connsiteX19" fmla="*/ 1593790 w 3897869"/>
              <a:gd name="connsiteY19" fmla="*/ 967808 h 3948462"/>
              <a:gd name="connsiteX20" fmla="*/ 1746058 w 3897869"/>
              <a:gd name="connsiteY20" fmla="*/ 945992 h 3948462"/>
              <a:gd name="connsiteX21" fmla="*/ 2206475 w 3897869"/>
              <a:gd name="connsiteY21" fmla="*/ 1173924 h 3948462"/>
              <a:gd name="connsiteX22" fmla="*/ 2185910 w 3897869"/>
              <a:gd name="connsiteY22" fmla="*/ 877882 h 3948462"/>
              <a:gd name="connsiteX23" fmla="*/ 2656644 w 3897869"/>
              <a:gd name="connsiteY23" fmla="*/ 803138 h 3948462"/>
              <a:gd name="connsiteX24" fmla="*/ 2828567 w 3897869"/>
              <a:gd name="connsiteY24" fmla="*/ 2099525 h 3948462"/>
              <a:gd name="connsiteX25" fmla="*/ 3312378 w 3897869"/>
              <a:gd name="connsiteY25" fmla="*/ 2041592 h 3948462"/>
              <a:gd name="connsiteX26" fmla="*/ 3289926 w 3897869"/>
              <a:gd name="connsiteY26" fmla="*/ 1346695 h 3948462"/>
              <a:gd name="connsiteX27" fmla="*/ 3290031 w 3897869"/>
              <a:gd name="connsiteY27" fmla="*/ 1346798 h 3948462"/>
              <a:gd name="connsiteX28" fmla="*/ 1700745 w 3897869"/>
              <a:gd name="connsiteY28" fmla="*/ 575031 h 3948462"/>
              <a:gd name="connsiteX29" fmla="*/ 571995 w 3897869"/>
              <a:gd name="connsiteY29" fmla="*/ 2274165 h 3948462"/>
              <a:gd name="connsiteX30" fmla="*/ 2267548 w 3897869"/>
              <a:gd name="connsiteY30" fmla="*/ 3408286 h 3948462"/>
              <a:gd name="connsiteX31" fmla="*/ 3194376 w 3897869"/>
              <a:gd name="connsiteY31" fmla="*/ 3072653 h 3948462"/>
              <a:gd name="connsiteX32" fmla="*/ 3268026 w 3897869"/>
              <a:gd name="connsiteY32" fmla="*/ 3509545 h 3948462"/>
              <a:gd name="connsiteX33" fmla="*/ 2347298 w 3897869"/>
              <a:gd name="connsiteY33" fmla="*/ 3904041 h 3948462"/>
              <a:gd name="connsiteX34" fmla="*/ 42617 w 3897869"/>
              <a:gd name="connsiteY34" fmla="*/ 2380068 h 3948462"/>
              <a:gd name="connsiteX35" fmla="*/ 1594841 w 3897869"/>
              <a:gd name="connsiteY35" fmla="*/ 45653 h 3948462"/>
              <a:gd name="connsiteX0" fmla="*/ 1853384 w 3876965"/>
              <a:gd name="connsiteY0" fmla="*/ 1371624 h 3948462"/>
              <a:gd name="connsiteX1" fmla="*/ 1768767 w 3876965"/>
              <a:gd name="connsiteY1" fmla="*/ 1390324 h 3948462"/>
              <a:gd name="connsiteX2" fmla="*/ 1517577 w 3876965"/>
              <a:gd name="connsiteY2" fmla="*/ 2042010 h 3948462"/>
              <a:gd name="connsiteX3" fmla="*/ 1928990 w 3876965"/>
              <a:gd name="connsiteY3" fmla="*/ 2639747 h 3948462"/>
              <a:gd name="connsiteX4" fmla="*/ 2318674 w 3876965"/>
              <a:gd name="connsiteY4" fmla="*/ 2006358 h 3948462"/>
              <a:gd name="connsiteX5" fmla="*/ 2293344 w 3876965"/>
              <a:gd name="connsiteY5" fmla="*/ 1834228 h 3948462"/>
              <a:gd name="connsiteX6" fmla="*/ 1853384 w 3876965"/>
              <a:gd name="connsiteY6" fmla="*/ 1371624 h 3948462"/>
              <a:gd name="connsiteX7" fmla="*/ 1594841 w 3876965"/>
              <a:gd name="connsiteY7" fmla="*/ 45653 h 3948462"/>
              <a:gd name="connsiteX8" fmla="*/ 3869632 w 3876965"/>
              <a:gd name="connsiteY8" fmla="*/ 1517323 h 3948462"/>
              <a:gd name="connsiteX9" fmla="*/ 3670773 w 3876965"/>
              <a:gd name="connsiteY9" fmla="*/ 2425440 h 3948462"/>
              <a:gd name="connsiteX10" fmla="*/ 3671055 w 3876965"/>
              <a:gd name="connsiteY10" fmla="*/ 2426383 h 3948462"/>
              <a:gd name="connsiteX11" fmla="*/ 3164582 w 3876965"/>
              <a:gd name="connsiteY11" fmla="*/ 2831059 h 3948462"/>
              <a:gd name="connsiteX12" fmla="*/ 3176822 w 3876965"/>
              <a:gd name="connsiteY12" fmla="*/ 2844986 h 3948462"/>
              <a:gd name="connsiteX13" fmla="*/ 3146203 w 3876965"/>
              <a:gd name="connsiteY13" fmla="*/ 2843756 h 3948462"/>
              <a:gd name="connsiteX14" fmla="*/ 3151211 w 3876965"/>
              <a:gd name="connsiteY14" fmla="*/ 2836155 h 3948462"/>
              <a:gd name="connsiteX15" fmla="*/ 2397082 w 3876965"/>
              <a:gd name="connsiteY15" fmla="*/ 2564681 h 3948462"/>
              <a:gd name="connsiteX16" fmla="*/ 2396219 w 3876965"/>
              <a:gd name="connsiteY16" fmla="*/ 2558207 h 3948462"/>
              <a:gd name="connsiteX17" fmla="*/ 1746058 w 3876965"/>
              <a:gd name="connsiteY17" fmla="*/ 3093574 h 3948462"/>
              <a:gd name="connsiteX18" fmla="*/ 990519 w 3876965"/>
              <a:gd name="connsiteY18" fmla="*/ 2019783 h 3948462"/>
              <a:gd name="connsiteX19" fmla="*/ 1593790 w 3876965"/>
              <a:gd name="connsiteY19" fmla="*/ 967808 h 3948462"/>
              <a:gd name="connsiteX20" fmla="*/ 1746058 w 3876965"/>
              <a:gd name="connsiteY20" fmla="*/ 945992 h 3948462"/>
              <a:gd name="connsiteX21" fmla="*/ 2206475 w 3876965"/>
              <a:gd name="connsiteY21" fmla="*/ 1173924 h 3948462"/>
              <a:gd name="connsiteX22" fmla="*/ 2185910 w 3876965"/>
              <a:gd name="connsiteY22" fmla="*/ 877882 h 3948462"/>
              <a:gd name="connsiteX23" fmla="*/ 2656644 w 3876965"/>
              <a:gd name="connsiteY23" fmla="*/ 803138 h 3948462"/>
              <a:gd name="connsiteX24" fmla="*/ 2828567 w 3876965"/>
              <a:gd name="connsiteY24" fmla="*/ 2099525 h 3948462"/>
              <a:gd name="connsiteX25" fmla="*/ 3312378 w 3876965"/>
              <a:gd name="connsiteY25" fmla="*/ 2041592 h 3948462"/>
              <a:gd name="connsiteX26" fmla="*/ 3289926 w 3876965"/>
              <a:gd name="connsiteY26" fmla="*/ 1346695 h 3948462"/>
              <a:gd name="connsiteX27" fmla="*/ 3290031 w 3876965"/>
              <a:gd name="connsiteY27" fmla="*/ 1346798 h 3948462"/>
              <a:gd name="connsiteX28" fmla="*/ 1700745 w 3876965"/>
              <a:gd name="connsiteY28" fmla="*/ 575031 h 3948462"/>
              <a:gd name="connsiteX29" fmla="*/ 571995 w 3876965"/>
              <a:gd name="connsiteY29" fmla="*/ 2274165 h 3948462"/>
              <a:gd name="connsiteX30" fmla="*/ 2267548 w 3876965"/>
              <a:gd name="connsiteY30" fmla="*/ 3408286 h 3948462"/>
              <a:gd name="connsiteX31" fmla="*/ 3194376 w 3876965"/>
              <a:gd name="connsiteY31" fmla="*/ 3072653 h 3948462"/>
              <a:gd name="connsiteX32" fmla="*/ 3268026 w 3876965"/>
              <a:gd name="connsiteY32" fmla="*/ 3509545 h 3948462"/>
              <a:gd name="connsiteX33" fmla="*/ 2347298 w 3876965"/>
              <a:gd name="connsiteY33" fmla="*/ 3904041 h 3948462"/>
              <a:gd name="connsiteX34" fmla="*/ 42617 w 3876965"/>
              <a:gd name="connsiteY34" fmla="*/ 2380068 h 3948462"/>
              <a:gd name="connsiteX35" fmla="*/ 1594841 w 3876965"/>
              <a:gd name="connsiteY35" fmla="*/ 45653 h 3948462"/>
              <a:gd name="connsiteX0" fmla="*/ 1853384 w 3869632"/>
              <a:gd name="connsiteY0" fmla="*/ 1371624 h 3948462"/>
              <a:gd name="connsiteX1" fmla="*/ 1768767 w 3869632"/>
              <a:gd name="connsiteY1" fmla="*/ 1390324 h 3948462"/>
              <a:gd name="connsiteX2" fmla="*/ 1517577 w 3869632"/>
              <a:gd name="connsiteY2" fmla="*/ 2042010 h 3948462"/>
              <a:gd name="connsiteX3" fmla="*/ 1928990 w 3869632"/>
              <a:gd name="connsiteY3" fmla="*/ 2639747 h 3948462"/>
              <a:gd name="connsiteX4" fmla="*/ 2318674 w 3869632"/>
              <a:gd name="connsiteY4" fmla="*/ 2006358 h 3948462"/>
              <a:gd name="connsiteX5" fmla="*/ 2293344 w 3869632"/>
              <a:gd name="connsiteY5" fmla="*/ 1834228 h 3948462"/>
              <a:gd name="connsiteX6" fmla="*/ 1853384 w 3869632"/>
              <a:gd name="connsiteY6" fmla="*/ 1371624 h 3948462"/>
              <a:gd name="connsiteX7" fmla="*/ 1594841 w 3869632"/>
              <a:gd name="connsiteY7" fmla="*/ 45653 h 3948462"/>
              <a:gd name="connsiteX8" fmla="*/ 3869632 w 3869632"/>
              <a:gd name="connsiteY8" fmla="*/ 1517323 h 3948462"/>
              <a:gd name="connsiteX9" fmla="*/ 3670773 w 3869632"/>
              <a:gd name="connsiteY9" fmla="*/ 2425440 h 3948462"/>
              <a:gd name="connsiteX10" fmla="*/ 3671055 w 3869632"/>
              <a:gd name="connsiteY10" fmla="*/ 2426383 h 3948462"/>
              <a:gd name="connsiteX11" fmla="*/ 3164582 w 3869632"/>
              <a:gd name="connsiteY11" fmla="*/ 2831059 h 3948462"/>
              <a:gd name="connsiteX12" fmla="*/ 3176822 w 3869632"/>
              <a:gd name="connsiteY12" fmla="*/ 2844986 h 3948462"/>
              <a:gd name="connsiteX13" fmla="*/ 3146203 w 3869632"/>
              <a:gd name="connsiteY13" fmla="*/ 2843756 h 3948462"/>
              <a:gd name="connsiteX14" fmla="*/ 3151211 w 3869632"/>
              <a:gd name="connsiteY14" fmla="*/ 2836155 h 3948462"/>
              <a:gd name="connsiteX15" fmla="*/ 2397082 w 3869632"/>
              <a:gd name="connsiteY15" fmla="*/ 2564681 h 3948462"/>
              <a:gd name="connsiteX16" fmla="*/ 2396219 w 3869632"/>
              <a:gd name="connsiteY16" fmla="*/ 2558207 h 3948462"/>
              <a:gd name="connsiteX17" fmla="*/ 1746058 w 3869632"/>
              <a:gd name="connsiteY17" fmla="*/ 3093574 h 3948462"/>
              <a:gd name="connsiteX18" fmla="*/ 990519 w 3869632"/>
              <a:gd name="connsiteY18" fmla="*/ 2019783 h 3948462"/>
              <a:gd name="connsiteX19" fmla="*/ 1593790 w 3869632"/>
              <a:gd name="connsiteY19" fmla="*/ 967808 h 3948462"/>
              <a:gd name="connsiteX20" fmla="*/ 1746058 w 3869632"/>
              <a:gd name="connsiteY20" fmla="*/ 945992 h 3948462"/>
              <a:gd name="connsiteX21" fmla="*/ 2206475 w 3869632"/>
              <a:gd name="connsiteY21" fmla="*/ 1173924 h 3948462"/>
              <a:gd name="connsiteX22" fmla="*/ 2185910 w 3869632"/>
              <a:gd name="connsiteY22" fmla="*/ 877882 h 3948462"/>
              <a:gd name="connsiteX23" fmla="*/ 2656644 w 3869632"/>
              <a:gd name="connsiteY23" fmla="*/ 803138 h 3948462"/>
              <a:gd name="connsiteX24" fmla="*/ 2828567 w 3869632"/>
              <a:gd name="connsiteY24" fmla="*/ 2099525 h 3948462"/>
              <a:gd name="connsiteX25" fmla="*/ 3312378 w 3869632"/>
              <a:gd name="connsiteY25" fmla="*/ 2041592 h 3948462"/>
              <a:gd name="connsiteX26" fmla="*/ 3289926 w 3869632"/>
              <a:gd name="connsiteY26" fmla="*/ 1346695 h 3948462"/>
              <a:gd name="connsiteX27" fmla="*/ 3290031 w 3869632"/>
              <a:gd name="connsiteY27" fmla="*/ 1346798 h 3948462"/>
              <a:gd name="connsiteX28" fmla="*/ 1700745 w 3869632"/>
              <a:gd name="connsiteY28" fmla="*/ 575031 h 3948462"/>
              <a:gd name="connsiteX29" fmla="*/ 571995 w 3869632"/>
              <a:gd name="connsiteY29" fmla="*/ 2274165 h 3948462"/>
              <a:gd name="connsiteX30" fmla="*/ 2267548 w 3869632"/>
              <a:gd name="connsiteY30" fmla="*/ 3408286 h 3948462"/>
              <a:gd name="connsiteX31" fmla="*/ 3194376 w 3869632"/>
              <a:gd name="connsiteY31" fmla="*/ 3072653 h 3948462"/>
              <a:gd name="connsiteX32" fmla="*/ 3268026 w 3869632"/>
              <a:gd name="connsiteY32" fmla="*/ 3509545 h 3948462"/>
              <a:gd name="connsiteX33" fmla="*/ 2347298 w 3869632"/>
              <a:gd name="connsiteY33" fmla="*/ 3904041 h 3948462"/>
              <a:gd name="connsiteX34" fmla="*/ 42617 w 3869632"/>
              <a:gd name="connsiteY34" fmla="*/ 2380068 h 3948462"/>
              <a:gd name="connsiteX35" fmla="*/ 1594841 w 3869632"/>
              <a:gd name="connsiteY35" fmla="*/ 45653 h 3948462"/>
              <a:gd name="connsiteX0" fmla="*/ 1853384 w 3869632"/>
              <a:gd name="connsiteY0" fmla="*/ 1371624 h 3948462"/>
              <a:gd name="connsiteX1" fmla="*/ 1768767 w 3869632"/>
              <a:gd name="connsiteY1" fmla="*/ 1390324 h 3948462"/>
              <a:gd name="connsiteX2" fmla="*/ 1517577 w 3869632"/>
              <a:gd name="connsiteY2" fmla="*/ 2042010 h 3948462"/>
              <a:gd name="connsiteX3" fmla="*/ 1928990 w 3869632"/>
              <a:gd name="connsiteY3" fmla="*/ 2639747 h 3948462"/>
              <a:gd name="connsiteX4" fmla="*/ 2318674 w 3869632"/>
              <a:gd name="connsiteY4" fmla="*/ 2006358 h 3948462"/>
              <a:gd name="connsiteX5" fmla="*/ 2293344 w 3869632"/>
              <a:gd name="connsiteY5" fmla="*/ 1834228 h 3948462"/>
              <a:gd name="connsiteX6" fmla="*/ 1853384 w 3869632"/>
              <a:gd name="connsiteY6" fmla="*/ 1371624 h 3948462"/>
              <a:gd name="connsiteX7" fmla="*/ 1594841 w 3869632"/>
              <a:gd name="connsiteY7" fmla="*/ 45653 h 3948462"/>
              <a:gd name="connsiteX8" fmla="*/ 3869632 w 3869632"/>
              <a:gd name="connsiteY8" fmla="*/ 1517323 h 3948462"/>
              <a:gd name="connsiteX9" fmla="*/ 3670773 w 3869632"/>
              <a:gd name="connsiteY9" fmla="*/ 2425440 h 3948462"/>
              <a:gd name="connsiteX10" fmla="*/ 3671055 w 3869632"/>
              <a:gd name="connsiteY10" fmla="*/ 2426383 h 3948462"/>
              <a:gd name="connsiteX11" fmla="*/ 3164582 w 3869632"/>
              <a:gd name="connsiteY11" fmla="*/ 2831059 h 3948462"/>
              <a:gd name="connsiteX12" fmla="*/ 3176822 w 3869632"/>
              <a:gd name="connsiteY12" fmla="*/ 2844986 h 3948462"/>
              <a:gd name="connsiteX13" fmla="*/ 3146203 w 3869632"/>
              <a:gd name="connsiteY13" fmla="*/ 2843756 h 3948462"/>
              <a:gd name="connsiteX14" fmla="*/ 3151211 w 3869632"/>
              <a:gd name="connsiteY14" fmla="*/ 2836155 h 3948462"/>
              <a:gd name="connsiteX15" fmla="*/ 2397082 w 3869632"/>
              <a:gd name="connsiteY15" fmla="*/ 2564681 h 3948462"/>
              <a:gd name="connsiteX16" fmla="*/ 2396219 w 3869632"/>
              <a:gd name="connsiteY16" fmla="*/ 2558207 h 3948462"/>
              <a:gd name="connsiteX17" fmla="*/ 1746058 w 3869632"/>
              <a:gd name="connsiteY17" fmla="*/ 3093574 h 3948462"/>
              <a:gd name="connsiteX18" fmla="*/ 990519 w 3869632"/>
              <a:gd name="connsiteY18" fmla="*/ 2019783 h 3948462"/>
              <a:gd name="connsiteX19" fmla="*/ 1593790 w 3869632"/>
              <a:gd name="connsiteY19" fmla="*/ 967808 h 3948462"/>
              <a:gd name="connsiteX20" fmla="*/ 1746058 w 3869632"/>
              <a:gd name="connsiteY20" fmla="*/ 945992 h 3948462"/>
              <a:gd name="connsiteX21" fmla="*/ 2206475 w 3869632"/>
              <a:gd name="connsiteY21" fmla="*/ 1173924 h 3948462"/>
              <a:gd name="connsiteX22" fmla="*/ 2185910 w 3869632"/>
              <a:gd name="connsiteY22" fmla="*/ 877882 h 3948462"/>
              <a:gd name="connsiteX23" fmla="*/ 2656644 w 3869632"/>
              <a:gd name="connsiteY23" fmla="*/ 803138 h 3948462"/>
              <a:gd name="connsiteX24" fmla="*/ 2828567 w 3869632"/>
              <a:gd name="connsiteY24" fmla="*/ 2099525 h 3948462"/>
              <a:gd name="connsiteX25" fmla="*/ 3312378 w 3869632"/>
              <a:gd name="connsiteY25" fmla="*/ 2041592 h 3948462"/>
              <a:gd name="connsiteX26" fmla="*/ 3289926 w 3869632"/>
              <a:gd name="connsiteY26" fmla="*/ 1346695 h 3948462"/>
              <a:gd name="connsiteX27" fmla="*/ 3290031 w 3869632"/>
              <a:gd name="connsiteY27" fmla="*/ 1346798 h 3948462"/>
              <a:gd name="connsiteX28" fmla="*/ 1700745 w 3869632"/>
              <a:gd name="connsiteY28" fmla="*/ 575031 h 3948462"/>
              <a:gd name="connsiteX29" fmla="*/ 571995 w 3869632"/>
              <a:gd name="connsiteY29" fmla="*/ 2274165 h 3948462"/>
              <a:gd name="connsiteX30" fmla="*/ 2267548 w 3869632"/>
              <a:gd name="connsiteY30" fmla="*/ 3408286 h 3948462"/>
              <a:gd name="connsiteX31" fmla="*/ 3194376 w 3869632"/>
              <a:gd name="connsiteY31" fmla="*/ 3072653 h 3948462"/>
              <a:gd name="connsiteX32" fmla="*/ 3268026 w 3869632"/>
              <a:gd name="connsiteY32" fmla="*/ 3509545 h 3948462"/>
              <a:gd name="connsiteX33" fmla="*/ 2347298 w 3869632"/>
              <a:gd name="connsiteY33" fmla="*/ 3904041 h 3948462"/>
              <a:gd name="connsiteX34" fmla="*/ 42617 w 3869632"/>
              <a:gd name="connsiteY34" fmla="*/ 2380068 h 3948462"/>
              <a:gd name="connsiteX35" fmla="*/ 1594841 w 3869632"/>
              <a:gd name="connsiteY35" fmla="*/ 45653 h 3948462"/>
              <a:gd name="connsiteX0" fmla="*/ 1853384 w 3869632"/>
              <a:gd name="connsiteY0" fmla="*/ 1371624 h 3948462"/>
              <a:gd name="connsiteX1" fmla="*/ 1768767 w 3869632"/>
              <a:gd name="connsiteY1" fmla="*/ 1390324 h 3948462"/>
              <a:gd name="connsiteX2" fmla="*/ 1517577 w 3869632"/>
              <a:gd name="connsiteY2" fmla="*/ 2042010 h 3948462"/>
              <a:gd name="connsiteX3" fmla="*/ 1928990 w 3869632"/>
              <a:gd name="connsiteY3" fmla="*/ 2639747 h 3948462"/>
              <a:gd name="connsiteX4" fmla="*/ 2318674 w 3869632"/>
              <a:gd name="connsiteY4" fmla="*/ 2006358 h 3948462"/>
              <a:gd name="connsiteX5" fmla="*/ 2293344 w 3869632"/>
              <a:gd name="connsiteY5" fmla="*/ 1834228 h 3948462"/>
              <a:gd name="connsiteX6" fmla="*/ 1853384 w 3869632"/>
              <a:gd name="connsiteY6" fmla="*/ 1371624 h 3948462"/>
              <a:gd name="connsiteX7" fmla="*/ 1594841 w 3869632"/>
              <a:gd name="connsiteY7" fmla="*/ 45653 h 3948462"/>
              <a:gd name="connsiteX8" fmla="*/ 3869632 w 3869632"/>
              <a:gd name="connsiteY8" fmla="*/ 1517323 h 3948462"/>
              <a:gd name="connsiteX9" fmla="*/ 3670773 w 3869632"/>
              <a:gd name="connsiteY9" fmla="*/ 2425440 h 3948462"/>
              <a:gd name="connsiteX10" fmla="*/ 3671055 w 3869632"/>
              <a:gd name="connsiteY10" fmla="*/ 2426383 h 3948462"/>
              <a:gd name="connsiteX11" fmla="*/ 3164582 w 3869632"/>
              <a:gd name="connsiteY11" fmla="*/ 2831059 h 3948462"/>
              <a:gd name="connsiteX12" fmla="*/ 3176822 w 3869632"/>
              <a:gd name="connsiteY12" fmla="*/ 2844986 h 3948462"/>
              <a:gd name="connsiteX13" fmla="*/ 3146203 w 3869632"/>
              <a:gd name="connsiteY13" fmla="*/ 2843756 h 3948462"/>
              <a:gd name="connsiteX14" fmla="*/ 3151211 w 3869632"/>
              <a:gd name="connsiteY14" fmla="*/ 2836155 h 3948462"/>
              <a:gd name="connsiteX15" fmla="*/ 2397082 w 3869632"/>
              <a:gd name="connsiteY15" fmla="*/ 2564681 h 3948462"/>
              <a:gd name="connsiteX16" fmla="*/ 2396219 w 3869632"/>
              <a:gd name="connsiteY16" fmla="*/ 2558207 h 3948462"/>
              <a:gd name="connsiteX17" fmla="*/ 1746058 w 3869632"/>
              <a:gd name="connsiteY17" fmla="*/ 3093574 h 3948462"/>
              <a:gd name="connsiteX18" fmla="*/ 990519 w 3869632"/>
              <a:gd name="connsiteY18" fmla="*/ 2019783 h 3948462"/>
              <a:gd name="connsiteX19" fmla="*/ 1593790 w 3869632"/>
              <a:gd name="connsiteY19" fmla="*/ 967808 h 3948462"/>
              <a:gd name="connsiteX20" fmla="*/ 1746058 w 3869632"/>
              <a:gd name="connsiteY20" fmla="*/ 945992 h 3948462"/>
              <a:gd name="connsiteX21" fmla="*/ 2206475 w 3869632"/>
              <a:gd name="connsiteY21" fmla="*/ 1173924 h 3948462"/>
              <a:gd name="connsiteX22" fmla="*/ 2185910 w 3869632"/>
              <a:gd name="connsiteY22" fmla="*/ 877882 h 3948462"/>
              <a:gd name="connsiteX23" fmla="*/ 2656644 w 3869632"/>
              <a:gd name="connsiteY23" fmla="*/ 803138 h 3948462"/>
              <a:gd name="connsiteX24" fmla="*/ 2828567 w 3869632"/>
              <a:gd name="connsiteY24" fmla="*/ 2099525 h 3948462"/>
              <a:gd name="connsiteX25" fmla="*/ 3312378 w 3869632"/>
              <a:gd name="connsiteY25" fmla="*/ 2041592 h 3948462"/>
              <a:gd name="connsiteX26" fmla="*/ 3289926 w 3869632"/>
              <a:gd name="connsiteY26" fmla="*/ 1346695 h 3948462"/>
              <a:gd name="connsiteX27" fmla="*/ 3290031 w 3869632"/>
              <a:gd name="connsiteY27" fmla="*/ 1346798 h 3948462"/>
              <a:gd name="connsiteX28" fmla="*/ 1700745 w 3869632"/>
              <a:gd name="connsiteY28" fmla="*/ 575031 h 3948462"/>
              <a:gd name="connsiteX29" fmla="*/ 571995 w 3869632"/>
              <a:gd name="connsiteY29" fmla="*/ 2274165 h 3948462"/>
              <a:gd name="connsiteX30" fmla="*/ 2267548 w 3869632"/>
              <a:gd name="connsiteY30" fmla="*/ 3408286 h 3948462"/>
              <a:gd name="connsiteX31" fmla="*/ 3194376 w 3869632"/>
              <a:gd name="connsiteY31" fmla="*/ 3072653 h 3948462"/>
              <a:gd name="connsiteX32" fmla="*/ 3268026 w 3869632"/>
              <a:gd name="connsiteY32" fmla="*/ 3509545 h 3948462"/>
              <a:gd name="connsiteX33" fmla="*/ 2347298 w 3869632"/>
              <a:gd name="connsiteY33" fmla="*/ 3904041 h 3948462"/>
              <a:gd name="connsiteX34" fmla="*/ 42617 w 3869632"/>
              <a:gd name="connsiteY34" fmla="*/ 2380068 h 3948462"/>
              <a:gd name="connsiteX35" fmla="*/ 1594841 w 3869632"/>
              <a:gd name="connsiteY35" fmla="*/ 45653 h 3948462"/>
              <a:gd name="connsiteX0" fmla="*/ 1853384 w 3869632"/>
              <a:gd name="connsiteY0" fmla="*/ 1371624 h 3948462"/>
              <a:gd name="connsiteX1" fmla="*/ 1768767 w 3869632"/>
              <a:gd name="connsiteY1" fmla="*/ 1390324 h 3948462"/>
              <a:gd name="connsiteX2" fmla="*/ 1517577 w 3869632"/>
              <a:gd name="connsiteY2" fmla="*/ 2042010 h 3948462"/>
              <a:gd name="connsiteX3" fmla="*/ 1928990 w 3869632"/>
              <a:gd name="connsiteY3" fmla="*/ 2639747 h 3948462"/>
              <a:gd name="connsiteX4" fmla="*/ 2318674 w 3869632"/>
              <a:gd name="connsiteY4" fmla="*/ 2006358 h 3948462"/>
              <a:gd name="connsiteX5" fmla="*/ 2293344 w 3869632"/>
              <a:gd name="connsiteY5" fmla="*/ 1834228 h 3948462"/>
              <a:gd name="connsiteX6" fmla="*/ 1853384 w 3869632"/>
              <a:gd name="connsiteY6" fmla="*/ 1371624 h 3948462"/>
              <a:gd name="connsiteX7" fmla="*/ 1594841 w 3869632"/>
              <a:gd name="connsiteY7" fmla="*/ 45653 h 3948462"/>
              <a:gd name="connsiteX8" fmla="*/ 3869632 w 3869632"/>
              <a:gd name="connsiteY8" fmla="*/ 1517323 h 3948462"/>
              <a:gd name="connsiteX9" fmla="*/ 3670773 w 3869632"/>
              <a:gd name="connsiteY9" fmla="*/ 2425440 h 3948462"/>
              <a:gd name="connsiteX10" fmla="*/ 3671055 w 3869632"/>
              <a:gd name="connsiteY10" fmla="*/ 2426383 h 3948462"/>
              <a:gd name="connsiteX11" fmla="*/ 3164582 w 3869632"/>
              <a:gd name="connsiteY11" fmla="*/ 2831059 h 3948462"/>
              <a:gd name="connsiteX12" fmla="*/ 3176822 w 3869632"/>
              <a:gd name="connsiteY12" fmla="*/ 2844986 h 3948462"/>
              <a:gd name="connsiteX13" fmla="*/ 3146203 w 3869632"/>
              <a:gd name="connsiteY13" fmla="*/ 2843756 h 3948462"/>
              <a:gd name="connsiteX14" fmla="*/ 3151211 w 3869632"/>
              <a:gd name="connsiteY14" fmla="*/ 2836155 h 3948462"/>
              <a:gd name="connsiteX15" fmla="*/ 2397082 w 3869632"/>
              <a:gd name="connsiteY15" fmla="*/ 2564681 h 3948462"/>
              <a:gd name="connsiteX16" fmla="*/ 2396219 w 3869632"/>
              <a:gd name="connsiteY16" fmla="*/ 2558207 h 3948462"/>
              <a:gd name="connsiteX17" fmla="*/ 1746058 w 3869632"/>
              <a:gd name="connsiteY17" fmla="*/ 3093574 h 3948462"/>
              <a:gd name="connsiteX18" fmla="*/ 990519 w 3869632"/>
              <a:gd name="connsiteY18" fmla="*/ 2019783 h 3948462"/>
              <a:gd name="connsiteX19" fmla="*/ 1593790 w 3869632"/>
              <a:gd name="connsiteY19" fmla="*/ 967808 h 3948462"/>
              <a:gd name="connsiteX20" fmla="*/ 1746058 w 3869632"/>
              <a:gd name="connsiteY20" fmla="*/ 945992 h 3948462"/>
              <a:gd name="connsiteX21" fmla="*/ 2206475 w 3869632"/>
              <a:gd name="connsiteY21" fmla="*/ 1173924 h 3948462"/>
              <a:gd name="connsiteX22" fmla="*/ 2185910 w 3869632"/>
              <a:gd name="connsiteY22" fmla="*/ 877882 h 3948462"/>
              <a:gd name="connsiteX23" fmla="*/ 2656644 w 3869632"/>
              <a:gd name="connsiteY23" fmla="*/ 803138 h 3948462"/>
              <a:gd name="connsiteX24" fmla="*/ 2828567 w 3869632"/>
              <a:gd name="connsiteY24" fmla="*/ 2099525 h 3948462"/>
              <a:gd name="connsiteX25" fmla="*/ 3312378 w 3869632"/>
              <a:gd name="connsiteY25" fmla="*/ 2041592 h 3948462"/>
              <a:gd name="connsiteX26" fmla="*/ 3289926 w 3869632"/>
              <a:gd name="connsiteY26" fmla="*/ 1346695 h 3948462"/>
              <a:gd name="connsiteX27" fmla="*/ 3290031 w 3869632"/>
              <a:gd name="connsiteY27" fmla="*/ 1346798 h 3948462"/>
              <a:gd name="connsiteX28" fmla="*/ 1700745 w 3869632"/>
              <a:gd name="connsiteY28" fmla="*/ 575031 h 3948462"/>
              <a:gd name="connsiteX29" fmla="*/ 571995 w 3869632"/>
              <a:gd name="connsiteY29" fmla="*/ 2274165 h 3948462"/>
              <a:gd name="connsiteX30" fmla="*/ 2267548 w 3869632"/>
              <a:gd name="connsiteY30" fmla="*/ 3408286 h 3948462"/>
              <a:gd name="connsiteX31" fmla="*/ 3194376 w 3869632"/>
              <a:gd name="connsiteY31" fmla="*/ 3072653 h 3948462"/>
              <a:gd name="connsiteX32" fmla="*/ 3268026 w 3869632"/>
              <a:gd name="connsiteY32" fmla="*/ 3509545 h 3948462"/>
              <a:gd name="connsiteX33" fmla="*/ 2347298 w 3869632"/>
              <a:gd name="connsiteY33" fmla="*/ 3904041 h 3948462"/>
              <a:gd name="connsiteX34" fmla="*/ 42617 w 3869632"/>
              <a:gd name="connsiteY34" fmla="*/ 2380068 h 3948462"/>
              <a:gd name="connsiteX35" fmla="*/ 1594841 w 3869632"/>
              <a:gd name="connsiteY35" fmla="*/ 45653 h 3948462"/>
              <a:gd name="connsiteX0" fmla="*/ 1853384 w 3869632"/>
              <a:gd name="connsiteY0" fmla="*/ 1371624 h 3948462"/>
              <a:gd name="connsiteX1" fmla="*/ 1768767 w 3869632"/>
              <a:gd name="connsiteY1" fmla="*/ 1390324 h 3948462"/>
              <a:gd name="connsiteX2" fmla="*/ 1517577 w 3869632"/>
              <a:gd name="connsiteY2" fmla="*/ 2042010 h 3948462"/>
              <a:gd name="connsiteX3" fmla="*/ 1928990 w 3869632"/>
              <a:gd name="connsiteY3" fmla="*/ 2639747 h 3948462"/>
              <a:gd name="connsiteX4" fmla="*/ 2318674 w 3869632"/>
              <a:gd name="connsiteY4" fmla="*/ 2006358 h 3948462"/>
              <a:gd name="connsiteX5" fmla="*/ 2293344 w 3869632"/>
              <a:gd name="connsiteY5" fmla="*/ 1834228 h 3948462"/>
              <a:gd name="connsiteX6" fmla="*/ 1853384 w 3869632"/>
              <a:gd name="connsiteY6" fmla="*/ 1371624 h 3948462"/>
              <a:gd name="connsiteX7" fmla="*/ 1594841 w 3869632"/>
              <a:gd name="connsiteY7" fmla="*/ 45653 h 3948462"/>
              <a:gd name="connsiteX8" fmla="*/ 3869632 w 3869632"/>
              <a:gd name="connsiteY8" fmla="*/ 1517323 h 3948462"/>
              <a:gd name="connsiteX9" fmla="*/ 3670773 w 3869632"/>
              <a:gd name="connsiteY9" fmla="*/ 2425440 h 3948462"/>
              <a:gd name="connsiteX10" fmla="*/ 3671055 w 3869632"/>
              <a:gd name="connsiteY10" fmla="*/ 2426383 h 3948462"/>
              <a:gd name="connsiteX11" fmla="*/ 3164582 w 3869632"/>
              <a:gd name="connsiteY11" fmla="*/ 2831059 h 3948462"/>
              <a:gd name="connsiteX12" fmla="*/ 3176822 w 3869632"/>
              <a:gd name="connsiteY12" fmla="*/ 2844986 h 3948462"/>
              <a:gd name="connsiteX13" fmla="*/ 3146203 w 3869632"/>
              <a:gd name="connsiteY13" fmla="*/ 2843756 h 3948462"/>
              <a:gd name="connsiteX14" fmla="*/ 3151211 w 3869632"/>
              <a:gd name="connsiteY14" fmla="*/ 2836155 h 3948462"/>
              <a:gd name="connsiteX15" fmla="*/ 2397082 w 3869632"/>
              <a:gd name="connsiteY15" fmla="*/ 2564681 h 3948462"/>
              <a:gd name="connsiteX16" fmla="*/ 2396219 w 3869632"/>
              <a:gd name="connsiteY16" fmla="*/ 2558207 h 3948462"/>
              <a:gd name="connsiteX17" fmla="*/ 1746058 w 3869632"/>
              <a:gd name="connsiteY17" fmla="*/ 3093574 h 3948462"/>
              <a:gd name="connsiteX18" fmla="*/ 990519 w 3869632"/>
              <a:gd name="connsiteY18" fmla="*/ 2019783 h 3948462"/>
              <a:gd name="connsiteX19" fmla="*/ 1593790 w 3869632"/>
              <a:gd name="connsiteY19" fmla="*/ 967808 h 3948462"/>
              <a:gd name="connsiteX20" fmla="*/ 1746058 w 3869632"/>
              <a:gd name="connsiteY20" fmla="*/ 945992 h 3948462"/>
              <a:gd name="connsiteX21" fmla="*/ 2206475 w 3869632"/>
              <a:gd name="connsiteY21" fmla="*/ 1173924 h 3948462"/>
              <a:gd name="connsiteX22" fmla="*/ 2185910 w 3869632"/>
              <a:gd name="connsiteY22" fmla="*/ 877882 h 3948462"/>
              <a:gd name="connsiteX23" fmla="*/ 2656644 w 3869632"/>
              <a:gd name="connsiteY23" fmla="*/ 803138 h 3948462"/>
              <a:gd name="connsiteX24" fmla="*/ 2828567 w 3869632"/>
              <a:gd name="connsiteY24" fmla="*/ 2099525 h 3948462"/>
              <a:gd name="connsiteX25" fmla="*/ 3364683 w 3869632"/>
              <a:gd name="connsiteY25" fmla="*/ 2060269 h 3948462"/>
              <a:gd name="connsiteX26" fmla="*/ 3289926 w 3869632"/>
              <a:gd name="connsiteY26" fmla="*/ 1346695 h 3948462"/>
              <a:gd name="connsiteX27" fmla="*/ 3290031 w 3869632"/>
              <a:gd name="connsiteY27" fmla="*/ 1346798 h 3948462"/>
              <a:gd name="connsiteX28" fmla="*/ 1700745 w 3869632"/>
              <a:gd name="connsiteY28" fmla="*/ 575031 h 3948462"/>
              <a:gd name="connsiteX29" fmla="*/ 571995 w 3869632"/>
              <a:gd name="connsiteY29" fmla="*/ 2274165 h 3948462"/>
              <a:gd name="connsiteX30" fmla="*/ 2267548 w 3869632"/>
              <a:gd name="connsiteY30" fmla="*/ 3408286 h 3948462"/>
              <a:gd name="connsiteX31" fmla="*/ 3194376 w 3869632"/>
              <a:gd name="connsiteY31" fmla="*/ 3072653 h 3948462"/>
              <a:gd name="connsiteX32" fmla="*/ 3268026 w 3869632"/>
              <a:gd name="connsiteY32" fmla="*/ 3509545 h 3948462"/>
              <a:gd name="connsiteX33" fmla="*/ 2347298 w 3869632"/>
              <a:gd name="connsiteY33" fmla="*/ 3904041 h 3948462"/>
              <a:gd name="connsiteX34" fmla="*/ 42617 w 3869632"/>
              <a:gd name="connsiteY34" fmla="*/ 2380068 h 3948462"/>
              <a:gd name="connsiteX35" fmla="*/ 1594841 w 3869632"/>
              <a:gd name="connsiteY35" fmla="*/ 45653 h 3948462"/>
              <a:gd name="connsiteX0" fmla="*/ 1853384 w 3869632"/>
              <a:gd name="connsiteY0" fmla="*/ 1371624 h 3948462"/>
              <a:gd name="connsiteX1" fmla="*/ 1768767 w 3869632"/>
              <a:gd name="connsiteY1" fmla="*/ 1390324 h 3948462"/>
              <a:gd name="connsiteX2" fmla="*/ 1517577 w 3869632"/>
              <a:gd name="connsiteY2" fmla="*/ 2042010 h 3948462"/>
              <a:gd name="connsiteX3" fmla="*/ 1928990 w 3869632"/>
              <a:gd name="connsiteY3" fmla="*/ 2639747 h 3948462"/>
              <a:gd name="connsiteX4" fmla="*/ 2318674 w 3869632"/>
              <a:gd name="connsiteY4" fmla="*/ 2006358 h 3948462"/>
              <a:gd name="connsiteX5" fmla="*/ 2293344 w 3869632"/>
              <a:gd name="connsiteY5" fmla="*/ 1834228 h 3948462"/>
              <a:gd name="connsiteX6" fmla="*/ 1853384 w 3869632"/>
              <a:gd name="connsiteY6" fmla="*/ 1371624 h 3948462"/>
              <a:gd name="connsiteX7" fmla="*/ 1594841 w 3869632"/>
              <a:gd name="connsiteY7" fmla="*/ 45653 h 3948462"/>
              <a:gd name="connsiteX8" fmla="*/ 3869632 w 3869632"/>
              <a:gd name="connsiteY8" fmla="*/ 1517323 h 3948462"/>
              <a:gd name="connsiteX9" fmla="*/ 3670773 w 3869632"/>
              <a:gd name="connsiteY9" fmla="*/ 2425440 h 3948462"/>
              <a:gd name="connsiteX10" fmla="*/ 3671055 w 3869632"/>
              <a:gd name="connsiteY10" fmla="*/ 2426383 h 3948462"/>
              <a:gd name="connsiteX11" fmla="*/ 3164582 w 3869632"/>
              <a:gd name="connsiteY11" fmla="*/ 2831059 h 3948462"/>
              <a:gd name="connsiteX12" fmla="*/ 3176822 w 3869632"/>
              <a:gd name="connsiteY12" fmla="*/ 2844986 h 3948462"/>
              <a:gd name="connsiteX13" fmla="*/ 3146203 w 3869632"/>
              <a:gd name="connsiteY13" fmla="*/ 2843756 h 3948462"/>
              <a:gd name="connsiteX14" fmla="*/ 3151211 w 3869632"/>
              <a:gd name="connsiteY14" fmla="*/ 2836155 h 3948462"/>
              <a:gd name="connsiteX15" fmla="*/ 2397082 w 3869632"/>
              <a:gd name="connsiteY15" fmla="*/ 2564681 h 3948462"/>
              <a:gd name="connsiteX16" fmla="*/ 2396219 w 3869632"/>
              <a:gd name="connsiteY16" fmla="*/ 2558207 h 3948462"/>
              <a:gd name="connsiteX17" fmla="*/ 1746058 w 3869632"/>
              <a:gd name="connsiteY17" fmla="*/ 3093574 h 3948462"/>
              <a:gd name="connsiteX18" fmla="*/ 990519 w 3869632"/>
              <a:gd name="connsiteY18" fmla="*/ 2019783 h 3948462"/>
              <a:gd name="connsiteX19" fmla="*/ 1593790 w 3869632"/>
              <a:gd name="connsiteY19" fmla="*/ 967808 h 3948462"/>
              <a:gd name="connsiteX20" fmla="*/ 1746058 w 3869632"/>
              <a:gd name="connsiteY20" fmla="*/ 945992 h 3948462"/>
              <a:gd name="connsiteX21" fmla="*/ 2206475 w 3869632"/>
              <a:gd name="connsiteY21" fmla="*/ 1173924 h 3948462"/>
              <a:gd name="connsiteX22" fmla="*/ 2185910 w 3869632"/>
              <a:gd name="connsiteY22" fmla="*/ 877882 h 3948462"/>
              <a:gd name="connsiteX23" fmla="*/ 2656644 w 3869632"/>
              <a:gd name="connsiteY23" fmla="*/ 803138 h 3948462"/>
              <a:gd name="connsiteX24" fmla="*/ 2828567 w 3869632"/>
              <a:gd name="connsiteY24" fmla="*/ 2099525 h 3948462"/>
              <a:gd name="connsiteX25" fmla="*/ 3364683 w 3869632"/>
              <a:gd name="connsiteY25" fmla="*/ 2060269 h 3948462"/>
              <a:gd name="connsiteX26" fmla="*/ 3289926 w 3869632"/>
              <a:gd name="connsiteY26" fmla="*/ 1346695 h 3948462"/>
              <a:gd name="connsiteX27" fmla="*/ 3290031 w 3869632"/>
              <a:gd name="connsiteY27" fmla="*/ 1346798 h 3948462"/>
              <a:gd name="connsiteX28" fmla="*/ 1700745 w 3869632"/>
              <a:gd name="connsiteY28" fmla="*/ 575031 h 3948462"/>
              <a:gd name="connsiteX29" fmla="*/ 571995 w 3869632"/>
              <a:gd name="connsiteY29" fmla="*/ 2274165 h 3948462"/>
              <a:gd name="connsiteX30" fmla="*/ 2267548 w 3869632"/>
              <a:gd name="connsiteY30" fmla="*/ 3408286 h 3948462"/>
              <a:gd name="connsiteX31" fmla="*/ 3194376 w 3869632"/>
              <a:gd name="connsiteY31" fmla="*/ 3072653 h 3948462"/>
              <a:gd name="connsiteX32" fmla="*/ 3268026 w 3869632"/>
              <a:gd name="connsiteY32" fmla="*/ 3509545 h 3948462"/>
              <a:gd name="connsiteX33" fmla="*/ 2347298 w 3869632"/>
              <a:gd name="connsiteY33" fmla="*/ 3904041 h 3948462"/>
              <a:gd name="connsiteX34" fmla="*/ 42617 w 3869632"/>
              <a:gd name="connsiteY34" fmla="*/ 2380068 h 3948462"/>
              <a:gd name="connsiteX35" fmla="*/ 1594841 w 3869632"/>
              <a:gd name="connsiteY35" fmla="*/ 45653 h 3948462"/>
              <a:gd name="connsiteX0" fmla="*/ 1853384 w 3869632"/>
              <a:gd name="connsiteY0" fmla="*/ 1371624 h 3948462"/>
              <a:gd name="connsiteX1" fmla="*/ 1768767 w 3869632"/>
              <a:gd name="connsiteY1" fmla="*/ 1390324 h 3948462"/>
              <a:gd name="connsiteX2" fmla="*/ 1517577 w 3869632"/>
              <a:gd name="connsiteY2" fmla="*/ 2042010 h 3948462"/>
              <a:gd name="connsiteX3" fmla="*/ 1928990 w 3869632"/>
              <a:gd name="connsiteY3" fmla="*/ 2639747 h 3948462"/>
              <a:gd name="connsiteX4" fmla="*/ 2318674 w 3869632"/>
              <a:gd name="connsiteY4" fmla="*/ 2006358 h 3948462"/>
              <a:gd name="connsiteX5" fmla="*/ 2293344 w 3869632"/>
              <a:gd name="connsiteY5" fmla="*/ 1834228 h 3948462"/>
              <a:gd name="connsiteX6" fmla="*/ 1853384 w 3869632"/>
              <a:gd name="connsiteY6" fmla="*/ 1371624 h 3948462"/>
              <a:gd name="connsiteX7" fmla="*/ 1594841 w 3869632"/>
              <a:gd name="connsiteY7" fmla="*/ 45653 h 3948462"/>
              <a:gd name="connsiteX8" fmla="*/ 3869632 w 3869632"/>
              <a:gd name="connsiteY8" fmla="*/ 1517323 h 3948462"/>
              <a:gd name="connsiteX9" fmla="*/ 3670773 w 3869632"/>
              <a:gd name="connsiteY9" fmla="*/ 2425440 h 3948462"/>
              <a:gd name="connsiteX10" fmla="*/ 3671055 w 3869632"/>
              <a:gd name="connsiteY10" fmla="*/ 2426383 h 3948462"/>
              <a:gd name="connsiteX11" fmla="*/ 3164582 w 3869632"/>
              <a:gd name="connsiteY11" fmla="*/ 2831059 h 3948462"/>
              <a:gd name="connsiteX12" fmla="*/ 3176822 w 3869632"/>
              <a:gd name="connsiteY12" fmla="*/ 2844986 h 3948462"/>
              <a:gd name="connsiteX13" fmla="*/ 3146203 w 3869632"/>
              <a:gd name="connsiteY13" fmla="*/ 2843756 h 3948462"/>
              <a:gd name="connsiteX14" fmla="*/ 3151211 w 3869632"/>
              <a:gd name="connsiteY14" fmla="*/ 2836155 h 3948462"/>
              <a:gd name="connsiteX15" fmla="*/ 2397082 w 3869632"/>
              <a:gd name="connsiteY15" fmla="*/ 2564681 h 3948462"/>
              <a:gd name="connsiteX16" fmla="*/ 2396219 w 3869632"/>
              <a:gd name="connsiteY16" fmla="*/ 2558207 h 3948462"/>
              <a:gd name="connsiteX17" fmla="*/ 1746058 w 3869632"/>
              <a:gd name="connsiteY17" fmla="*/ 3093574 h 3948462"/>
              <a:gd name="connsiteX18" fmla="*/ 990519 w 3869632"/>
              <a:gd name="connsiteY18" fmla="*/ 2019783 h 3948462"/>
              <a:gd name="connsiteX19" fmla="*/ 1593790 w 3869632"/>
              <a:gd name="connsiteY19" fmla="*/ 967808 h 3948462"/>
              <a:gd name="connsiteX20" fmla="*/ 1746058 w 3869632"/>
              <a:gd name="connsiteY20" fmla="*/ 945992 h 3948462"/>
              <a:gd name="connsiteX21" fmla="*/ 2206475 w 3869632"/>
              <a:gd name="connsiteY21" fmla="*/ 1173924 h 3948462"/>
              <a:gd name="connsiteX22" fmla="*/ 2185910 w 3869632"/>
              <a:gd name="connsiteY22" fmla="*/ 877882 h 3948462"/>
              <a:gd name="connsiteX23" fmla="*/ 2656644 w 3869632"/>
              <a:gd name="connsiteY23" fmla="*/ 803138 h 3948462"/>
              <a:gd name="connsiteX24" fmla="*/ 2828567 w 3869632"/>
              <a:gd name="connsiteY24" fmla="*/ 2099525 h 3948462"/>
              <a:gd name="connsiteX25" fmla="*/ 3364683 w 3869632"/>
              <a:gd name="connsiteY25" fmla="*/ 2060269 h 3948462"/>
              <a:gd name="connsiteX26" fmla="*/ 3289926 w 3869632"/>
              <a:gd name="connsiteY26" fmla="*/ 1346695 h 3948462"/>
              <a:gd name="connsiteX27" fmla="*/ 3290031 w 3869632"/>
              <a:gd name="connsiteY27" fmla="*/ 1346798 h 3948462"/>
              <a:gd name="connsiteX28" fmla="*/ 1700745 w 3869632"/>
              <a:gd name="connsiteY28" fmla="*/ 575031 h 3948462"/>
              <a:gd name="connsiteX29" fmla="*/ 571995 w 3869632"/>
              <a:gd name="connsiteY29" fmla="*/ 2274165 h 3948462"/>
              <a:gd name="connsiteX30" fmla="*/ 2267548 w 3869632"/>
              <a:gd name="connsiteY30" fmla="*/ 3408286 h 3948462"/>
              <a:gd name="connsiteX31" fmla="*/ 3194376 w 3869632"/>
              <a:gd name="connsiteY31" fmla="*/ 3072653 h 3948462"/>
              <a:gd name="connsiteX32" fmla="*/ 3268026 w 3869632"/>
              <a:gd name="connsiteY32" fmla="*/ 3509545 h 3948462"/>
              <a:gd name="connsiteX33" fmla="*/ 2347298 w 3869632"/>
              <a:gd name="connsiteY33" fmla="*/ 3904041 h 3948462"/>
              <a:gd name="connsiteX34" fmla="*/ 42617 w 3869632"/>
              <a:gd name="connsiteY34" fmla="*/ 2380068 h 3948462"/>
              <a:gd name="connsiteX35" fmla="*/ 1594841 w 3869632"/>
              <a:gd name="connsiteY35" fmla="*/ 45653 h 3948462"/>
              <a:gd name="connsiteX0" fmla="*/ 1853384 w 3869632"/>
              <a:gd name="connsiteY0" fmla="*/ 1371624 h 3948462"/>
              <a:gd name="connsiteX1" fmla="*/ 1768767 w 3869632"/>
              <a:gd name="connsiteY1" fmla="*/ 1390324 h 3948462"/>
              <a:gd name="connsiteX2" fmla="*/ 1517577 w 3869632"/>
              <a:gd name="connsiteY2" fmla="*/ 2042010 h 3948462"/>
              <a:gd name="connsiteX3" fmla="*/ 1928990 w 3869632"/>
              <a:gd name="connsiteY3" fmla="*/ 2639747 h 3948462"/>
              <a:gd name="connsiteX4" fmla="*/ 2318674 w 3869632"/>
              <a:gd name="connsiteY4" fmla="*/ 2006358 h 3948462"/>
              <a:gd name="connsiteX5" fmla="*/ 2293344 w 3869632"/>
              <a:gd name="connsiteY5" fmla="*/ 1834228 h 3948462"/>
              <a:gd name="connsiteX6" fmla="*/ 1853384 w 3869632"/>
              <a:gd name="connsiteY6" fmla="*/ 1371624 h 3948462"/>
              <a:gd name="connsiteX7" fmla="*/ 1594841 w 3869632"/>
              <a:gd name="connsiteY7" fmla="*/ 45653 h 3948462"/>
              <a:gd name="connsiteX8" fmla="*/ 3869632 w 3869632"/>
              <a:gd name="connsiteY8" fmla="*/ 1517323 h 3948462"/>
              <a:gd name="connsiteX9" fmla="*/ 3670773 w 3869632"/>
              <a:gd name="connsiteY9" fmla="*/ 2425440 h 3948462"/>
              <a:gd name="connsiteX10" fmla="*/ 3671055 w 3869632"/>
              <a:gd name="connsiteY10" fmla="*/ 2426383 h 3948462"/>
              <a:gd name="connsiteX11" fmla="*/ 3164582 w 3869632"/>
              <a:gd name="connsiteY11" fmla="*/ 2831059 h 3948462"/>
              <a:gd name="connsiteX12" fmla="*/ 3176822 w 3869632"/>
              <a:gd name="connsiteY12" fmla="*/ 2844986 h 3948462"/>
              <a:gd name="connsiteX13" fmla="*/ 3146203 w 3869632"/>
              <a:gd name="connsiteY13" fmla="*/ 2843756 h 3948462"/>
              <a:gd name="connsiteX14" fmla="*/ 3151211 w 3869632"/>
              <a:gd name="connsiteY14" fmla="*/ 2836155 h 3948462"/>
              <a:gd name="connsiteX15" fmla="*/ 2397082 w 3869632"/>
              <a:gd name="connsiteY15" fmla="*/ 2564681 h 3948462"/>
              <a:gd name="connsiteX16" fmla="*/ 2396219 w 3869632"/>
              <a:gd name="connsiteY16" fmla="*/ 2558207 h 3948462"/>
              <a:gd name="connsiteX17" fmla="*/ 1746058 w 3869632"/>
              <a:gd name="connsiteY17" fmla="*/ 3093574 h 3948462"/>
              <a:gd name="connsiteX18" fmla="*/ 990519 w 3869632"/>
              <a:gd name="connsiteY18" fmla="*/ 2019783 h 3948462"/>
              <a:gd name="connsiteX19" fmla="*/ 1593790 w 3869632"/>
              <a:gd name="connsiteY19" fmla="*/ 967808 h 3948462"/>
              <a:gd name="connsiteX20" fmla="*/ 1746058 w 3869632"/>
              <a:gd name="connsiteY20" fmla="*/ 945992 h 3948462"/>
              <a:gd name="connsiteX21" fmla="*/ 2206475 w 3869632"/>
              <a:gd name="connsiteY21" fmla="*/ 1173924 h 3948462"/>
              <a:gd name="connsiteX22" fmla="*/ 2185910 w 3869632"/>
              <a:gd name="connsiteY22" fmla="*/ 877882 h 3948462"/>
              <a:gd name="connsiteX23" fmla="*/ 2656644 w 3869632"/>
              <a:gd name="connsiteY23" fmla="*/ 803138 h 3948462"/>
              <a:gd name="connsiteX24" fmla="*/ 2828567 w 3869632"/>
              <a:gd name="connsiteY24" fmla="*/ 2099525 h 3948462"/>
              <a:gd name="connsiteX25" fmla="*/ 3364683 w 3869632"/>
              <a:gd name="connsiteY25" fmla="*/ 2060269 h 3948462"/>
              <a:gd name="connsiteX26" fmla="*/ 3289926 w 3869632"/>
              <a:gd name="connsiteY26" fmla="*/ 1346695 h 3948462"/>
              <a:gd name="connsiteX27" fmla="*/ 3290031 w 3869632"/>
              <a:gd name="connsiteY27" fmla="*/ 1346798 h 3948462"/>
              <a:gd name="connsiteX28" fmla="*/ 1700745 w 3869632"/>
              <a:gd name="connsiteY28" fmla="*/ 575031 h 3948462"/>
              <a:gd name="connsiteX29" fmla="*/ 571995 w 3869632"/>
              <a:gd name="connsiteY29" fmla="*/ 2274165 h 3948462"/>
              <a:gd name="connsiteX30" fmla="*/ 2267548 w 3869632"/>
              <a:gd name="connsiteY30" fmla="*/ 3408286 h 3948462"/>
              <a:gd name="connsiteX31" fmla="*/ 3194376 w 3869632"/>
              <a:gd name="connsiteY31" fmla="*/ 3072653 h 3948462"/>
              <a:gd name="connsiteX32" fmla="*/ 3268026 w 3869632"/>
              <a:gd name="connsiteY32" fmla="*/ 3509545 h 3948462"/>
              <a:gd name="connsiteX33" fmla="*/ 2347298 w 3869632"/>
              <a:gd name="connsiteY33" fmla="*/ 3904041 h 3948462"/>
              <a:gd name="connsiteX34" fmla="*/ 42617 w 3869632"/>
              <a:gd name="connsiteY34" fmla="*/ 2380068 h 3948462"/>
              <a:gd name="connsiteX35" fmla="*/ 1594841 w 3869632"/>
              <a:gd name="connsiteY35" fmla="*/ 45653 h 3948462"/>
              <a:gd name="connsiteX0" fmla="*/ 1853384 w 3869632"/>
              <a:gd name="connsiteY0" fmla="*/ 1371624 h 3948462"/>
              <a:gd name="connsiteX1" fmla="*/ 1768767 w 3869632"/>
              <a:gd name="connsiteY1" fmla="*/ 1390324 h 3948462"/>
              <a:gd name="connsiteX2" fmla="*/ 1517577 w 3869632"/>
              <a:gd name="connsiteY2" fmla="*/ 2042010 h 3948462"/>
              <a:gd name="connsiteX3" fmla="*/ 1928990 w 3869632"/>
              <a:gd name="connsiteY3" fmla="*/ 2639747 h 3948462"/>
              <a:gd name="connsiteX4" fmla="*/ 2318674 w 3869632"/>
              <a:gd name="connsiteY4" fmla="*/ 2006358 h 3948462"/>
              <a:gd name="connsiteX5" fmla="*/ 2293344 w 3869632"/>
              <a:gd name="connsiteY5" fmla="*/ 1834228 h 3948462"/>
              <a:gd name="connsiteX6" fmla="*/ 1853384 w 3869632"/>
              <a:gd name="connsiteY6" fmla="*/ 1371624 h 3948462"/>
              <a:gd name="connsiteX7" fmla="*/ 1594841 w 3869632"/>
              <a:gd name="connsiteY7" fmla="*/ 45653 h 3948462"/>
              <a:gd name="connsiteX8" fmla="*/ 3869632 w 3869632"/>
              <a:gd name="connsiteY8" fmla="*/ 1517323 h 3948462"/>
              <a:gd name="connsiteX9" fmla="*/ 3670773 w 3869632"/>
              <a:gd name="connsiteY9" fmla="*/ 2425440 h 3948462"/>
              <a:gd name="connsiteX10" fmla="*/ 3671055 w 3869632"/>
              <a:gd name="connsiteY10" fmla="*/ 2426383 h 3948462"/>
              <a:gd name="connsiteX11" fmla="*/ 3164582 w 3869632"/>
              <a:gd name="connsiteY11" fmla="*/ 2831059 h 3948462"/>
              <a:gd name="connsiteX12" fmla="*/ 3176822 w 3869632"/>
              <a:gd name="connsiteY12" fmla="*/ 2844986 h 3948462"/>
              <a:gd name="connsiteX13" fmla="*/ 3146203 w 3869632"/>
              <a:gd name="connsiteY13" fmla="*/ 2843756 h 3948462"/>
              <a:gd name="connsiteX14" fmla="*/ 3151211 w 3869632"/>
              <a:gd name="connsiteY14" fmla="*/ 2836155 h 3948462"/>
              <a:gd name="connsiteX15" fmla="*/ 2397082 w 3869632"/>
              <a:gd name="connsiteY15" fmla="*/ 2564681 h 3948462"/>
              <a:gd name="connsiteX16" fmla="*/ 2396219 w 3869632"/>
              <a:gd name="connsiteY16" fmla="*/ 2558207 h 3948462"/>
              <a:gd name="connsiteX17" fmla="*/ 1746058 w 3869632"/>
              <a:gd name="connsiteY17" fmla="*/ 3093574 h 3948462"/>
              <a:gd name="connsiteX18" fmla="*/ 990519 w 3869632"/>
              <a:gd name="connsiteY18" fmla="*/ 2019783 h 3948462"/>
              <a:gd name="connsiteX19" fmla="*/ 1593790 w 3869632"/>
              <a:gd name="connsiteY19" fmla="*/ 967808 h 3948462"/>
              <a:gd name="connsiteX20" fmla="*/ 1746058 w 3869632"/>
              <a:gd name="connsiteY20" fmla="*/ 945992 h 3948462"/>
              <a:gd name="connsiteX21" fmla="*/ 2206475 w 3869632"/>
              <a:gd name="connsiteY21" fmla="*/ 1173924 h 3948462"/>
              <a:gd name="connsiteX22" fmla="*/ 2185910 w 3869632"/>
              <a:gd name="connsiteY22" fmla="*/ 877882 h 3948462"/>
              <a:gd name="connsiteX23" fmla="*/ 2656644 w 3869632"/>
              <a:gd name="connsiteY23" fmla="*/ 803138 h 3948462"/>
              <a:gd name="connsiteX24" fmla="*/ 2828567 w 3869632"/>
              <a:gd name="connsiteY24" fmla="*/ 2099525 h 3948462"/>
              <a:gd name="connsiteX25" fmla="*/ 3362812 w 3869632"/>
              <a:gd name="connsiteY25" fmla="*/ 2002360 h 3948462"/>
              <a:gd name="connsiteX26" fmla="*/ 3289926 w 3869632"/>
              <a:gd name="connsiteY26" fmla="*/ 1346695 h 3948462"/>
              <a:gd name="connsiteX27" fmla="*/ 3290031 w 3869632"/>
              <a:gd name="connsiteY27" fmla="*/ 1346798 h 3948462"/>
              <a:gd name="connsiteX28" fmla="*/ 1700745 w 3869632"/>
              <a:gd name="connsiteY28" fmla="*/ 575031 h 3948462"/>
              <a:gd name="connsiteX29" fmla="*/ 571995 w 3869632"/>
              <a:gd name="connsiteY29" fmla="*/ 2274165 h 3948462"/>
              <a:gd name="connsiteX30" fmla="*/ 2267548 w 3869632"/>
              <a:gd name="connsiteY30" fmla="*/ 3408286 h 3948462"/>
              <a:gd name="connsiteX31" fmla="*/ 3194376 w 3869632"/>
              <a:gd name="connsiteY31" fmla="*/ 3072653 h 3948462"/>
              <a:gd name="connsiteX32" fmla="*/ 3268026 w 3869632"/>
              <a:gd name="connsiteY32" fmla="*/ 3509545 h 3948462"/>
              <a:gd name="connsiteX33" fmla="*/ 2347298 w 3869632"/>
              <a:gd name="connsiteY33" fmla="*/ 3904041 h 3948462"/>
              <a:gd name="connsiteX34" fmla="*/ 42617 w 3869632"/>
              <a:gd name="connsiteY34" fmla="*/ 2380068 h 3948462"/>
              <a:gd name="connsiteX35" fmla="*/ 1594841 w 3869632"/>
              <a:gd name="connsiteY35" fmla="*/ 45653 h 3948462"/>
              <a:gd name="connsiteX0" fmla="*/ 1853384 w 3869632"/>
              <a:gd name="connsiteY0" fmla="*/ 1371624 h 3948462"/>
              <a:gd name="connsiteX1" fmla="*/ 1768767 w 3869632"/>
              <a:gd name="connsiteY1" fmla="*/ 1390324 h 3948462"/>
              <a:gd name="connsiteX2" fmla="*/ 1517577 w 3869632"/>
              <a:gd name="connsiteY2" fmla="*/ 2042010 h 3948462"/>
              <a:gd name="connsiteX3" fmla="*/ 1928990 w 3869632"/>
              <a:gd name="connsiteY3" fmla="*/ 2639747 h 3948462"/>
              <a:gd name="connsiteX4" fmla="*/ 2318674 w 3869632"/>
              <a:gd name="connsiteY4" fmla="*/ 2006358 h 3948462"/>
              <a:gd name="connsiteX5" fmla="*/ 2293344 w 3869632"/>
              <a:gd name="connsiteY5" fmla="*/ 1834228 h 3948462"/>
              <a:gd name="connsiteX6" fmla="*/ 1853384 w 3869632"/>
              <a:gd name="connsiteY6" fmla="*/ 1371624 h 3948462"/>
              <a:gd name="connsiteX7" fmla="*/ 1594841 w 3869632"/>
              <a:gd name="connsiteY7" fmla="*/ 45653 h 3948462"/>
              <a:gd name="connsiteX8" fmla="*/ 3869632 w 3869632"/>
              <a:gd name="connsiteY8" fmla="*/ 1517323 h 3948462"/>
              <a:gd name="connsiteX9" fmla="*/ 3670773 w 3869632"/>
              <a:gd name="connsiteY9" fmla="*/ 2425440 h 3948462"/>
              <a:gd name="connsiteX10" fmla="*/ 3671055 w 3869632"/>
              <a:gd name="connsiteY10" fmla="*/ 2426383 h 3948462"/>
              <a:gd name="connsiteX11" fmla="*/ 3164582 w 3869632"/>
              <a:gd name="connsiteY11" fmla="*/ 2831059 h 3948462"/>
              <a:gd name="connsiteX12" fmla="*/ 3176822 w 3869632"/>
              <a:gd name="connsiteY12" fmla="*/ 2844986 h 3948462"/>
              <a:gd name="connsiteX13" fmla="*/ 3146203 w 3869632"/>
              <a:gd name="connsiteY13" fmla="*/ 2843756 h 3948462"/>
              <a:gd name="connsiteX14" fmla="*/ 3151211 w 3869632"/>
              <a:gd name="connsiteY14" fmla="*/ 2836155 h 3948462"/>
              <a:gd name="connsiteX15" fmla="*/ 2397082 w 3869632"/>
              <a:gd name="connsiteY15" fmla="*/ 2564681 h 3948462"/>
              <a:gd name="connsiteX16" fmla="*/ 2396219 w 3869632"/>
              <a:gd name="connsiteY16" fmla="*/ 2558207 h 3948462"/>
              <a:gd name="connsiteX17" fmla="*/ 1746058 w 3869632"/>
              <a:gd name="connsiteY17" fmla="*/ 3093574 h 3948462"/>
              <a:gd name="connsiteX18" fmla="*/ 990519 w 3869632"/>
              <a:gd name="connsiteY18" fmla="*/ 2019783 h 3948462"/>
              <a:gd name="connsiteX19" fmla="*/ 1593790 w 3869632"/>
              <a:gd name="connsiteY19" fmla="*/ 967808 h 3948462"/>
              <a:gd name="connsiteX20" fmla="*/ 1746058 w 3869632"/>
              <a:gd name="connsiteY20" fmla="*/ 945992 h 3948462"/>
              <a:gd name="connsiteX21" fmla="*/ 2206475 w 3869632"/>
              <a:gd name="connsiteY21" fmla="*/ 1173924 h 3948462"/>
              <a:gd name="connsiteX22" fmla="*/ 2185910 w 3869632"/>
              <a:gd name="connsiteY22" fmla="*/ 877882 h 3948462"/>
              <a:gd name="connsiteX23" fmla="*/ 2656644 w 3869632"/>
              <a:gd name="connsiteY23" fmla="*/ 803138 h 3948462"/>
              <a:gd name="connsiteX24" fmla="*/ 2828567 w 3869632"/>
              <a:gd name="connsiteY24" fmla="*/ 2099525 h 3948462"/>
              <a:gd name="connsiteX25" fmla="*/ 3362812 w 3869632"/>
              <a:gd name="connsiteY25" fmla="*/ 2002360 h 3948462"/>
              <a:gd name="connsiteX26" fmla="*/ 3289926 w 3869632"/>
              <a:gd name="connsiteY26" fmla="*/ 1346695 h 3948462"/>
              <a:gd name="connsiteX27" fmla="*/ 3290031 w 3869632"/>
              <a:gd name="connsiteY27" fmla="*/ 1346798 h 3948462"/>
              <a:gd name="connsiteX28" fmla="*/ 1700745 w 3869632"/>
              <a:gd name="connsiteY28" fmla="*/ 575031 h 3948462"/>
              <a:gd name="connsiteX29" fmla="*/ 571995 w 3869632"/>
              <a:gd name="connsiteY29" fmla="*/ 2274165 h 3948462"/>
              <a:gd name="connsiteX30" fmla="*/ 2267548 w 3869632"/>
              <a:gd name="connsiteY30" fmla="*/ 3408286 h 3948462"/>
              <a:gd name="connsiteX31" fmla="*/ 3194376 w 3869632"/>
              <a:gd name="connsiteY31" fmla="*/ 3072653 h 3948462"/>
              <a:gd name="connsiteX32" fmla="*/ 3268026 w 3869632"/>
              <a:gd name="connsiteY32" fmla="*/ 3509545 h 3948462"/>
              <a:gd name="connsiteX33" fmla="*/ 2347298 w 3869632"/>
              <a:gd name="connsiteY33" fmla="*/ 3904041 h 3948462"/>
              <a:gd name="connsiteX34" fmla="*/ 42617 w 3869632"/>
              <a:gd name="connsiteY34" fmla="*/ 2380068 h 3948462"/>
              <a:gd name="connsiteX35" fmla="*/ 1594841 w 3869632"/>
              <a:gd name="connsiteY35" fmla="*/ 45653 h 3948462"/>
              <a:gd name="connsiteX0" fmla="*/ 1853384 w 3888568"/>
              <a:gd name="connsiteY0" fmla="*/ 1371624 h 3948462"/>
              <a:gd name="connsiteX1" fmla="*/ 1768767 w 3888568"/>
              <a:gd name="connsiteY1" fmla="*/ 1390324 h 3948462"/>
              <a:gd name="connsiteX2" fmla="*/ 1517577 w 3888568"/>
              <a:gd name="connsiteY2" fmla="*/ 2042010 h 3948462"/>
              <a:gd name="connsiteX3" fmla="*/ 1928990 w 3888568"/>
              <a:gd name="connsiteY3" fmla="*/ 2639747 h 3948462"/>
              <a:gd name="connsiteX4" fmla="*/ 2318674 w 3888568"/>
              <a:gd name="connsiteY4" fmla="*/ 2006358 h 3948462"/>
              <a:gd name="connsiteX5" fmla="*/ 2293344 w 3888568"/>
              <a:gd name="connsiteY5" fmla="*/ 1834228 h 3948462"/>
              <a:gd name="connsiteX6" fmla="*/ 1853384 w 3888568"/>
              <a:gd name="connsiteY6" fmla="*/ 1371624 h 3948462"/>
              <a:gd name="connsiteX7" fmla="*/ 1594841 w 3888568"/>
              <a:gd name="connsiteY7" fmla="*/ 45653 h 3948462"/>
              <a:gd name="connsiteX8" fmla="*/ 3869632 w 3888568"/>
              <a:gd name="connsiteY8" fmla="*/ 1517323 h 3948462"/>
              <a:gd name="connsiteX9" fmla="*/ 3670773 w 3888568"/>
              <a:gd name="connsiteY9" fmla="*/ 2425440 h 3948462"/>
              <a:gd name="connsiteX10" fmla="*/ 3671055 w 3888568"/>
              <a:gd name="connsiteY10" fmla="*/ 2426383 h 3948462"/>
              <a:gd name="connsiteX11" fmla="*/ 3164582 w 3888568"/>
              <a:gd name="connsiteY11" fmla="*/ 2831059 h 3948462"/>
              <a:gd name="connsiteX12" fmla="*/ 3176822 w 3888568"/>
              <a:gd name="connsiteY12" fmla="*/ 2844986 h 3948462"/>
              <a:gd name="connsiteX13" fmla="*/ 3146203 w 3888568"/>
              <a:gd name="connsiteY13" fmla="*/ 2843756 h 3948462"/>
              <a:gd name="connsiteX14" fmla="*/ 3151211 w 3888568"/>
              <a:gd name="connsiteY14" fmla="*/ 2836155 h 3948462"/>
              <a:gd name="connsiteX15" fmla="*/ 2397082 w 3888568"/>
              <a:gd name="connsiteY15" fmla="*/ 2564681 h 3948462"/>
              <a:gd name="connsiteX16" fmla="*/ 2396219 w 3888568"/>
              <a:gd name="connsiteY16" fmla="*/ 2558207 h 3948462"/>
              <a:gd name="connsiteX17" fmla="*/ 1746058 w 3888568"/>
              <a:gd name="connsiteY17" fmla="*/ 3093574 h 3948462"/>
              <a:gd name="connsiteX18" fmla="*/ 990519 w 3888568"/>
              <a:gd name="connsiteY18" fmla="*/ 2019783 h 3948462"/>
              <a:gd name="connsiteX19" fmla="*/ 1593790 w 3888568"/>
              <a:gd name="connsiteY19" fmla="*/ 967808 h 3948462"/>
              <a:gd name="connsiteX20" fmla="*/ 1746058 w 3888568"/>
              <a:gd name="connsiteY20" fmla="*/ 945992 h 3948462"/>
              <a:gd name="connsiteX21" fmla="*/ 2206475 w 3888568"/>
              <a:gd name="connsiteY21" fmla="*/ 1173924 h 3948462"/>
              <a:gd name="connsiteX22" fmla="*/ 2185910 w 3888568"/>
              <a:gd name="connsiteY22" fmla="*/ 877882 h 3948462"/>
              <a:gd name="connsiteX23" fmla="*/ 2656644 w 3888568"/>
              <a:gd name="connsiteY23" fmla="*/ 803138 h 3948462"/>
              <a:gd name="connsiteX24" fmla="*/ 2828567 w 3888568"/>
              <a:gd name="connsiteY24" fmla="*/ 2099525 h 3948462"/>
              <a:gd name="connsiteX25" fmla="*/ 3362812 w 3888568"/>
              <a:gd name="connsiteY25" fmla="*/ 2002360 h 3948462"/>
              <a:gd name="connsiteX26" fmla="*/ 3289926 w 3888568"/>
              <a:gd name="connsiteY26" fmla="*/ 1346695 h 3948462"/>
              <a:gd name="connsiteX27" fmla="*/ 3290031 w 3888568"/>
              <a:gd name="connsiteY27" fmla="*/ 1346798 h 3948462"/>
              <a:gd name="connsiteX28" fmla="*/ 1700745 w 3888568"/>
              <a:gd name="connsiteY28" fmla="*/ 575031 h 3948462"/>
              <a:gd name="connsiteX29" fmla="*/ 571995 w 3888568"/>
              <a:gd name="connsiteY29" fmla="*/ 2274165 h 3948462"/>
              <a:gd name="connsiteX30" fmla="*/ 2267548 w 3888568"/>
              <a:gd name="connsiteY30" fmla="*/ 3408286 h 3948462"/>
              <a:gd name="connsiteX31" fmla="*/ 3194376 w 3888568"/>
              <a:gd name="connsiteY31" fmla="*/ 3072653 h 3948462"/>
              <a:gd name="connsiteX32" fmla="*/ 3268026 w 3888568"/>
              <a:gd name="connsiteY32" fmla="*/ 3509545 h 3948462"/>
              <a:gd name="connsiteX33" fmla="*/ 2347298 w 3888568"/>
              <a:gd name="connsiteY33" fmla="*/ 3904041 h 3948462"/>
              <a:gd name="connsiteX34" fmla="*/ 42617 w 3888568"/>
              <a:gd name="connsiteY34" fmla="*/ 2380068 h 3948462"/>
              <a:gd name="connsiteX35" fmla="*/ 1594841 w 3888568"/>
              <a:gd name="connsiteY35" fmla="*/ 45653 h 3948462"/>
              <a:gd name="connsiteX0" fmla="*/ 1853384 w 3888568"/>
              <a:gd name="connsiteY0" fmla="*/ 1371624 h 3948462"/>
              <a:gd name="connsiteX1" fmla="*/ 1768767 w 3888568"/>
              <a:gd name="connsiteY1" fmla="*/ 1390324 h 3948462"/>
              <a:gd name="connsiteX2" fmla="*/ 1517577 w 3888568"/>
              <a:gd name="connsiteY2" fmla="*/ 2042010 h 3948462"/>
              <a:gd name="connsiteX3" fmla="*/ 1928990 w 3888568"/>
              <a:gd name="connsiteY3" fmla="*/ 2639747 h 3948462"/>
              <a:gd name="connsiteX4" fmla="*/ 2318674 w 3888568"/>
              <a:gd name="connsiteY4" fmla="*/ 2006358 h 3948462"/>
              <a:gd name="connsiteX5" fmla="*/ 2293344 w 3888568"/>
              <a:gd name="connsiteY5" fmla="*/ 1834228 h 3948462"/>
              <a:gd name="connsiteX6" fmla="*/ 1853384 w 3888568"/>
              <a:gd name="connsiteY6" fmla="*/ 1371624 h 3948462"/>
              <a:gd name="connsiteX7" fmla="*/ 1594841 w 3888568"/>
              <a:gd name="connsiteY7" fmla="*/ 45653 h 3948462"/>
              <a:gd name="connsiteX8" fmla="*/ 3869632 w 3888568"/>
              <a:gd name="connsiteY8" fmla="*/ 1517323 h 3948462"/>
              <a:gd name="connsiteX9" fmla="*/ 3670773 w 3888568"/>
              <a:gd name="connsiteY9" fmla="*/ 2425440 h 3948462"/>
              <a:gd name="connsiteX10" fmla="*/ 3704679 w 3888568"/>
              <a:gd name="connsiteY10" fmla="*/ 2448797 h 3948462"/>
              <a:gd name="connsiteX11" fmla="*/ 3164582 w 3888568"/>
              <a:gd name="connsiteY11" fmla="*/ 2831059 h 3948462"/>
              <a:gd name="connsiteX12" fmla="*/ 3176822 w 3888568"/>
              <a:gd name="connsiteY12" fmla="*/ 2844986 h 3948462"/>
              <a:gd name="connsiteX13" fmla="*/ 3146203 w 3888568"/>
              <a:gd name="connsiteY13" fmla="*/ 2843756 h 3948462"/>
              <a:gd name="connsiteX14" fmla="*/ 3151211 w 3888568"/>
              <a:gd name="connsiteY14" fmla="*/ 2836155 h 3948462"/>
              <a:gd name="connsiteX15" fmla="*/ 2397082 w 3888568"/>
              <a:gd name="connsiteY15" fmla="*/ 2564681 h 3948462"/>
              <a:gd name="connsiteX16" fmla="*/ 2396219 w 3888568"/>
              <a:gd name="connsiteY16" fmla="*/ 2558207 h 3948462"/>
              <a:gd name="connsiteX17" fmla="*/ 1746058 w 3888568"/>
              <a:gd name="connsiteY17" fmla="*/ 3093574 h 3948462"/>
              <a:gd name="connsiteX18" fmla="*/ 990519 w 3888568"/>
              <a:gd name="connsiteY18" fmla="*/ 2019783 h 3948462"/>
              <a:gd name="connsiteX19" fmla="*/ 1593790 w 3888568"/>
              <a:gd name="connsiteY19" fmla="*/ 967808 h 3948462"/>
              <a:gd name="connsiteX20" fmla="*/ 1746058 w 3888568"/>
              <a:gd name="connsiteY20" fmla="*/ 945992 h 3948462"/>
              <a:gd name="connsiteX21" fmla="*/ 2206475 w 3888568"/>
              <a:gd name="connsiteY21" fmla="*/ 1173924 h 3948462"/>
              <a:gd name="connsiteX22" fmla="*/ 2185910 w 3888568"/>
              <a:gd name="connsiteY22" fmla="*/ 877882 h 3948462"/>
              <a:gd name="connsiteX23" fmla="*/ 2656644 w 3888568"/>
              <a:gd name="connsiteY23" fmla="*/ 803138 h 3948462"/>
              <a:gd name="connsiteX24" fmla="*/ 2828567 w 3888568"/>
              <a:gd name="connsiteY24" fmla="*/ 2099525 h 3948462"/>
              <a:gd name="connsiteX25" fmla="*/ 3362812 w 3888568"/>
              <a:gd name="connsiteY25" fmla="*/ 2002360 h 3948462"/>
              <a:gd name="connsiteX26" fmla="*/ 3289926 w 3888568"/>
              <a:gd name="connsiteY26" fmla="*/ 1346695 h 3948462"/>
              <a:gd name="connsiteX27" fmla="*/ 3290031 w 3888568"/>
              <a:gd name="connsiteY27" fmla="*/ 1346798 h 3948462"/>
              <a:gd name="connsiteX28" fmla="*/ 1700745 w 3888568"/>
              <a:gd name="connsiteY28" fmla="*/ 575031 h 3948462"/>
              <a:gd name="connsiteX29" fmla="*/ 571995 w 3888568"/>
              <a:gd name="connsiteY29" fmla="*/ 2274165 h 3948462"/>
              <a:gd name="connsiteX30" fmla="*/ 2267548 w 3888568"/>
              <a:gd name="connsiteY30" fmla="*/ 3408286 h 3948462"/>
              <a:gd name="connsiteX31" fmla="*/ 3194376 w 3888568"/>
              <a:gd name="connsiteY31" fmla="*/ 3072653 h 3948462"/>
              <a:gd name="connsiteX32" fmla="*/ 3268026 w 3888568"/>
              <a:gd name="connsiteY32" fmla="*/ 3509545 h 3948462"/>
              <a:gd name="connsiteX33" fmla="*/ 2347298 w 3888568"/>
              <a:gd name="connsiteY33" fmla="*/ 3904041 h 3948462"/>
              <a:gd name="connsiteX34" fmla="*/ 42617 w 3888568"/>
              <a:gd name="connsiteY34" fmla="*/ 2380068 h 3948462"/>
              <a:gd name="connsiteX35" fmla="*/ 1594841 w 3888568"/>
              <a:gd name="connsiteY35" fmla="*/ 45653 h 3948462"/>
              <a:gd name="connsiteX0" fmla="*/ 1853384 w 3888568"/>
              <a:gd name="connsiteY0" fmla="*/ 1371624 h 3948462"/>
              <a:gd name="connsiteX1" fmla="*/ 1768767 w 3888568"/>
              <a:gd name="connsiteY1" fmla="*/ 1390324 h 3948462"/>
              <a:gd name="connsiteX2" fmla="*/ 1517577 w 3888568"/>
              <a:gd name="connsiteY2" fmla="*/ 2042010 h 3948462"/>
              <a:gd name="connsiteX3" fmla="*/ 1928990 w 3888568"/>
              <a:gd name="connsiteY3" fmla="*/ 2639747 h 3948462"/>
              <a:gd name="connsiteX4" fmla="*/ 2318674 w 3888568"/>
              <a:gd name="connsiteY4" fmla="*/ 2006358 h 3948462"/>
              <a:gd name="connsiteX5" fmla="*/ 2293344 w 3888568"/>
              <a:gd name="connsiteY5" fmla="*/ 1834228 h 3948462"/>
              <a:gd name="connsiteX6" fmla="*/ 1853384 w 3888568"/>
              <a:gd name="connsiteY6" fmla="*/ 1371624 h 3948462"/>
              <a:gd name="connsiteX7" fmla="*/ 1594841 w 3888568"/>
              <a:gd name="connsiteY7" fmla="*/ 45653 h 3948462"/>
              <a:gd name="connsiteX8" fmla="*/ 3869632 w 3888568"/>
              <a:gd name="connsiteY8" fmla="*/ 1517323 h 3948462"/>
              <a:gd name="connsiteX9" fmla="*/ 3670773 w 3888568"/>
              <a:gd name="connsiteY9" fmla="*/ 2425440 h 3948462"/>
              <a:gd name="connsiteX10" fmla="*/ 3164582 w 3888568"/>
              <a:gd name="connsiteY10" fmla="*/ 2831059 h 3948462"/>
              <a:gd name="connsiteX11" fmla="*/ 3176822 w 3888568"/>
              <a:gd name="connsiteY11" fmla="*/ 2844986 h 3948462"/>
              <a:gd name="connsiteX12" fmla="*/ 3146203 w 3888568"/>
              <a:gd name="connsiteY12" fmla="*/ 2843756 h 3948462"/>
              <a:gd name="connsiteX13" fmla="*/ 3151211 w 3888568"/>
              <a:gd name="connsiteY13" fmla="*/ 2836155 h 3948462"/>
              <a:gd name="connsiteX14" fmla="*/ 2397082 w 3888568"/>
              <a:gd name="connsiteY14" fmla="*/ 2564681 h 3948462"/>
              <a:gd name="connsiteX15" fmla="*/ 2396219 w 3888568"/>
              <a:gd name="connsiteY15" fmla="*/ 2558207 h 3948462"/>
              <a:gd name="connsiteX16" fmla="*/ 1746058 w 3888568"/>
              <a:gd name="connsiteY16" fmla="*/ 3093574 h 3948462"/>
              <a:gd name="connsiteX17" fmla="*/ 990519 w 3888568"/>
              <a:gd name="connsiteY17" fmla="*/ 2019783 h 3948462"/>
              <a:gd name="connsiteX18" fmla="*/ 1593790 w 3888568"/>
              <a:gd name="connsiteY18" fmla="*/ 967808 h 3948462"/>
              <a:gd name="connsiteX19" fmla="*/ 1746058 w 3888568"/>
              <a:gd name="connsiteY19" fmla="*/ 945992 h 3948462"/>
              <a:gd name="connsiteX20" fmla="*/ 2206475 w 3888568"/>
              <a:gd name="connsiteY20" fmla="*/ 1173924 h 3948462"/>
              <a:gd name="connsiteX21" fmla="*/ 2185910 w 3888568"/>
              <a:gd name="connsiteY21" fmla="*/ 877882 h 3948462"/>
              <a:gd name="connsiteX22" fmla="*/ 2656644 w 3888568"/>
              <a:gd name="connsiteY22" fmla="*/ 803138 h 3948462"/>
              <a:gd name="connsiteX23" fmla="*/ 2828567 w 3888568"/>
              <a:gd name="connsiteY23" fmla="*/ 2099525 h 3948462"/>
              <a:gd name="connsiteX24" fmla="*/ 3362812 w 3888568"/>
              <a:gd name="connsiteY24" fmla="*/ 2002360 h 3948462"/>
              <a:gd name="connsiteX25" fmla="*/ 3289926 w 3888568"/>
              <a:gd name="connsiteY25" fmla="*/ 1346695 h 3948462"/>
              <a:gd name="connsiteX26" fmla="*/ 3290031 w 3888568"/>
              <a:gd name="connsiteY26" fmla="*/ 1346798 h 3948462"/>
              <a:gd name="connsiteX27" fmla="*/ 1700745 w 3888568"/>
              <a:gd name="connsiteY27" fmla="*/ 575031 h 3948462"/>
              <a:gd name="connsiteX28" fmla="*/ 571995 w 3888568"/>
              <a:gd name="connsiteY28" fmla="*/ 2274165 h 3948462"/>
              <a:gd name="connsiteX29" fmla="*/ 2267548 w 3888568"/>
              <a:gd name="connsiteY29" fmla="*/ 3408286 h 3948462"/>
              <a:gd name="connsiteX30" fmla="*/ 3194376 w 3888568"/>
              <a:gd name="connsiteY30" fmla="*/ 3072653 h 3948462"/>
              <a:gd name="connsiteX31" fmla="*/ 3268026 w 3888568"/>
              <a:gd name="connsiteY31" fmla="*/ 3509545 h 3948462"/>
              <a:gd name="connsiteX32" fmla="*/ 2347298 w 3888568"/>
              <a:gd name="connsiteY32" fmla="*/ 3904041 h 3948462"/>
              <a:gd name="connsiteX33" fmla="*/ 42617 w 3888568"/>
              <a:gd name="connsiteY33" fmla="*/ 2380068 h 3948462"/>
              <a:gd name="connsiteX34" fmla="*/ 1594841 w 3888568"/>
              <a:gd name="connsiteY34" fmla="*/ 45653 h 3948462"/>
              <a:gd name="connsiteX0" fmla="*/ 1853384 w 3892469"/>
              <a:gd name="connsiteY0" fmla="*/ 1371624 h 3948462"/>
              <a:gd name="connsiteX1" fmla="*/ 1768767 w 3892469"/>
              <a:gd name="connsiteY1" fmla="*/ 1390324 h 3948462"/>
              <a:gd name="connsiteX2" fmla="*/ 1517577 w 3892469"/>
              <a:gd name="connsiteY2" fmla="*/ 2042010 h 3948462"/>
              <a:gd name="connsiteX3" fmla="*/ 1928990 w 3892469"/>
              <a:gd name="connsiteY3" fmla="*/ 2639747 h 3948462"/>
              <a:gd name="connsiteX4" fmla="*/ 2318674 w 3892469"/>
              <a:gd name="connsiteY4" fmla="*/ 2006358 h 3948462"/>
              <a:gd name="connsiteX5" fmla="*/ 2293344 w 3892469"/>
              <a:gd name="connsiteY5" fmla="*/ 1834228 h 3948462"/>
              <a:gd name="connsiteX6" fmla="*/ 1853384 w 3892469"/>
              <a:gd name="connsiteY6" fmla="*/ 1371624 h 3948462"/>
              <a:gd name="connsiteX7" fmla="*/ 1594841 w 3892469"/>
              <a:gd name="connsiteY7" fmla="*/ 45653 h 3948462"/>
              <a:gd name="connsiteX8" fmla="*/ 3869632 w 3892469"/>
              <a:gd name="connsiteY8" fmla="*/ 1517323 h 3948462"/>
              <a:gd name="connsiteX9" fmla="*/ 3706266 w 3892469"/>
              <a:gd name="connsiteY9" fmla="*/ 2457195 h 3948462"/>
              <a:gd name="connsiteX10" fmla="*/ 3164582 w 3892469"/>
              <a:gd name="connsiteY10" fmla="*/ 2831059 h 3948462"/>
              <a:gd name="connsiteX11" fmla="*/ 3176822 w 3892469"/>
              <a:gd name="connsiteY11" fmla="*/ 2844986 h 3948462"/>
              <a:gd name="connsiteX12" fmla="*/ 3146203 w 3892469"/>
              <a:gd name="connsiteY12" fmla="*/ 2843756 h 3948462"/>
              <a:gd name="connsiteX13" fmla="*/ 3151211 w 3892469"/>
              <a:gd name="connsiteY13" fmla="*/ 2836155 h 3948462"/>
              <a:gd name="connsiteX14" fmla="*/ 2397082 w 3892469"/>
              <a:gd name="connsiteY14" fmla="*/ 2564681 h 3948462"/>
              <a:gd name="connsiteX15" fmla="*/ 2396219 w 3892469"/>
              <a:gd name="connsiteY15" fmla="*/ 2558207 h 3948462"/>
              <a:gd name="connsiteX16" fmla="*/ 1746058 w 3892469"/>
              <a:gd name="connsiteY16" fmla="*/ 3093574 h 3948462"/>
              <a:gd name="connsiteX17" fmla="*/ 990519 w 3892469"/>
              <a:gd name="connsiteY17" fmla="*/ 2019783 h 3948462"/>
              <a:gd name="connsiteX18" fmla="*/ 1593790 w 3892469"/>
              <a:gd name="connsiteY18" fmla="*/ 967808 h 3948462"/>
              <a:gd name="connsiteX19" fmla="*/ 1746058 w 3892469"/>
              <a:gd name="connsiteY19" fmla="*/ 945992 h 3948462"/>
              <a:gd name="connsiteX20" fmla="*/ 2206475 w 3892469"/>
              <a:gd name="connsiteY20" fmla="*/ 1173924 h 3948462"/>
              <a:gd name="connsiteX21" fmla="*/ 2185910 w 3892469"/>
              <a:gd name="connsiteY21" fmla="*/ 877882 h 3948462"/>
              <a:gd name="connsiteX22" fmla="*/ 2656644 w 3892469"/>
              <a:gd name="connsiteY22" fmla="*/ 803138 h 3948462"/>
              <a:gd name="connsiteX23" fmla="*/ 2828567 w 3892469"/>
              <a:gd name="connsiteY23" fmla="*/ 2099525 h 3948462"/>
              <a:gd name="connsiteX24" fmla="*/ 3362812 w 3892469"/>
              <a:gd name="connsiteY24" fmla="*/ 2002360 h 3948462"/>
              <a:gd name="connsiteX25" fmla="*/ 3289926 w 3892469"/>
              <a:gd name="connsiteY25" fmla="*/ 1346695 h 3948462"/>
              <a:gd name="connsiteX26" fmla="*/ 3290031 w 3892469"/>
              <a:gd name="connsiteY26" fmla="*/ 1346798 h 3948462"/>
              <a:gd name="connsiteX27" fmla="*/ 1700745 w 3892469"/>
              <a:gd name="connsiteY27" fmla="*/ 575031 h 3948462"/>
              <a:gd name="connsiteX28" fmla="*/ 571995 w 3892469"/>
              <a:gd name="connsiteY28" fmla="*/ 2274165 h 3948462"/>
              <a:gd name="connsiteX29" fmla="*/ 2267548 w 3892469"/>
              <a:gd name="connsiteY29" fmla="*/ 3408286 h 3948462"/>
              <a:gd name="connsiteX30" fmla="*/ 3194376 w 3892469"/>
              <a:gd name="connsiteY30" fmla="*/ 3072653 h 3948462"/>
              <a:gd name="connsiteX31" fmla="*/ 3268026 w 3892469"/>
              <a:gd name="connsiteY31" fmla="*/ 3509545 h 3948462"/>
              <a:gd name="connsiteX32" fmla="*/ 2347298 w 3892469"/>
              <a:gd name="connsiteY32" fmla="*/ 3904041 h 3948462"/>
              <a:gd name="connsiteX33" fmla="*/ 42617 w 3892469"/>
              <a:gd name="connsiteY33" fmla="*/ 2380068 h 3948462"/>
              <a:gd name="connsiteX34" fmla="*/ 1594841 w 3892469"/>
              <a:gd name="connsiteY34" fmla="*/ 45653 h 3948462"/>
              <a:gd name="connsiteX0" fmla="*/ 1853384 w 3890413"/>
              <a:gd name="connsiteY0" fmla="*/ 1371624 h 3948462"/>
              <a:gd name="connsiteX1" fmla="*/ 1768767 w 3890413"/>
              <a:gd name="connsiteY1" fmla="*/ 1390324 h 3948462"/>
              <a:gd name="connsiteX2" fmla="*/ 1517577 w 3890413"/>
              <a:gd name="connsiteY2" fmla="*/ 2042010 h 3948462"/>
              <a:gd name="connsiteX3" fmla="*/ 1928990 w 3890413"/>
              <a:gd name="connsiteY3" fmla="*/ 2639747 h 3948462"/>
              <a:gd name="connsiteX4" fmla="*/ 2318674 w 3890413"/>
              <a:gd name="connsiteY4" fmla="*/ 2006358 h 3948462"/>
              <a:gd name="connsiteX5" fmla="*/ 2293344 w 3890413"/>
              <a:gd name="connsiteY5" fmla="*/ 1834228 h 3948462"/>
              <a:gd name="connsiteX6" fmla="*/ 1853384 w 3890413"/>
              <a:gd name="connsiteY6" fmla="*/ 1371624 h 3948462"/>
              <a:gd name="connsiteX7" fmla="*/ 1594841 w 3890413"/>
              <a:gd name="connsiteY7" fmla="*/ 45653 h 3948462"/>
              <a:gd name="connsiteX8" fmla="*/ 3869632 w 3890413"/>
              <a:gd name="connsiteY8" fmla="*/ 1517323 h 3948462"/>
              <a:gd name="connsiteX9" fmla="*/ 3706266 w 3890413"/>
              <a:gd name="connsiteY9" fmla="*/ 2457195 h 3948462"/>
              <a:gd name="connsiteX10" fmla="*/ 3164582 w 3890413"/>
              <a:gd name="connsiteY10" fmla="*/ 2831059 h 3948462"/>
              <a:gd name="connsiteX11" fmla="*/ 3176822 w 3890413"/>
              <a:gd name="connsiteY11" fmla="*/ 2844986 h 3948462"/>
              <a:gd name="connsiteX12" fmla="*/ 3146203 w 3890413"/>
              <a:gd name="connsiteY12" fmla="*/ 2843756 h 3948462"/>
              <a:gd name="connsiteX13" fmla="*/ 3151211 w 3890413"/>
              <a:gd name="connsiteY13" fmla="*/ 2836155 h 3948462"/>
              <a:gd name="connsiteX14" fmla="*/ 2397082 w 3890413"/>
              <a:gd name="connsiteY14" fmla="*/ 2564681 h 3948462"/>
              <a:gd name="connsiteX15" fmla="*/ 2396219 w 3890413"/>
              <a:gd name="connsiteY15" fmla="*/ 2558207 h 3948462"/>
              <a:gd name="connsiteX16" fmla="*/ 1746058 w 3890413"/>
              <a:gd name="connsiteY16" fmla="*/ 3093574 h 3948462"/>
              <a:gd name="connsiteX17" fmla="*/ 990519 w 3890413"/>
              <a:gd name="connsiteY17" fmla="*/ 2019783 h 3948462"/>
              <a:gd name="connsiteX18" fmla="*/ 1593790 w 3890413"/>
              <a:gd name="connsiteY18" fmla="*/ 967808 h 3948462"/>
              <a:gd name="connsiteX19" fmla="*/ 1746058 w 3890413"/>
              <a:gd name="connsiteY19" fmla="*/ 945992 h 3948462"/>
              <a:gd name="connsiteX20" fmla="*/ 2206475 w 3890413"/>
              <a:gd name="connsiteY20" fmla="*/ 1173924 h 3948462"/>
              <a:gd name="connsiteX21" fmla="*/ 2185910 w 3890413"/>
              <a:gd name="connsiteY21" fmla="*/ 877882 h 3948462"/>
              <a:gd name="connsiteX22" fmla="*/ 2656644 w 3890413"/>
              <a:gd name="connsiteY22" fmla="*/ 803138 h 3948462"/>
              <a:gd name="connsiteX23" fmla="*/ 2828567 w 3890413"/>
              <a:gd name="connsiteY23" fmla="*/ 2099525 h 3948462"/>
              <a:gd name="connsiteX24" fmla="*/ 3362812 w 3890413"/>
              <a:gd name="connsiteY24" fmla="*/ 2002360 h 3948462"/>
              <a:gd name="connsiteX25" fmla="*/ 3289926 w 3890413"/>
              <a:gd name="connsiteY25" fmla="*/ 1346695 h 3948462"/>
              <a:gd name="connsiteX26" fmla="*/ 3290031 w 3890413"/>
              <a:gd name="connsiteY26" fmla="*/ 1346798 h 3948462"/>
              <a:gd name="connsiteX27" fmla="*/ 1700745 w 3890413"/>
              <a:gd name="connsiteY27" fmla="*/ 575031 h 3948462"/>
              <a:gd name="connsiteX28" fmla="*/ 571995 w 3890413"/>
              <a:gd name="connsiteY28" fmla="*/ 2274165 h 3948462"/>
              <a:gd name="connsiteX29" fmla="*/ 2267548 w 3890413"/>
              <a:gd name="connsiteY29" fmla="*/ 3408286 h 3948462"/>
              <a:gd name="connsiteX30" fmla="*/ 3194376 w 3890413"/>
              <a:gd name="connsiteY30" fmla="*/ 3072653 h 3948462"/>
              <a:gd name="connsiteX31" fmla="*/ 3268026 w 3890413"/>
              <a:gd name="connsiteY31" fmla="*/ 3509545 h 3948462"/>
              <a:gd name="connsiteX32" fmla="*/ 2347298 w 3890413"/>
              <a:gd name="connsiteY32" fmla="*/ 3904041 h 3948462"/>
              <a:gd name="connsiteX33" fmla="*/ 42617 w 3890413"/>
              <a:gd name="connsiteY33" fmla="*/ 2380068 h 3948462"/>
              <a:gd name="connsiteX34" fmla="*/ 1594841 w 3890413"/>
              <a:gd name="connsiteY34" fmla="*/ 45653 h 3948462"/>
              <a:gd name="connsiteX0" fmla="*/ 1853384 w 3890413"/>
              <a:gd name="connsiteY0" fmla="*/ 1371624 h 3948462"/>
              <a:gd name="connsiteX1" fmla="*/ 1768767 w 3890413"/>
              <a:gd name="connsiteY1" fmla="*/ 1390324 h 3948462"/>
              <a:gd name="connsiteX2" fmla="*/ 1517577 w 3890413"/>
              <a:gd name="connsiteY2" fmla="*/ 2042010 h 3948462"/>
              <a:gd name="connsiteX3" fmla="*/ 1928990 w 3890413"/>
              <a:gd name="connsiteY3" fmla="*/ 2639747 h 3948462"/>
              <a:gd name="connsiteX4" fmla="*/ 2318674 w 3890413"/>
              <a:gd name="connsiteY4" fmla="*/ 2006358 h 3948462"/>
              <a:gd name="connsiteX5" fmla="*/ 2293344 w 3890413"/>
              <a:gd name="connsiteY5" fmla="*/ 1834228 h 3948462"/>
              <a:gd name="connsiteX6" fmla="*/ 1853384 w 3890413"/>
              <a:gd name="connsiteY6" fmla="*/ 1371624 h 3948462"/>
              <a:gd name="connsiteX7" fmla="*/ 1594841 w 3890413"/>
              <a:gd name="connsiteY7" fmla="*/ 45653 h 3948462"/>
              <a:gd name="connsiteX8" fmla="*/ 3869632 w 3890413"/>
              <a:gd name="connsiteY8" fmla="*/ 1517323 h 3948462"/>
              <a:gd name="connsiteX9" fmla="*/ 3706266 w 3890413"/>
              <a:gd name="connsiteY9" fmla="*/ 2457195 h 3948462"/>
              <a:gd name="connsiteX10" fmla="*/ 3164582 w 3890413"/>
              <a:gd name="connsiteY10" fmla="*/ 2831059 h 3948462"/>
              <a:gd name="connsiteX11" fmla="*/ 3176822 w 3890413"/>
              <a:gd name="connsiteY11" fmla="*/ 2844986 h 3948462"/>
              <a:gd name="connsiteX12" fmla="*/ 3146203 w 3890413"/>
              <a:gd name="connsiteY12" fmla="*/ 2843756 h 3948462"/>
              <a:gd name="connsiteX13" fmla="*/ 3151211 w 3890413"/>
              <a:gd name="connsiteY13" fmla="*/ 2836155 h 3948462"/>
              <a:gd name="connsiteX14" fmla="*/ 2397082 w 3890413"/>
              <a:gd name="connsiteY14" fmla="*/ 2564681 h 3948462"/>
              <a:gd name="connsiteX15" fmla="*/ 2396219 w 3890413"/>
              <a:gd name="connsiteY15" fmla="*/ 2558207 h 3948462"/>
              <a:gd name="connsiteX16" fmla="*/ 1746058 w 3890413"/>
              <a:gd name="connsiteY16" fmla="*/ 3093574 h 3948462"/>
              <a:gd name="connsiteX17" fmla="*/ 990519 w 3890413"/>
              <a:gd name="connsiteY17" fmla="*/ 2019783 h 3948462"/>
              <a:gd name="connsiteX18" fmla="*/ 1593790 w 3890413"/>
              <a:gd name="connsiteY18" fmla="*/ 967808 h 3948462"/>
              <a:gd name="connsiteX19" fmla="*/ 1746058 w 3890413"/>
              <a:gd name="connsiteY19" fmla="*/ 945992 h 3948462"/>
              <a:gd name="connsiteX20" fmla="*/ 2206475 w 3890413"/>
              <a:gd name="connsiteY20" fmla="*/ 1173924 h 3948462"/>
              <a:gd name="connsiteX21" fmla="*/ 2185910 w 3890413"/>
              <a:gd name="connsiteY21" fmla="*/ 877882 h 3948462"/>
              <a:gd name="connsiteX22" fmla="*/ 2656644 w 3890413"/>
              <a:gd name="connsiteY22" fmla="*/ 803138 h 3948462"/>
              <a:gd name="connsiteX23" fmla="*/ 2828567 w 3890413"/>
              <a:gd name="connsiteY23" fmla="*/ 2099525 h 3948462"/>
              <a:gd name="connsiteX24" fmla="*/ 3362812 w 3890413"/>
              <a:gd name="connsiteY24" fmla="*/ 2002360 h 3948462"/>
              <a:gd name="connsiteX25" fmla="*/ 3289926 w 3890413"/>
              <a:gd name="connsiteY25" fmla="*/ 1346695 h 3948462"/>
              <a:gd name="connsiteX26" fmla="*/ 3290031 w 3890413"/>
              <a:gd name="connsiteY26" fmla="*/ 1346798 h 3948462"/>
              <a:gd name="connsiteX27" fmla="*/ 1700745 w 3890413"/>
              <a:gd name="connsiteY27" fmla="*/ 575031 h 3948462"/>
              <a:gd name="connsiteX28" fmla="*/ 571995 w 3890413"/>
              <a:gd name="connsiteY28" fmla="*/ 2274165 h 3948462"/>
              <a:gd name="connsiteX29" fmla="*/ 2267548 w 3890413"/>
              <a:gd name="connsiteY29" fmla="*/ 3408286 h 3948462"/>
              <a:gd name="connsiteX30" fmla="*/ 3194376 w 3890413"/>
              <a:gd name="connsiteY30" fmla="*/ 3072653 h 3948462"/>
              <a:gd name="connsiteX31" fmla="*/ 3268026 w 3890413"/>
              <a:gd name="connsiteY31" fmla="*/ 3509545 h 3948462"/>
              <a:gd name="connsiteX32" fmla="*/ 2347298 w 3890413"/>
              <a:gd name="connsiteY32" fmla="*/ 3904041 h 3948462"/>
              <a:gd name="connsiteX33" fmla="*/ 42617 w 3890413"/>
              <a:gd name="connsiteY33" fmla="*/ 2380068 h 3948462"/>
              <a:gd name="connsiteX34" fmla="*/ 1594841 w 3890413"/>
              <a:gd name="connsiteY34" fmla="*/ 45653 h 3948462"/>
              <a:gd name="connsiteX0" fmla="*/ 1853384 w 3890413"/>
              <a:gd name="connsiteY0" fmla="*/ 1371624 h 3948462"/>
              <a:gd name="connsiteX1" fmla="*/ 1768767 w 3890413"/>
              <a:gd name="connsiteY1" fmla="*/ 1390324 h 3948462"/>
              <a:gd name="connsiteX2" fmla="*/ 1517577 w 3890413"/>
              <a:gd name="connsiteY2" fmla="*/ 2042010 h 3948462"/>
              <a:gd name="connsiteX3" fmla="*/ 1928990 w 3890413"/>
              <a:gd name="connsiteY3" fmla="*/ 2639747 h 3948462"/>
              <a:gd name="connsiteX4" fmla="*/ 2318674 w 3890413"/>
              <a:gd name="connsiteY4" fmla="*/ 2006358 h 3948462"/>
              <a:gd name="connsiteX5" fmla="*/ 2293344 w 3890413"/>
              <a:gd name="connsiteY5" fmla="*/ 1834228 h 3948462"/>
              <a:gd name="connsiteX6" fmla="*/ 1853384 w 3890413"/>
              <a:gd name="connsiteY6" fmla="*/ 1371624 h 3948462"/>
              <a:gd name="connsiteX7" fmla="*/ 1594841 w 3890413"/>
              <a:gd name="connsiteY7" fmla="*/ 45653 h 3948462"/>
              <a:gd name="connsiteX8" fmla="*/ 3869632 w 3890413"/>
              <a:gd name="connsiteY8" fmla="*/ 1517323 h 3948462"/>
              <a:gd name="connsiteX9" fmla="*/ 3706266 w 3890413"/>
              <a:gd name="connsiteY9" fmla="*/ 2457195 h 3948462"/>
              <a:gd name="connsiteX10" fmla="*/ 3164582 w 3890413"/>
              <a:gd name="connsiteY10" fmla="*/ 2831059 h 3948462"/>
              <a:gd name="connsiteX11" fmla="*/ 3176822 w 3890413"/>
              <a:gd name="connsiteY11" fmla="*/ 2844986 h 3948462"/>
              <a:gd name="connsiteX12" fmla="*/ 3146203 w 3890413"/>
              <a:gd name="connsiteY12" fmla="*/ 2843756 h 3948462"/>
              <a:gd name="connsiteX13" fmla="*/ 2397082 w 3890413"/>
              <a:gd name="connsiteY13" fmla="*/ 2564681 h 3948462"/>
              <a:gd name="connsiteX14" fmla="*/ 2396219 w 3890413"/>
              <a:gd name="connsiteY14" fmla="*/ 2558207 h 3948462"/>
              <a:gd name="connsiteX15" fmla="*/ 1746058 w 3890413"/>
              <a:gd name="connsiteY15" fmla="*/ 3093574 h 3948462"/>
              <a:gd name="connsiteX16" fmla="*/ 990519 w 3890413"/>
              <a:gd name="connsiteY16" fmla="*/ 2019783 h 3948462"/>
              <a:gd name="connsiteX17" fmla="*/ 1593790 w 3890413"/>
              <a:gd name="connsiteY17" fmla="*/ 967808 h 3948462"/>
              <a:gd name="connsiteX18" fmla="*/ 1746058 w 3890413"/>
              <a:gd name="connsiteY18" fmla="*/ 945992 h 3948462"/>
              <a:gd name="connsiteX19" fmla="*/ 2206475 w 3890413"/>
              <a:gd name="connsiteY19" fmla="*/ 1173924 h 3948462"/>
              <a:gd name="connsiteX20" fmla="*/ 2185910 w 3890413"/>
              <a:gd name="connsiteY20" fmla="*/ 877882 h 3948462"/>
              <a:gd name="connsiteX21" fmla="*/ 2656644 w 3890413"/>
              <a:gd name="connsiteY21" fmla="*/ 803138 h 3948462"/>
              <a:gd name="connsiteX22" fmla="*/ 2828567 w 3890413"/>
              <a:gd name="connsiteY22" fmla="*/ 2099525 h 3948462"/>
              <a:gd name="connsiteX23" fmla="*/ 3362812 w 3890413"/>
              <a:gd name="connsiteY23" fmla="*/ 2002360 h 3948462"/>
              <a:gd name="connsiteX24" fmla="*/ 3289926 w 3890413"/>
              <a:gd name="connsiteY24" fmla="*/ 1346695 h 3948462"/>
              <a:gd name="connsiteX25" fmla="*/ 3290031 w 3890413"/>
              <a:gd name="connsiteY25" fmla="*/ 1346798 h 3948462"/>
              <a:gd name="connsiteX26" fmla="*/ 1700745 w 3890413"/>
              <a:gd name="connsiteY26" fmla="*/ 575031 h 3948462"/>
              <a:gd name="connsiteX27" fmla="*/ 571995 w 3890413"/>
              <a:gd name="connsiteY27" fmla="*/ 2274165 h 3948462"/>
              <a:gd name="connsiteX28" fmla="*/ 2267548 w 3890413"/>
              <a:gd name="connsiteY28" fmla="*/ 3408286 h 3948462"/>
              <a:gd name="connsiteX29" fmla="*/ 3194376 w 3890413"/>
              <a:gd name="connsiteY29" fmla="*/ 3072653 h 3948462"/>
              <a:gd name="connsiteX30" fmla="*/ 3268026 w 3890413"/>
              <a:gd name="connsiteY30" fmla="*/ 3509545 h 3948462"/>
              <a:gd name="connsiteX31" fmla="*/ 2347298 w 3890413"/>
              <a:gd name="connsiteY31" fmla="*/ 3904041 h 3948462"/>
              <a:gd name="connsiteX32" fmla="*/ 42617 w 3890413"/>
              <a:gd name="connsiteY32" fmla="*/ 2380068 h 3948462"/>
              <a:gd name="connsiteX33" fmla="*/ 1594841 w 3890413"/>
              <a:gd name="connsiteY33" fmla="*/ 45653 h 3948462"/>
              <a:gd name="connsiteX0" fmla="*/ 1853384 w 3890413"/>
              <a:gd name="connsiteY0" fmla="*/ 1371624 h 3948462"/>
              <a:gd name="connsiteX1" fmla="*/ 1768767 w 3890413"/>
              <a:gd name="connsiteY1" fmla="*/ 1390324 h 3948462"/>
              <a:gd name="connsiteX2" fmla="*/ 1517577 w 3890413"/>
              <a:gd name="connsiteY2" fmla="*/ 2042010 h 3948462"/>
              <a:gd name="connsiteX3" fmla="*/ 1928990 w 3890413"/>
              <a:gd name="connsiteY3" fmla="*/ 2639747 h 3948462"/>
              <a:gd name="connsiteX4" fmla="*/ 2318674 w 3890413"/>
              <a:gd name="connsiteY4" fmla="*/ 2006358 h 3948462"/>
              <a:gd name="connsiteX5" fmla="*/ 2293344 w 3890413"/>
              <a:gd name="connsiteY5" fmla="*/ 1834228 h 3948462"/>
              <a:gd name="connsiteX6" fmla="*/ 1853384 w 3890413"/>
              <a:gd name="connsiteY6" fmla="*/ 1371624 h 3948462"/>
              <a:gd name="connsiteX7" fmla="*/ 1594841 w 3890413"/>
              <a:gd name="connsiteY7" fmla="*/ 45653 h 3948462"/>
              <a:gd name="connsiteX8" fmla="*/ 3869632 w 3890413"/>
              <a:gd name="connsiteY8" fmla="*/ 1517323 h 3948462"/>
              <a:gd name="connsiteX9" fmla="*/ 3706266 w 3890413"/>
              <a:gd name="connsiteY9" fmla="*/ 2457195 h 3948462"/>
              <a:gd name="connsiteX10" fmla="*/ 3164582 w 3890413"/>
              <a:gd name="connsiteY10" fmla="*/ 2831059 h 3948462"/>
              <a:gd name="connsiteX11" fmla="*/ 3176822 w 3890413"/>
              <a:gd name="connsiteY11" fmla="*/ 2844986 h 3948462"/>
              <a:gd name="connsiteX12" fmla="*/ 2397082 w 3890413"/>
              <a:gd name="connsiteY12" fmla="*/ 2564681 h 3948462"/>
              <a:gd name="connsiteX13" fmla="*/ 2396219 w 3890413"/>
              <a:gd name="connsiteY13" fmla="*/ 2558207 h 3948462"/>
              <a:gd name="connsiteX14" fmla="*/ 1746058 w 3890413"/>
              <a:gd name="connsiteY14" fmla="*/ 3093574 h 3948462"/>
              <a:gd name="connsiteX15" fmla="*/ 990519 w 3890413"/>
              <a:gd name="connsiteY15" fmla="*/ 2019783 h 3948462"/>
              <a:gd name="connsiteX16" fmla="*/ 1593790 w 3890413"/>
              <a:gd name="connsiteY16" fmla="*/ 967808 h 3948462"/>
              <a:gd name="connsiteX17" fmla="*/ 1746058 w 3890413"/>
              <a:gd name="connsiteY17" fmla="*/ 945992 h 3948462"/>
              <a:gd name="connsiteX18" fmla="*/ 2206475 w 3890413"/>
              <a:gd name="connsiteY18" fmla="*/ 1173924 h 3948462"/>
              <a:gd name="connsiteX19" fmla="*/ 2185910 w 3890413"/>
              <a:gd name="connsiteY19" fmla="*/ 877882 h 3948462"/>
              <a:gd name="connsiteX20" fmla="*/ 2656644 w 3890413"/>
              <a:gd name="connsiteY20" fmla="*/ 803138 h 3948462"/>
              <a:gd name="connsiteX21" fmla="*/ 2828567 w 3890413"/>
              <a:gd name="connsiteY21" fmla="*/ 2099525 h 3948462"/>
              <a:gd name="connsiteX22" fmla="*/ 3362812 w 3890413"/>
              <a:gd name="connsiteY22" fmla="*/ 2002360 h 3948462"/>
              <a:gd name="connsiteX23" fmla="*/ 3289926 w 3890413"/>
              <a:gd name="connsiteY23" fmla="*/ 1346695 h 3948462"/>
              <a:gd name="connsiteX24" fmla="*/ 3290031 w 3890413"/>
              <a:gd name="connsiteY24" fmla="*/ 1346798 h 3948462"/>
              <a:gd name="connsiteX25" fmla="*/ 1700745 w 3890413"/>
              <a:gd name="connsiteY25" fmla="*/ 575031 h 3948462"/>
              <a:gd name="connsiteX26" fmla="*/ 571995 w 3890413"/>
              <a:gd name="connsiteY26" fmla="*/ 2274165 h 3948462"/>
              <a:gd name="connsiteX27" fmla="*/ 2267548 w 3890413"/>
              <a:gd name="connsiteY27" fmla="*/ 3408286 h 3948462"/>
              <a:gd name="connsiteX28" fmla="*/ 3194376 w 3890413"/>
              <a:gd name="connsiteY28" fmla="*/ 3072653 h 3948462"/>
              <a:gd name="connsiteX29" fmla="*/ 3268026 w 3890413"/>
              <a:gd name="connsiteY29" fmla="*/ 3509545 h 3948462"/>
              <a:gd name="connsiteX30" fmla="*/ 2347298 w 3890413"/>
              <a:gd name="connsiteY30" fmla="*/ 3904041 h 3948462"/>
              <a:gd name="connsiteX31" fmla="*/ 42617 w 3890413"/>
              <a:gd name="connsiteY31" fmla="*/ 2380068 h 3948462"/>
              <a:gd name="connsiteX32" fmla="*/ 1594841 w 3890413"/>
              <a:gd name="connsiteY32" fmla="*/ 45653 h 3948462"/>
              <a:gd name="connsiteX0" fmla="*/ 1853384 w 3890413"/>
              <a:gd name="connsiteY0" fmla="*/ 1371624 h 3948462"/>
              <a:gd name="connsiteX1" fmla="*/ 1768767 w 3890413"/>
              <a:gd name="connsiteY1" fmla="*/ 1390324 h 3948462"/>
              <a:gd name="connsiteX2" fmla="*/ 1517577 w 3890413"/>
              <a:gd name="connsiteY2" fmla="*/ 2042010 h 3948462"/>
              <a:gd name="connsiteX3" fmla="*/ 1928990 w 3890413"/>
              <a:gd name="connsiteY3" fmla="*/ 2639747 h 3948462"/>
              <a:gd name="connsiteX4" fmla="*/ 2318674 w 3890413"/>
              <a:gd name="connsiteY4" fmla="*/ 2006358 h 3948462"/>
              <a:gd name="connsiteX5" fmla="*/ 2293344 w 3890413"/>
              <a:gd name="connsiteY5" fmla="*/ 1834228 h 3948462"/>
              <a:gd name="connsiteX6" fmla="*/ 1853384 w 3890413"/>
              <a:gd name="connsiteY6" fmla="*/ 1371624 h 3948462"/>
              <a:gd name="connsiteX7" fmla="*/ 1594841 w 3890413"/>
              <a:gd name="connsiteY7" fmla="*/ 45653 h 3948462"/>
              <a:gd name="connsiteX8" fmla="*/ 3869632 w 3890413"/>
              <a:gd name="connsiteY8" fmla="*/ 1517323 h 3948462"/>
              <a:gd name="connsiteX9" fmla="*/ 3706266 w 3890413"/>
              <a:gd name="connsiteY9" fmla="*/ 2457195 h 3948462"/>
              <a:gd name="connsiteX10" fmla="*/ 3164582 w 3890413"/>
              <a:gd name="connsiteY10" fmla="*/ 2831059 h 3948462"/>
              <a:gd name="connsiteX11" fmla="*/ 2397082 w 3890413"/>
              <a:gd name="connsiteY11" fmla="*/ 2564681 h 3948462"/>
              <a:gd name="connsiteX12" fmla="*/ 2396219 w 3890413"/>
              <a:gd name="connsiteY12" fmla="*/ 2558207 h 3948462"/>
              <a:gd name="connsiteX13" fmla="*/ 1746058 w 3890413"/>
              <a:gd name="connsiteY13" fmla="*/ 3093574 h 3948462"/>
              <a:gd name="connsiteX14" fmla="*/ 990519 w 3890413"/>
              <a:gd name="connsiteY14" fmla="*/ 2019783 h 3948462"/>
              <a:gd name="connsiteX15" fmla="*/ 1593790 w 3890413"/>
              <a:gd name="connsiteY15" fmla="*/ 967808 h 3948462"/>
              <a:gd name="connsiteX16" fmla="*/ 1746058 w 3890413"/>
              <a:gd name="connsiteY16" fmla="*/ 945992 h 3948462"/>
              <a:gd name="connsiteX17" fmla="*/ 2206475 w 3890413"/>
              <a:gd name="connsiteY17" fmla="*/ 1173924 h 3948462"/>
              <a:gd name="connsiteX18" fmla="*/ 2185910 w 3890413"/>
              <a:gd name="connsiteY18" fmla="*/ 877882 h 3948462"/>
              <a:gd name="connsiteX19" fmla="*/ 2656644 w 3890413"/>
              <a:gd name="connsiteY19" fmla="*/ 803138 h 3948462"/>
              <a:gd name="connsiteX20" fmla="*/ 2828567 w 3890413"/>
              <a:gd name="connsiteY20" fmla="*/ 2099525 h 3948462"/>
              <a:gd name="connsiteX21" fmla="*/ 3362812 w 3890413"/>
              <a:gd name="connsiteY21" fmla="*/ 2002360 h 3948462"/>
              <a:gd name="connsiteX22" fmla="*/ 3289926 w 3890413"/>
              <a:gd name="connsiteY22" fmla="*/ 1346695 h 3948462"/>
              <a:gd name="connsiteX23" fmla="*/ 3290031 w 3890413"/>
              <a:gd name="connsiteY23" fmla="*/ 1346798 h 3948462"/>
              <a:gd name="connsiteX24" fmla="*/ 1700745 w 3890413"/>
              <a:gd name="connsiteY24" fmla="*/ 575031 h 3948462"/>
              <a:gd name="connsiteX25" fmla="*/ 571995 w 3890413"/>
              <a:gd name="connsiteY25" fmla="*/ 2274165 h 3948462"/>
              <a:gd name="connsiteX26" fmla="*/ 2267548 w 3890413"/>
              <a:gd name="connsiteY26" fmla="*/ 3408286 h 3948462"/>
              <a:gd name="connsiteX27" fmla="*/ 3194376 w 3890413"/>
              <a:gd name="connsiteY27" fmla="*/ 3072653 h 3948462"/>
              <a:gd name="connsiteX28" fmla="*/ 3268026 w 3890413"/>
              <a:gd name="connsiteY28" fmla="*/ 3509545 h 3948462"/>
              <a:gd name="connsiteX29" fmla="*/ 2347298 w 3890413"/>
              <a:gd name="connsiteY29" fmla="*/ 3904041 h 3948462"/>
              <a:gd name="connsiteX30" fmla="*/ 42617 w 3890413"/>
              <a:gd name="connsiteY30" fmla="*/ 2380068 h 3948462"/>
              <a:gd name="connsiteX31" fmla="*/ 1594841 w 3890413"/>
              <a:gd name="connsiteY31" fmla="*/ 45653 h 3948462"/>
              <a:gd name="connsiteX0" fmla="*/ 1853384 w 3890413"/>
              <a:gd name="connsiteY0" fmla="*/ 1371624 h 3948462"/>
              <a:gd name="connsiteX1" fmla="*/ 1768767 w 3890413"/>
              <a:gd name="connsiteY1" fmla="*/ 1390324 h 3948462"/>
              <a:gd name="connsiteX2" fmla="*/ 1517577 w 3890413"/>
              <a:gd name="connsiteY2" fmla="*/ 2042010 h 3948462"/>
              <a:gd name="connsiteX3" fmla="*/ 1928990 w 3890413"/>
              <a:gd name="connsiteY3" fmla="*/ 2639747 h 3948462"/>
              <a:gd name="connsiteX4" fmla="*/ 2318674 w 3890413"/>
              <a:gd name="connsiteY4" fmla="*/ 2006358 h 3948462"/>
              <a:gd name="connsiteX5" fmla="*/ 2293344 w 3890413"/>
              <a:gd name="connsiteY5" fmla="*/ 1834228 h 3948462"/>
              <a:gd name="connsiteX6" fmla="*/ 1853384 w 3890413"/>
              <a:gd name="connsiteY6" fmla="*/ 1371624 h 3948462"/>
              <a:gd name="connsiteX7" fmla="*/ 1594841 w 3890413"/>
              <a:gd name="connsiteY7" fmla="*/ 45653 h 3948462"/>
              <a:gd name="connsiteX8" fmla="*/ 3869632 w 3890413"/>
              <a:gd name="connsiteY8" fmla="*/ 1517323 h 3948462"/>
              <a:gd name="connsiteX9" fmla="*/ 3706266 w 3890413"/>
              <a:gd name="connsiteY9" fmla="*/ 2457195 h 3948462"/>
              <a:gd name="connsiteX10" fmla="*/ 2397082 w 3890413"/>
              <a:gd name="connsiteY10" fmla="*/ 2564681 h 3948462"/>
              <a:gd name="connsiteX11" fmla="*/ 2396219 w 3890413"/>
              <a:gd name="connsiteY11" fmla="*/ 2558207 h 3948462"/>
              <a:gd name="connsiteX12" fmla="*/ 1746058 w 3890413"/>
              <a:gd name="connsiteY12" fmla="*/ 3093574 h 3948462"/>
              <a:gd name="connsiteX13" fmla="*/ 990519 w 3890413"/>
              <a:gd name="connsiteY13" fmla="*/ 2019783 h 3948462"/>
              <a:gd name="connsiteX14" fmla="*/ 1593790 w 3890413"/>
              <a:gd name="connsiteY14" fmla="*/ 967808 h 3948462"/>
              <a:gd name="connsiteX15" fmla="*/ 1746058 w 3890413"/>
              <a:gd name="connsiteY15" fmla="*/ 945992 h 3948462"/>
              <a:gd name="connsiteX16" fmla="*/ 2206475 w 3890413"/>
              <a:gd name="connsiteY16" fmla="*/ 1173924 h 3948462"/>
              <a:gd name="connsiteX17" fmla="*/ 2185910 w 3890413"/>
              <a:gd name="connsiteY17" fmla="*/ 877882 h 3948462"/>
              <a:gd name="connsiteX18" fmla="*/ 2656644 w 3890413"/>
              <a:gd name="connsiteY18" fmla="*/ 803138 h 3948462"/>
              <a:gd name="connsiteX19" fmla="*/ 2828567 w 3890413"/>
              <a:gd name="connsiteY19" fmla="*/ 2099525 h 3948462"/>
              <a:gd name="connsiteX20" fmla="*/ 3362812 w 3890413"/>
              <a:gd name="connsiteY20" fmla="*/ 2002360 h 3948462"/>
              <a:gd name="connsiteX21" fmla="*/ 3289926 w 3890413"/>
              <a:gd name="connsiteY21" fmla="*/ 1346695 h 3948462"/>
              <a:gd name="connsiteX22" fmla="*/ 3290031 w 3890413"/>
              <a:gd name="connsiteY22" fmla="*/ 1346798 h 3948462"/>
              <a:gd name="connsiteX23" fmla="*/ 1700745 w 3890413"/>
              <a:gd name="connsiteY23" fmla="*/ 575031 h 3948462"/>
              <a:gd name="connsiteX24" fmla="*/ 571995 w 3890413"/>
              <a:gd name="connsiteY24" fmla="*/ 2274165 h 3948462"/>
              <a:gd name="connsiteX25" fmla="*/ 2267548 w 3890413"/>
              <a:gd name="connsiteY25" fmla="*/ 3408286 h 3948462"/>
              <a:gd name="connsiteX26" fmla="*/ 3194376 w 3890413"/>
              <a:gd name="connsiteY26" fmla="*/ 3072653 h 3948462"/>
              <a:gd name="connsiteX27" fmla="*/ 3268026 w 3890413"/>
              <a:gd name="connsiteY27" fmla="*/ 3509545 h 3948462"/>
              <a:gd name="connsiteX28" fmla="*/ 2347298 w 3890413"/>
              <a:gd name="connsiteY28" fmla="*/ 3904041 h 3948462"/>
              <a:gd name="connsiteX29" fmla="*/ 42617 w 3890413"/>
              <a:gd name="connsiteY29" fmla="*/ 2380068 h 3948462"/>
              <a:gd name="connsiteX30" fmla="*/ 1594841 w 3890413"/>
              <a:gd name="connsiteY30" fmla="*/ 45653 h 3948462"/>
              <a:gd name="connsiteX0" fmla="*/ 1853384 w 3890413"/>
              <a:gd name="connsiteY0" fmla="*/ 1371624 h 3948462"/>
              <a:gd name="connsiteX1" fmla="*/ 1768767 w 3890413"/>
              <a:gd name="connsiteY1" fmla="*/ 1390324 h 3948462"/>
              <a:gd name="connsiteX2" fmla="*/ 1517577 w 3890413"/>
              <a:gd name="connsiteY2" fmla="*/ 2042010 h 3948462"/>
              <a:gd name="connsiteX3" fmla="*/ 1928990 w 3890413"/>
              <a:gd name="connsiteY3" fmla="*/ 2639747 h 3948462"/>
              <a:gd name="connsiteX4" fmla="*/ 2318674 w 3890413"/>
              <a:gd name="connsiteY4" fmla="*/ 2006358 h 3948462"/>
              <a:gd name="connsiteX5" fmla="*/ 2293344 w 3890413"/>
              <a:gd name="connsiteY5" fmla="*/ 1834228 h 3948462"/>
              <a:gd name="connsiteX6" fmla="*/ 1853384 w 3890413"/>
              <a:gd name="connsiteY6" fmla="*/ 1371624 h 3948462"/>
              <a:gd name="connsiteX7" fmla="*/ 1594841 w 3890413"/>
              <a:gd name="connsiteY7" fmla="*/ 45653 h 3948462"/>
              <a:gd name="connsiteX8" fmla="*/ 3869632 w 3890413"/>
              <a:gd name="connsiteY8" fmla="*/ 1517323 h 3948462"/>
              <a:gd name="connsiteX9" fmla="*/ 3706266 w 3890413"/>
              <a:gd name="connsiteY9" fmla="*/ 2457195 h 3948462"/>
              <a:gd name="connsiteX10" fmla="*/ 2397082 w 3890413"/>
              <a:gd name="connsiteY10" fmla="*/ 2564681 h 3948462"/>
              <a:gd name="connsiteX11" fmla="*/ 2396219 w 3890413"/>
              <a:gd name="connsiteY11" fmla="*/ 2558207 h 3948462"/>
              <a:gd name="connsiteX12" fmla="*/ 1746058 w 3890413"/>
              <a:gd name="connsiteY12" fmla="*/ 3093574 h 3948462"/>
              <a:gd name="connsiteX13" fmla="*/ 990519 w 3890413"/>
              <a:gd name="connsiteY13" fmla="*/ 2019783 h 3948462"/>
              <a:gd name="connsiteX14" fmla="*/ 1593790 w 3890413"/>
              <a:gd name="connsiteY14" fmla="*/ 967808 h 3948462"/>
              <a:gd name="connsiteX15" fmla="*/ 1746058 w 3890413"/>
              <a:gd name="connsiteY15" fmla="*/ 945992 h 3948462"/>
              <a:gd name="connsiteX16" fmla="*/ 2206475 w 3890413"/>
              <a:gd name="connsiteY16" fmla="*/ 1173924 h 3948462"/>
              <a:gd name="connsiteX17" fmla="*/ 2185910 w 3890413"/>
              <a:gd name="connsiteY17" fmla="*/ 877882 h 3948462"/>
              <a:gd name="connsiteX18" fmla="*/ 2656644 w 3890413"/>
              <a:gd name="connsiteY18" fmla="*/ 803138 h 3948462"/>
              <a:gd name="connsiteX19" fmla="*/ 2828567 w 3890413"/>
              <a:gd name="connsiteY19" fmla="*/ 2099525 h 3948462"/>
              <a:gd name="connsiteX20" fmla="*/ 3362812 w 3890413"/>
              <a:gd name="connsiteY20" fmla="*/ 2002360 h 3948462"/>
              <a:gd name="connsiteX21" fmla="*/ 3289926 w 3890413"/>
              <a:gd name="connsiteY21" fmla="*/ 1346695 h 3948462"/>
              <a:gd name="connsiteX22" fmla="*/ 3290031 w 3890413"/>
              <a:gd name="connsiteY22" fmla="*/ 1346798 h 3948462"/>
              <a:gd name="connsiteX23" fmla="*/ 1700745 w 3890413"/>
              <a:gd name="connsiteY23" fmla="*/ 575031 h 3948462"/>
              <a:gd name="connsiteX24" fmla="*/ 571995 w 3890413"/>
              <a:gd name="connsiteY24" fmla="*/ 2274165 h 3948462"/>
              <a:gd name="connsiteX25" fmla="*/ 2267548 w 3890413"/>
              <a:gd name="connsiteY25" fmla="*/ 3408286 h 3948462"/>
              <a:gd name="connsiteX26" fmla="*/ 3194376 w 3890413"/>
              <a:gd name="connsiteY26" fmla="*/ 3072653 h 3948462"/>
              <a:gd name="connsiteX27" fmla="*/ 3268026 w 3890413"/>
              <a:gd name="connsiteY27" fmla="*/ 3509545 h 3948462"/>
              <a:gd name="connsiteX28" fmla="*/ 2347298 w 3890413"/>
              <a:gd name="connsiteY28" fmla="*/ 3904041 h 3948462"/>
              <a:gd name="connsiteX29" fmla="*/ 42617 w 3890413"/>
              <a:gd name="connsiteY29" fmla="*/ 2380068 h 3948462"/>
              <a:gd name="connsiteX30" fmla="*/ 1594841 w 3890413"/>
              <a:gd name="connsiteY30" fmla="*/ 45653 h 3948462"/>
              <a:gd name="connsiteX0" fmla="*/ 1853384 w 3890413"/>
              <a:gd name="connsiteY0" fmla="*/ 1371624 h 3948462"/>
              <a:gd name="connsiteX1" fmla="*/ 1768767 w 3890413"/>
              <a:gd name="connsiteY1" fmla="*/ 1390324 h 3948462"/>
              <a:gd name="connsiteX2" fmla="*/ 1517577 w 3890413"/>
              <a:gd name="connsiteY2" fmla="*/ 2042010 h 3948462"/>
              <a:gd name="connsiteX3" fmla="*/ 1928990 w 3890413"/>
              <a:gd name="connsiteY3" fmla="*/ 2639747 h 3948462"/>
              <a:gd name="connsiteX4" fmla="*/ 2318674 w 3890413"/>
              <a:gd name="connsiteY4" fmla="*/ 2006358 h 3948462"/>
              <a:gd name="connsiteX5" fmla="*/ 2293344 w 3890413"/>
              <a:gd name="connsiteY5" fmla="*/ 1834228 h 3948462"/>
              <a:gd name="connsiteX6" fmla="*/ 1853384 w 3890413"/>
              <a:gd name="connsiteY6" fmla="*/ 1371624 h 3948462"/>
              <a:gd name="connsiteX7" fmla="*/ 1594841 w 3890413"/>
              <a:gd name="connsiteY7" fmla="*/ 45653 h 3948462"/>
              <a:gd name="connsiteX8" fmla="*/ 3869632 w 3890413"/>
              <a:gd name="connsiteY8" fmla="*/ 1517323 h 3948462"/>
              <a:gd name="connsiteX9" fmla="*/ 3706266 w 3890413"/>
              <a:gd name="connsiteY9" fmla="*/ 2457195 h 3948462"/>
              <a:gd name="connsiteX10" fmla="*/ 2397082 w 3890413"/>
              <a:gd name="connsiteY10" fmla="*/ 2564681 h 3948462"/>
              <a:gd name="connsiteX11" fmla="*/ 1746058 w 3890413"/>
              <a:gd name="connsiteY11" fmla="*/ 3093574 h 3948462"/>
              <a:gd name="connsiteX12" fmla="*/ 990519 w 3890413"/>
              <a:gd name="connsiteY12" fmla="*/ 2019783 h 3948462"/>
              <a:gd name="connsiteX13" fmla="*/ 1593790 w 3890413"/>
              <a:gd name="connsiteY13" fmla="*/ 967808 h 3948462"/>
              <a:gd name="connsiteX14" fmla="*/ 1746058 w 3890413"/>
              <a:gd name="connsiteY14" fmla="*/ 945992 h 3948462"/>
              <a:gd name="connsiteX15" fmla="*/ 2206475 w 3890413"/>
              <a:gd name="connsiteY15" fmla="*/ 1173924 h 3948462"/>
              <a:gd name="connsiteX16" fmla="*/ 2185910 w 3890413"/>
              <a:gd name="connsiteY16" fmla="*/ 877882 h 3948462"/>
              <a:gd name="connsiteX17" fmla="*/ 2656644 w 3890413"/>
              <a:gd name="connsiteY17" fmla="*/ 803138 h 3948462"/>
              <a:gd name="connsiteX18" fmla="*/ 2828567 w 3890413"/>
              <a:gd name="connsiteY18" fmla="*/ 2099525 h 3948462"/>
              <a:gd name="connsiteX19" fmla="*/ 3362812 w 3890413"/>
              <a:gd name="connsiteY19" fmla="*/ 2002360 h 3948462"/>
              <a:gd name="connsiteX20" fmla="*/ 3289926 w 3890413"/>
              <a:gd name="connsiteY20" fmla="*/ 1346695 h 3948462"/>
              <a:gd name="connsiteX21" fmla="*/ 3290031 w 3890413"/>
              <a:gd name="connsiteY21" fmla="*/ 1346798 h 3948462"/>
              <a:gd name="connsiteX22" fmla="*/ 1700745 w 3890413"/>
              <a:gd name="connsiteY22" fmla="*/ 575031 h 3948462"/>
              <a:gd name="connsiteX23" fmla="*/ 571995 w 3890413"/>
              <a:gd name="connsiteY23" fmla="*/ 2274165 h 3948462"/>
              <a:gd name="connsiteX24" fmla="*/ 2267548 w 3890413"/>
              <a:gd name="connsiteY24" fmla="*/ 3408286 h 3948462"/>
              <a:gd name="connsiteX25" fmla="*/ 3194376 w 3890413"/>
              <a:gd name="connsiteY25" fmla="*/ 3072653 h 3948462"/>
              <a:gd name="connsiteX26" fmla="*/ 3268026 w 3890413"/>
              <a:gd name="connsiteY26" fmla="*/ 3509545 h 3948462"/>
              <a:gd name="connsiteX27" fmla="*/ 2347298 w 3890413"/>
              <a:gd name="connsiteY27" fmla="*/ 3904041 h 3948462"/>
              <a:gd name="connsiteX28" fmla="*/ 42617 w 3890413"/>
              <a:gd name="connsiteY28" fmla="*/ 2380068 h 3948462"/>
              <a:gd name="connsiteX29" fmla="*/ 1594841 w 3890413"/>
              <a:gd name="connsiteY29" fmla="*/ 45653 h 3948462"/>
              <a:gd name="connsiteX0" fmla="*/ 1853384 w 3890413"/>
              <a:gd name="connsiteY0" fmla="*/ 1371624 h 3948462"/>
              <a:gd name="connsiteX1" fmla="*/ 1768767 w 3890413"/>
              <a:gd name="connsiteY1" fmla="*/ 1390324 h 3948462"/>
              <a:gd name="connsiteX2" fmla="*/ 1517577 w 3890413"/>
              <a:gd name="connsiteY2" fmla="*/ 2042010 h 3948462"/>
              <a:gd name="connsiteX3" fmla="*/ 1928990 w 3890413"/>
              <a:gd name="connsiteY3" fmla="*/ 2639747 h 3948462"/>
              <a:gd name="connsiteX4" fmla="*/ 2318674 w 3890413"/>
              <a:gd name="connsiteY4" fmla="*/ 2006358 h 3948462"/>
              <a:gd name="connsiteX5" fmla="*/ 2293344 w 3890413"/>
              <a:gd name="connsiteY5" fmla="*/ 1834228 h 3948462"/>
              <a:gd name="connsiteX6" fmla="*/ 1853384 w 3890413"/>
              <a:gd name="connsiteY6" fmla="*/ 1371624 h 3948462"/>
              <a:gd name="connsiteX7" fmla="*/ 1594841 w 3890413"/>
              <a:gd name="connsiteY7" fmla="*/ 45653 h 3948462"/>
              <a:gd name="connsiteX8" fmla="*/ 3869632 w 3890413"/>
              <a:gd name="connsiteY8" fmla="*/ 1517323 h 3948462"/>
              <a:gd name="connsiteX9" fmla="*/ 3706266 w 3890413"/>
              <a:gd name="connsiteY9" fmla="*/ 2457195 h 3948462"/>
              <a:gd name="connsiteX10" fmla="*/ 2397082 w 3890413"/>
              <a:gd name="connsiteY10" fmla="*/ 2564681 h 3948462"/>
              <a:gd name="connsiteX11" fmla="*/ 1746058 w 3890413"/>
              <a:gd name="connsiteY11" fmla="*/ 3093574 h 3948462"/>
              <a:gd name="connsiteX12" fmla="*/ 990519 w 3890413"/>
              <a:gd name="connsiteY12" fmla="*/ 2019783 h 3948462"/>
              <a:gd name="connsiteX13" fmla="*/ 1593790 w 3890413"/>
              <a:gd name="connsiteY13" fmla="*/ 967808 h 3948462"/>
              <a:gd name="connsiteX14" fmla="*/ 1746058 w 3890413"/>
              <a:gd name="connsiteY14" fmla="*/ 945992 h 3948462"/>
              <a:gd name="connsiteX15" fmla="*/ 2206475 w 3890413"/>
              <a:gd name="connsiteY15" fmla="*/ 1173924 h 3948462"/>
              <a:gd name="connsiteX16" fmla="*/ 2185910 w 3890413"/>
              <a:gd name="connsiteY16" fmla="*/ 877882 h 3948462"/>
              <a:gd name="connsiteX17" fmla="*/ 2656644 w 3890413"/>
              <a:gd name="connsiteY17" fmla="*/ 803138 h 3948462"/>
              <a:gd name="connsiteX18" fmla="*/ 2828567 w 3890413"/>
              <a:gd name="connsiteY18" fmla="*/ 2099525 h 3948462"/>
              <a:gd name="connsiteX19" fmla="*/ 3362812 w 3890413"/>
              <a:gd name="connsiteY19" fmla="*/ 2002360 h 3948462"/>
              <a:gd name="connsiteX20" fmla="*/ 3289926 w 3890413"/>
              <a:gd name="connsiteY20" fmla="*/ 1346695 h 3948462"/>
              <a:gd name="connsiteX21" fmla="*/ 3290031 w 3890413"/>
              <a:gd name="connsiteY21" fmla="*/ 1346798 h 3948462"/>
              <a:gd name="connsiteX22" fmla="*/ 1700745 w 3890413"/>
              <a:gd name="connsiteY22" fmla="*/ 575031 h 3948462"/>
              <a:gd name="connsiteX23" fmla="*/ 571995 w 3890413"/>
              <a:gd name="connsiteY23" fmla="*/ 2274165 h 3948462"/>
              <a:gd name="connsiteX24" fmla="*/ 2267548 w 3890413"/>
              <a:gd name="connsiteY24" fmla="*/ 3408286 h 3948462"/>
              <a:gd name="connsiteX25" fmla="*/ 3194376 w 3890413"/>
              <a:gd name="connsiteY25" fmla="*/ 3072653 h 3948462"/>
              <a:gd name="connsiteX26" fmla="*/ 3268026 w 3890413"/>
              <a:gd name="connsiteY26" fmla="*/ 3509545 h 3948462"/>
              <a:gd name="connsiteX27" fmla="*/ 2347298 w 3890413"/>
              <a:gd name="connsiteY27" fmla="*/ 3904041 h 3948462"/>
              <a:gd name="connsiteX28" fmla="*/ 42617 w 3890413"/>
              <a:gd name="connsiteY28" fmla="*/ 2380068 h 3948462"/>
              <a:gd name="connsiteX29" fmla="*/ 1594841 w 3890413"/>
              <a:gd name="connsiteY29" fmla="*/ 45653 h 3948462"/>
              <a:gd name="connsiteX0" fmla="*/ 1853384 w 3890413"/>
              <a:gd name="connsiteY0" fmla="*/ 1371624 h 3948462"/>
              <a:gd name="connsiteX1" fmla="*/ 1768767 w 3890413"/>
              <a:gd name="connsiteY1" fmla="*/ 1390324 h 3948462"/>
              <a:gd name="connsiteX2" fmla="*/ 1517577 w 3890413"/>
              <a:gd name="connsiteY2" fmla="*/ 2042010 h 3948462"/>
              <a:gd name="connsiteX3" fmla="*/ 1928990 w 3890413"/>
              <a:gd name="connsiteY3" fmla="*/ 2639747 h 3948462"/>
              <a:gd name="connsiteX4" fmla="*/ 2318674 w 3890413"/>
              <a:gd name="connsiteY4" fmla="*/ 2006358 h 3948462"/>
              <a:gd name="connsiteX5" fmla="*/ 2293344 w 3890413"/>
              <a:gd name="connsiteY5" fmla="*/ 1834228 h 3948462"/>
              <a:gd name="connsiteX6" fmla="*/ 1853384 w 3890413"/>
              <a:gd name="connsiteY6" fmla="*/ 1371624 h 3948462"/>
              <a:gd name="connsiteX7" fmla="*/ 1594841 w 3890413"/>
              <a:gd name="connsiteY7" fmla="*/ 45653 h 3948462"/>
              <a:gd name="connsiteX8" fmla="*/ 3869632 w 3890413"/>
              <a:gd name="connsiteY8" fmla="*/ 1517323 h 3948462"/>
              <a:gd name="connsiteX9" fmla="*/ 3706266 w 3890413"/>
              <a:gd name="connsiteY9" fmla="*/ 2457195 h 3948462"/>
              <a:gd name="connsiteX10" fmla="*/ 2397082 w 3890413"/>
              <a:gd name="connsiteY10" fmla="*/ 2564681 h 3948462"/>
              <a:gd name="connsiteX11" fmla="*/ 1746058 w 3890413"/>
              <a:gd name="connsiteY11" fmla="*/ 3093574 h 3948462"/>
              <a:gd name="connsiteX12" fmla="*/ 990519 w 3890413"/>
              <a:gd name="connsiteY12" fmla="*/ 2019783 h 3948462"/>
              <a:gd name="connsiteX13" fmla="*/ 1593790 w 3890413"/>
              <a:gd name="connsiteY13" fmla="*/ 967808 h 3948462"/>
              <a:gd name="connsiteX14" fmla="*/ 1746058 w 3890413"/>
              <a:gd name="connsiteY14" fmla="*/ 945992 h 3948462"/>
              <a:gd name="connsiteX15" fmla="*/ 2206475 w 3890413"/>
              <a:gd name="connsiteY15" fmla="*/ 1173924 h 3948462"/>
              <a:gd name="connsiteX16" fmla="*/ 2185910 w 3890413"/>
              <a:gd name="connsiteY16" fmla="*/ 877882 h 3948462"/>
              <a:gd name="connsiteX17" fmla="*/ 2656644 w 3890413"/>
              <a:gd name="connsiteY17" fmla="*/ 803138 h 3948462"/>
              <a:gd name="connsiteX18" fmla="*/ 2828567 w 3890413"/>
              <a:gd name="connsiteY18" fmla="*/ 2099525 h 3948462"/>
              <a:gd name="connsiteX19" fmla="*/ 3362812 w 3890413"/>
              <a:gd name="connsiteY19" fmla="*/ 2002360 h 3948462"/>
              <a:gd name="connsiteX20" fmla="*/ 3289926 w 3890413"/>
              <a:gd name="connsiteY20" fmla="*/ 1346695 h 3948462"/>
              <a:gd name="connsiteX21" fmla="*/ 3290031 w 3890413"/>
              <a:gd name="connsiteY21" fmla="*/ 1346798 h 3948462"/>
              <a:gd name="connsiteX22" fmla="*/ 1700745 w 3890413"/>
              <a:gd name="connsiteY22" fmla="*/ 575031 h 3948462"/>
              <a:gd name="connsiteX23" fmla="*/ 571995 w 3890413"/>
              <a:gd name="connsiteY23" fmla="*/ 2274165 h 3948462"/>
              <a:gd name="connsiteX24" fmla="*/ 2267548 w 3890413"/>
              <a:gd name="connsiteY24" fmla="*/ 3408286 h 3948462"/>
              <a:gd name="connsiteX25" fmla="*/ 3194376 w 3890413"/>
              <a:gd name="connsiteY25" fmla="*/ 3072653 h 3948462"/>
              <a:gd name="connsiteX26" fmla="*/ 3268026 w 3890413"/>
              <a:gd name="connsiteY26" fmla="*/ 3509545 h 3948462"/>
              <a:gd name="connsiteX27" fmla="*/ 2347298 w 3890413"/>
              <a:gd name="connsiteY27" fmla="*/ 3904041 h 3948462"/>
              <a:gd name="connsiteX28" fmla="*/ 42617 w 3890413"/>
              <a:gd name="connsiteY28" fmla="*/ 2380068 h 3948462"/>
              <a:gd name="connsiteX29" fmla="*/ 1594841 w 3890413"/>
              <a:gd name="connsiteY29" fmla="*/ 45653 h 3948462"/>
              <a:gd name="connsiteX0" fmla="*/ 1853384 w 3890413"/>
              <a:gd name="connsiteY0" fmla="*/ 1371624 h 3948462"/>
              <a:gd name="connsiteX1" fmla="*/ 1768767 w 3890413"/>
              <a:gd name="connsiteY1" fmla="*/ 1390324 h 3948462"/>
              <a:gd name="connsiteX2" fmla="*/ 1517577 w 3890413"/>
              <a:gd name="connsiteY2" fmla="*/ 2042010 h 3948462"/>
              <a:gd name="connsiteX3" fmla="*/ 1928990 w 3890413"/>
              <a:gd name="connsiteY3" fmla="*/ 2639747 h 3948462"/>
              <a:gd name="connsiteX4" fmla="*/ 2318674 w 3890413"/>
              <a:gd name="connsiteY4" fmla="*/ 2006358 h 3948462"/>
              <a:gd name="connsiteX5" fmla="*/ 2293344 w 3890413"/>
              <a:gd name="connsiteY5" fmla="*/ 1834228 h 3948462"/>
              <a:gd name="connsiteX6" fmla="*/ 1853384 w 3890413"/>
              <a:gd name="connsiteY6" fmla="*/ 1371624 h 3948462"/>
              <a:gd name="connsiteX7" fmla="*/ 1594841 w 3890413"/>
              <a:gd name="connsiteY7" fmla="*/ 45653 h 3948462"/>
              <a:gd name="connsiteX8" fmla="*/ 3869632 w 3890413"/>
              <a:gd name="connsiteY8" fmla="*/ 1517323 h 3948462"/>
              <a:gd name="connsiteX9" fmla="*/ 3706266 w 3890413"/>
              <a:gd name="connsiteY9" fmla="*/ 2457195 h 3948462"/>
              <a:gd name="connsiteX10" fmla="*/ 2525973 w 3890413"/>
              <a:gd name="connsiteY10" fmla="*/ 2529182 h 3948462"/>
              <a:gd name="connsiteX11" fmla="*/ 1746058 w 3890413"/>
              <a:gd name="connsiteY11" fmla="*/ 3093574 h 3948462"/>
              <a:gd name="connsiteX12" fmla="*/ 990519 w 3890413"/>
              <a:gd name="connsiteY12" fmla="*/ 2019783 h 3948462"/>
              <a:gd name="connsiteX13" fmla="*/ 1593790 w 3890413"/>
              <a:gd name="connsiteY13" fmla="*/ 967808 h 3948462"/>
              <a:gd name="connsiteX14" fmla="*/ 1746058 w 3890413"/>
              <a:gd name="connsiteY14" fmla="*/ 945992 h 3948462"/>
              <a:gd name="connsiteX15" fmla="*/ 2206475 w 3890413"/>
              <a:gd name="connsiteY15" fmla="*/ 1173924 h 3948462"/>
              <a:gd name="connsiteX16" fmla="*/ 2185910 w 3890413"/>
              <a:gd name="connsiteY16" fmla="*/ 877882 h 3948462"/>
              <a:gd name="connsiteX17" fmla="*/ 2656644 w 3890413"/>
              <a:gd name="connsiteY17" fmla="*/ 803138 h 3948462"/>
              <a:gd name="connsiteX18" fmla="*/ 2828567 w 3890413"/>
              <a:gd name="connsiteY18" fmla="*/ 2099525 h 3948462"/>
              <a:gd name="connsiteX19" fmla="*/ 3362812 w 3890413"/>
              <a:gd name="connsiteY19" fmla="*/ 2002360 h 3948462"/>
              <a:gd name="connsiteX20" fmla="*/ 3289926 w 3890413"/>
              <a:gd name="connsiteY20" fmla="*/ 1346695 h 3948462"/>
              <a:gd name="connsiteX21" fmla="*/ 3290031 w 3890413"/>
              <a:gd name="connsiteY21" fmla="*/ 1346798 h 3948462"/>
              <a:gd name="connsiteX22" fmla="*/ 1700745 w 3890413"/>
              <a:gd name="connsiteY22" fmla="*/ 575031 h 3948462"/>
              <a:gd name="connsiteX23" fmla="*/ 571995 w 3890413"/>
              <a:gd name="connsiteY23" fmla="*/ 2274165 h 3948462"/>
              <a:gd name="connsiteX24" fmla="*/ 2267548 w 3890413"/>
              <a:gd name="connsiteY24" fmla="*/ 3408286 h 3948462"/>
              <a:gd name="connsiteX25" fmla="*/ 3194376 w 3890413"/>
              <a:gd name="connsiteY25" fmla="*/ 3072653 h 3948462"/>
              <a:gd name="connsiteX26" fmla="*/ 3268026 w 3890413"/>
              <a:gd name="connsiteY26" fmla="*/ 3509545 h 3948462"/>
              <a:gd name="connsiteX27" fmla="*/ 2347298 w 3890413"/>
              <a:gd name="connsiteY27" fmla="*/ 3904041 h 3948462"/>
              <a:gd name="connsiteX28" fmla="*/ 42617 w 3890413"/>
              <a:gd name="connsiteY28" fmla="*/ 2380068 h 3948462"/>
              <a:gd name="connsiteX29" fmla="*/ 1594841 w 3890413"/>
              <a:gd name="connsiteY29" fmla="*/ 45653 h 3948462"/>
              <a:gd name="connsiteX0" fmla="*/ 1853384 w 3890413"/>
              <a:gd name="connsiteY0" fmla="*/ 1371624 h 3948462"/>
              <a:gd name="connsiteX1" fmla="*/ 1768767 w 3890413"/>
              <a:gd name="connsiteY1" fmla="*/ 1390324 h 3948462"/>
              <a:gd name="connsiteX2" fmla="*/ 1517577 w 3890413"/>
              <a:gd name="connsiteY2" fmla="*/ 2042010 h 3948462"/>
              <a:gd name="connsiteX3" fmla="*/ 1928990 w 3890413"/>
              <a:gd name="connsiteY3" fmla="*/ 2639747 h 3948462"/>
              <a:gd name="connsiteX4" fmla="*/ 2318674 w 3890413"/>
              <a:gd name="connsiteY4" fmla="*/ 2006358 h 3948462"/>
              <a:gd name="connsiteX5" fmla="*/ 2293344 w 3890413"/>
              <a:gd name="connsiteY5" fmla="*/ 1834228 h 3948462"/>
              <a:gd name="connsiteX6" fmla="*/ 1853384 w 3890413"/>
              <a:gd name="connsiteY6" fmla="*/ 1371624 h 3948462"/>
              <a:gd name="connsiteX7" fmla="*/ 1594841 w 3890413"/>
              <a:gd name="connsiteY7" fmla="*/ 45653 h 3948462"/>
              <a:gd name="connsiteX8" fmla="*/ 3869632 w 3890413"/>
              <a:gd name="connsiteY8" fmla="*/ 1517323 h 3948462"/>
              <a:gd name="connsiteX9" fmla="*/ 3706266 w 3890413"/>
              <a:gd name="connsiteY9" fmla="*/ 2457195 h 3948462"/>
              <a:gd name="connsiteX10" fmla="*/ 2525973 w 3890413"/>
              <a:gd name="connsiteY10" fmla="*/ 2529182 h 3948462"/>
              <a:gd name="connsiteX11" fmla="*/ 1746058 w 3890413"/>
              <a:gd name="connsiteY11" fmla="*/ 3093574 h 3948462"/>
              <a:gd name="connsiteX12" fmla="*/ 990519 w 3890413"/>
              <a:gd name="connsiteY12" fmla="*/ 2019783 h 3948462"/>
              <a:gd name="connsiteX13" fmla="*/ 1593790 w 3890413"/>
              <a:gd name="connsiteY13" fmla="*/ 967808 h 3948462"/>
              <a:gd name="connsiteX14" fmla="*/ 1746058 w 3890413"/>
              <a:gd name="connsiteY14" fmla="*/ 945992 h 3948462"/>
              <a:gd name="connsiteX15" fmla="*/ 2206475 w 3890413"/>
              <a:gd name="connsiteY15" fmla="*/ 1173924 h 3948462"/>
              <a:gd name="connsiteX16" fmla="*/ 2185910 w 3890413"/>
              <a:gd name="connsiteY16" fmla="*/ 877882 h 3948462"/>
              <a:gd name="connsiteX17" fmla="*/ 2656644 w 3890413"/>
              <a:gd name="connsiteY17" fmla="*/ 803138 h 3948462"/>
              <a:gd name="connsiteX18" fmla="*/ 2828567 w 3890413"/>
              <a:gd name="connsiteY18" fmla="*/ 2099525 h 3948462"/>
              <a:gd name="connsiteX19" fmla="*/ 3362812 w 3890413"/>
              <a:gd name="connsiteY19" fmla="*/ 2002360 h 3948462"/>
              <a:gd name="connsiteX20" fmla="*/ 3289926 w 3890413"/>
              <a:gd name="connsiteY20" fmla="*/ 1346695 h 3948462"/>
              <a:gd name="connsiteX21" fmla="*/ 3290031 w 3890413"/>
              <a:gd name="connsiteY21" fmla="*/ 1346798 h 3948462"/>
              <a:gd name="connsiteX22" fmla="*/ 1700745 w 3890413"/>
              <a:gd name="connsiteY22" fmla="*/ 575031 h 3948462"/>
              <a:gd name="connsiteX23" fmla="*/ 571995 w 3890413"/>
              <a:gd name="connsiteY23" fmla="*/ 2274165 h 3948462"/>
              <a:gd name="connsiteX24" fmla="*/ 2267548 w 3890413"/>
              <a:gd name="connsiteY24" fmla="*/ 3408286 h 3948462"/>
              <a:gd name="connsiteX25" fmla="*/ 3194376 w 3890413"/>
              <a:gd name="connsiteY25" fmla="*/ 3072653 h 3948462"/>
              <a:gd name="connsiteX26" fmla="*/ 3268026 w 3890413"/>
              <a:gd name="connsiteY26" fmla="*/ 3509545 h 3948462"/>
              <a:gd name="connsiteX27" fmla="*/ 2347298 w 3890413"/>
              <a:gd name="connsiteY27" fmla="*/ 3904041 h 3948462"/>
              <a:gd name="connsiteX28" fmla="*/ 42617 w 3890413"/>
              <a:gd name="connsiteY28" fmla="*/ 2380068 h 3948462"/>
              <a:gd name="connsiteX29" fmla="*/ 1594841 w 3890413"/>
              <a:gd name="connsiteY29" fmla="*/ 45653 h 3948462"/>
              <a:gd name="connsiteX0" fmla="*/ 1853384 w 3890413"/>
              <a:gd name="connsiteY0" fmla="*/ 1371624 h 3948462"/>
              <a:gd name="connsiteX1" fmla="*/ 1768767 w 3890413"/>
              <a:gd name="connsiteY1" fmla="*/ 1390324 h 3948462"/>
              <a:gd name="connsiteX2" fmla="*/ 1517577 w 3890413"/>
              <a:gd name="connsiteY2" fmla="*/ 2042010 h 3948462"/>
              <a:gd name="connsiteX3" fmla="*/ 1928990 w 3890413"/>
              <a:gd name="connsiteY3" fmla="*/ 2639747 h 3948462"/>
              <a:gd name="connsiteX4" fmla="*/ 2318674 w 3890413"/>
              <a:gd name="connsiteY4" fmla="*/ 2006358 h 3948462"/>
              <a:gd name="connsiteX5" fmla="*/ 2293344 w 3890413"/>
              <a:gd name="connsiteY5" fmla="*/ 1834228 h 3948462"/>
              <a:gd name="connsiteX6" fmla="*/ 1853384 w 3890413"/>
              <a:gd name="connsiteY6" fmla="*/ 1371624 h 3948462"/>
              <a:gd name="connsiteX7" fmla="*/ 1594841 w 3890413"/>
              <a:gd name="connsiteY7" fmla="*/ 45653 h 3948462"/>
              <a:gd name="connsiteX8" fmla="*/ 3869632 w 3890413"/>
              <a:gd name="connsiteY8" fmla="*/ 1517323 h 3948462"/>
              <a:gd name="connsiteX9" fmla="*/ 3706266 w 3890413"/>
              <a:gd name="connsiteY9" fmla="*/ 2457195 h 3948462"/>
              <a:gd name="connsiteX10" fmla="*/ 2525973 w 3890413"/>
              <a:gd name="connsiteY10" fmla="*/ 2529182 h 3948462"/>
              <a:gd name="connsiteX11" fmla="*/ 1746058 w 3890413"/>
              <a:gd name="connsiteY11" fmla="*/ 3093574 h 3948462"/>
              <a:gd name="connsiteX12" fmla="*/ 990519 w 3890413"/>
              <a:gd name="connsiteY12" fmla="*/ 2019783 h 3948462"/>
              <a:gd name="connsiteX13" fmla="*/ 1593790 w 3890413"/>
              <a:gd name="connsiteY13" fmla="*/ 967808 h 3948462"/>
              <a:gd name="connsiteX14" fmla="*/ 1746058 w 3890413"/>
              <a:gd name="connsiteY14" fmla="*/ 945992 h 3948462"/>
              <a:gd name="connsiteX15" fmla="*/ 2206475 w 3890413"/>
              <a:gd name="connsiteY15" fmla="*/ 1173924 h 3948462"/>
              <a:gd name="connsiteX16" fmla="*/ 2185910 w 3890413"/>
              <a:gd name="connsiteY16" fmla="*/ 877882 h 3948462"/>
              <a:gd name="connsiteX17" fmla="*/ 2656644 w 3890413"/>
              <a:gd name="connsiteY17" fmla="*/ 803138 h 3948462"/>
              <a:gd name="connsiteX18" fmla="*/ 2828567 w 3890413"/>
              <a:gd name="connsiteY18" fmla="*/ 2099525 h 3948462"/>
              <a:gd name="connsiteX19" fmla="*/ 3362812 w 3890413"/>
              <a:gd name="connsiteY19" fmla="*/ 2002360 h 3948462"/>
              <a:gd name="connsiteX20" fmla="*/ 3289926 w 3890413"/>
              <a:gd name="connsiteY20" fmla="*/ 1346695 h 3948462"/>
              <a:gd name="connsiteX21" fmla="*/ 3290031 w 3890413"/>
              <a:gd name="connsiteY21" fmla="*/ 1346798 h 3948462"/>
              <a:gd name="connsiteX22" fmla="*/ 1700745 w 3890413"/>
              <a:gd name="connsiteY22" fmla="*/ 575031 h 3948462"/>
              <a:gd name="connsiteX23" fmla="*/ 571995 w 3890413"/>
              <a:gd name="connsiteY23" fmla="*/ 2274165 h 3948462"/>
              <a:gd name="connsiteX24" fmla="*/ 2267548 w 3890413"/>
              <a:gd name="connsiteY24" fmla="*/ 3408286 h 3948462"/>
              <a:gd name="connsiteX25" fmla="*/ 3194376 w 3890413"/>
              <a:gd name="connsiteY25" fmla="*/ 3072653 h 3948462"/>
              <a:gd name="connsiteX26" fmla="*/ 3268026 w 3890413"/>
              <a:gd name="connsiteY26" fmla="*/ 3509545 h 3948462"/>
              <a:gd name="connsiteX27" fmla="*/ 2347298 w 3890413"/>
              <a:gd name="connsiteY27" fmla="*/ 3904041 h 3948462"/>
              <a:gd name="connsiteX28" fmla="*/ 42617 w 3890413"/>
              <a:gd name="connsiteY28" fmla="*/ 2380068 h 3948462"/>
              <a:gd name="connsiteX29" fmla="*/ 1594841 w 3890413"/>
              <a:gd name="connsiteY29" fmla="*/ 45653 h 3948462"/>
              <a:gd name="connsiteX0" fmla="*/ 1853384 w 3890413"/>
              <a:gd name="connsiteY0" fmla="*/ 1371624 h 3948462"/>
              <a:gd name="connsiteX1" fmla="*/ 1768767 w 3890413"/>
              <a:gd name="connsiteY1" fmla="*/ 1390324 h 3948462"/>
              <a:gd name="connsiteX2" fmla="*/ 1517577 w 3890413"/>
              <a:gd name="connsiteY2" fmla="*/ 2042010 h 3948462"/>
              <a:gd name="connsiteX3" fmla="*/ 1928990 w 3890413"/>
              <a:gd name="connsiteY3" fmla="*/ 2639747 h 3948462"/>
              <a:gd name="connsiteX4" fmla="*/ 2318674 w 3890413"/>
              <a:gd name="connsiteY4" fmla="*/ 2006358 h 3948462"/>
              <a:gd name="connsiteX5" fmla="*/ 2293344 w 3890413"/>
              <a:gd name="connsiteY5" fmla="*/ 1834228 h 3948462"/>
              <a:gd name="connsiteX6" fmla="*/ 1853384 w 3890413"/>
              <a:gd name="connsiteY6" fmla="*/ 1371624 h 3948462"/>
              <a:gd name="connsiteX7" fmla="*/ 1594841 w 3890413"/>
              <a:gd name="connsiteY7" fmla="*/ 45653 h 3948462"/>
              <a:gd name="connsiteX8" fmla="*/ 3869632 w 3890413"/>
              <a:gd name="connsiteY8" fmla="*/ 1517323 h 3948462"/>
              <a:gd name="connsiteX9" fmla="*/ 3706266 w 3890413"/>
              <a:gd name="connsiteY9" fmla="*/ 2457195 h 3948462"/>
              <a:gd name="connsiteX10" fmla="*/ 2561464 w 3890413"/>
              <a:gd name="connsiteY10" fmla="*/ 2512368 h 3948462"/>
              <a:gd name="connsiteX11" fmla="*/ 1746058 w 3890413"/>
              <a:gd name="connsiteY11" fmla="*/ 3093574 h 3948462"/>
              <a:gd name="connsiteX12" fmla="*/ 990519 w 3890413"/>
              <a:gd name="connsiteY12" fmla="*/ 2019783 h 3948462"/>
              <a:gd name="connsiteX13" fmla="*/ 1593790 w 3890413"/>
              <a:gd name="connsiteY13" fmla="*/ 967808 h 3948462"/>
              <a:gd name="connsiteX14" fmla="*/ 1746058 w 3890413"/>
              <a:gd name="connsiteY14" fmla="*/ 945992 h 3948462"/>
              <a:gd name="connsiteX15" fmla="*/ 2206475 w 3890413"/>
              <a:gd name="connsiteY15" fmla="*/ 1173924 h 3948462"/>
              <a:gd name="connsiteX16" fmla="*/ 2185910 w 3890413"/>
              <a:gd name="connsiteY16" fmla="*/ 877882 h 3948462"/>
              <a:gd name="connsiteX17" fmla="*/ 2656644 w 3890413"/>
              <a:gd name="connsiteY17" fmla="*/ 803138 h 3948462"/>
              <a:gd name="connsiteX18" fmla="*/ 2828567 w 3890413"/>
              <a:gd name="connsiteY18" fmla="*/ 2099525 h 3948462"/>
              <a:gd name="connsiteX19" fmla="*/ 3362812 w 3890413"/>
              <a:gd name="connsiteY19" fmla="*/ 2002360 h 3948462"/>
              <a:gd name="connsiteX20" fmla="*/ 3289926 w 3890413"/>
              <a:gd name="connsiteY20" fmla="*/ 1346695 h 3948462"/>
              <a:gd name="connsiteX21" fmla="*/ 3290031 w 3890413"/>
              <a:gd name="connsiteY21" fmla="*/ 1346798 h 3948462"/>
              <a:gd name="connsiteX22" fmla="*/ 1700745 w 3890413"/>
              <a:gd name="connsiteY22" fmla="*/ 575031 h 3948462"/>
              <a:gd name="connsiteX23" fmla="*/ 571995 w 3890413"/>
              <a:gd name="connsiteY23" fmla="*/ 2274165 h 3948462"/>
              <a:gd name="connsiteX24" fmla="*/ 2267548 w 3890413"/>
              <a:gd name="connsiteY24" fmla="*/ 3408286 h 3948462"/>
              <a:gd name="connsiteX25" fmla="*/ 3194376 w 3890413"/>
              <a:gd name="connsiteY25" fmla="*/ 3072653 h 3948462"/>
              <a:gd name="connsiteX26" fmla="*/ 3268026 w 3890413"/>
              <a:gd name="connsiteY26" fmla="*/ 3509545 h 3948462"/>
              <a:gd name="connsiteX27" fmla="*/ 2347298 w 3890413"/>
              <a:gd name="connsiteY27" fmla="*/ 3904041 h 3948462"/>
              <a:gd name="connsiteX28" fmla="*/ 42617 w 3890413"/>
              <a:gd name="connsiteY28" fmla="*/ 2380068 h 3948462"/>
              <a:gd name="connsiteX29" fmla="*/ 1594841 w 3890413"/>
              <a:gd name="connsiteY29" fmla="*/ 45653 h 3948462"/>
              <a:gd name="connsiteX0" fmla="*/ 1853384 w 3890413"/>
              <a:gd name="connsiteY0" fmla="*/ 1371624 h 3948462"/>
              <a:gd name="connsiteX1" fmla="*/ 1768767 w 3890413"/>
              <a:gd name="connsiteY1" fmla="*/ 1390324 h 3948462"/>
              <a:gd name="connsiteX2" fmla="*/ 1517577 w 3890413"/>
              <a:gd name="connsiteY2" fmla="*/ 2042010 h 3948462"/>
              <a:gd name="connsiteX3" fmla="*/ 1928990 w 3890413"/>
              <a:gd name="connsiteY3" fmla="*/ 2639747 h 3948462"/>
              <a:gd name="connsiteX4" fmla="*/ 2318674 w 3890413"/>
              <a:gd name="connsiteY4" fmla="*/ 2006358 h 3948462"/>
              <a:gd name="connsiteX5" fmla="*/ 2293344 w 3890413"/>
              <a:gd name="connsiteY5" fmla="*/ 1834228 h 3948462"/>
              <a:gd name="connsiteX6" fmla="*/ 1853384 w 3890413"/>
              <a:gd name="connsiteY6" fmla="*/ 1371624 h 3948462"/>
              <a:gd name="connsiteX7" fmla="*/ 1594841 w 3890413"/>
              <a:gd name="connsiteY7" fmla="*/ 45653 h 3948462"/>
              <a:gd name="connsiteX8" fmla="*/ 3869632 w 3890413"/>
              <a:gd name="connsiteY8" fmla="*/ 1517323 h 3948462"/>
              <a:gd name="connsiteX9" fmla="*/ 3706266 w 3890413"/>
              <a:gd name="connsiteY9" fmla="*/ 2457195 h 3948462"/>
              <a:gd name="connsiteX10" fmla="*/ 2561464 w 3890413"/>
              <a:gd name="connsiteY10" fmla="*/ 2512368 h 3948462"/>
              <a:gd name="connsiteX11" fmla="*/ 1746058 w 3890413"/>
              <a:gd name="connsiteY11" fmla="*/ 3093574 h 3948462"/>
              <a:gd name="connsiteX12" fmla="*/ 990519 w 3890413"/>
              <a:gd name="connsiteY12" fmla="*/ 2019783 h 3948462"/>
              <a:gd name="connsiteX13" fmla="*/ 1593790 w 3890413"/>
              <a:gd name="connsiteY13" fmla="*/ 967808 h 3948462"/>
              <a:gd name="connsiteX14" fmla="*/ 1746058 w 3890413"/>
              <a:gd name="connsiteY14" fmla="*/ 945992 h 3948462"/>
              <a:gd name="connsiteX15" fmla="*/ 2206475 w 3890413"/>
              <a:gd name="connsiteY15" fmla="*/ 1173924 h 3948462"/>
              <a:gd name="connsiteX16" fmla="*/ 2185910 w 3890413"/>
              <a:gd name="connsiteY16" fmla="*/ 877882 h 3948462"/>
              <a:gd name="connsiteX17" fmla="*/ 2656644 w 3890413"/>
              <a:gd name="connsiteY17" fmla="*/ 803138 h 3948462"/>
              <a:gd name="connsiteX18" fmla="*/ 2828567 w 3890413"/>
              <a:gd name="connsiteY18" fmla="*/ 2099525 h 3948462"/>
              <a:gd name="connsiteX19" fmla="*/ 3362812 w 3890413"/>
              <a:gd name="connsiteY19" fmla="*/ 2002360 h 3948462"/>
              <a:gd name="connsiteX20" fmla="*/ 3289926 w 3890413"/>
              <a:gd name="connsiteY20" fmla="*/ 1346695 h 3948462"/>
              <a:gd name="connsiteX21" fmla="*/ 3290031 w 3890413"/>
              <a:gd name="connsiteY21" fmla="*/ 1346798 h 3948462"/>
              <a:gd name="connsiteX22" fmla="*/ 1700745 w 3890413"/>
              <a:gd name="connsiteY22" fmla="*/ 575031 h 3948462"/>
              <a:gd name="connsiteX23" fmla="*/ 571995 w 3890413"/>
              <a:gd name="connsiteY23" fmla="*/ 2274165 h 3948462"/>
              <a:gd name="connsiteX24" fmla="*/ 2267548 w 3890413"/>
              <a:gd name="connsiteY24" fmla="*/ 3408286 h 3948462"/>
              <a:gd name="connsiteX25" fmla="*/ 3194376 w 3890413"/>
              <a:gd name="connsiteY25" fmla="*/ 3072653 h 3948462"/>
              <a:gd name="connsiteX26" fmla="*/ 3268026 w 3890413"/>
              <a:gd name="connsiteY26" fmla="*/ 3509545 h 3948462"/>
              <a:gd name="connsiteX27" fmla="*/ 2347298 w 3890413"/>
              <a:gd name="connsiteY27" fmla="*/ 3904041 h 3948462"/>
              <a:gd name="connsiteX28" fmla="*/ 42617 w 3890413"/>
              <a:gd name="connsiteY28" fmla="*/ 2380068 h 3948462"/>
              <a:gd name="connsiteX29" fmla="*/ 1594841 w 3890413"/>
              <a:gd name="connsiteY29" fmla="*/ 45653 h 3948462"/>
              <a:gd name="connsiteX0" fmla="*/ 1853384 w 3890413"/>
              <a:gd name="connsiteY0" fmla="*/ 1371624 h 3948462"/>
              <a:gd name="connsiteX1" fmla="*/ 1768767 w 3890413"/>
              <a:gd name="connsiteY1" fmla="*/ 1390324 h 3948462"/>
              <a:gd name="connsiteX2" fmla="*/ 1517577 w 3890413"/>
              <a:gd name="connsiteY2" fmla="*/ 2042010 h 3948462"/>
              <a:gd name="connsiteX3" fmla="*/ 1928990 w 3890413"/>
              <a:gd name="connsiteY3" fmla="*/ 2639747 h 3948462"/>
              <a:gd name="connsiteX4" fmla="*/ 2318674 w 3890413"/>
              <a:gd name="connsiteY4" fmla="*/ 2006358 h 3948462"/>
              <a:gd name="connsiteX5" fmla="*/ 2293344 w 3890413"/>
              <a:gd name="connsiteY5" fmla="*/ 1834228 h 3948462"/>
              <a:gd name="connsiteX6" fmla="*/ 1853384 w 3890413"/>
              <a:gd name="connsiteY6" fmla="*/ 1371624 h 3948462"/>
              <a:gd name="connsiteX7" fmla="*/ 1594841 w 3890413"/>
              <a:gd name="connsiteY7" fmla="*/ 45653 h 3948462"/>
              <a:gd name="connsiteX8" fmla="*/ 3869632 w 3890413"/>
              <a:gd name="connsiteY8" fmla="*/ 1517323 h 3948462"/>
              <a:gd name="connsiteX9" fmla="*/ 3706266 w 3890413"/>
              <a:gd name="connsiteY9" fmla="*/ 2457195 h 3948462"/>
              <a:gd name="connsiteX10" fmla="*/ 2548384 w 3890413"/>
              <a:gd name="connsiteY10" fmla="*/ 2446988 h 3948462"/>
              <a:gd name="connsiteX11" fmla="*/ 1746058 w 3890413"/>
              <a:gd name="connsiteY11" fmla="*/ 3093574 h 3948462"/>
              <a:gd name="connsiteX12" fmla="*/ 990519 w 3890413"/>
              <a:gd name="connsiteY12" fmla="*/ 2019783 h 3948462"/>
              <a:gd name="connsiteX13" fmla="*/ 1593790 w 3890413"/>
              <a:gd name="connsiteY13" fmla="*/ 967808 h 3948462"/>
              <a:gd name="connsiteX14" fmla="*/ 1746058 w 3890413"/>
              <a:gd name="connsiteY14" fmla="*/ 945992 h 3948462"/>
              <a:gd name="connsiteX15" fmla="*/ 2206475 w 3890413"/>
              <a:gd name="connsiteY15" fmla="*/ 1173924 h 3948462"/>
              <a:gd name="connsiteX16" fmla="*/ 2185910 w 3890413"/>
              <a:gd name="connsiteY16" fmla="*/ 877882 h 3948462"/>
              <a:gd name="connsiteX17" fmla="*/ 2656644 w 3890413"/>
              <a:gd name="connsiteY17" fmla="*/ 803138 h 3948462"/>
              <a:gd name="connsiteX18" fmla="*/ 2828567 w 3890413"/>
              <a:gd name="connsiteY18" fmla="*/ 2099525 h 3948462"/>
              <a:gd name="connsiteX19" fmla="*/ 3362812 w 3890413"/>
              <a:gd name="connsiteY19" fmla="*/ 2002360 h 3948462"/>
              <a:gd name="connsiteX20" fmla="*/ 3289926 w 3890413"/>
              <a:gd name="connsiteY20" fmla="*/ 1346695 h 3948462"/>
              <a:gd name="connsiteX21" fmla="*/ 3290031 w 3890413"/>
              <a:gd name="connsiteY21" fmla="*/ 1346798 h 3948462"/>
              <a:gd name="connsiteX22" fmla="*/ 1700745 w 3890413"/>
              <a:gd name="connsiteY22" fmla="*/ 575031 h 3948462"/>
              <a:gd name="connsiteX23" fmla="*/ 571995 w 3890413"/>
              <a:gd name="connsiteY23" fmla="*/ 2274165 h 3948462"/>
              <a:gd name="connsiteX24" fmla="*/ 2267548 w 3890413"/>
              <a:gd name="connsiteY24" fmla="*/ 3408286 h 3948462"/>
              <a:gd name="connsiteX25" fmla="*/ 3194376 w 3890413"/>
              <a:gd name="connsiteY25" fmla="*/ 3072653 h 3948462"/>
              <a:gd name="connsiteX26" fmla="*/ 3268026 w 3890413"/>
              <a:gd name="connsiteY26" fmla="*/ 3509545 h 3948462"/>
              <a:gd name="connsiteX27" fmla="*/ 2347298 w 3890413"/>
              <a:gd name="connsiteY27" fmla="*/ 3904041 h 3948462"/>
              <a:gd name="connsiteX28" fmla="*/ 42617 w 3890413"/>
              <a:gd name="connsiteY28" fmla="*/ 2380068 h 3948462"/>
              <a:gd name="connsiteX29" fmla="*/ 1594841 w 3890413"/>
              <a:gd name="connsiteY29" fmla="*/ 45653 h 3948462"/>
              <a:gd name="connsiteX0" fmla="*/ 1853384 w 3890413"/>
              <a:gd name="connsiteY0" fmla="*/ 1371624 h 3948462"/>
              <a:gd name="connsiteX1" fmla="*/ 1768767 w 3890413"/>
              <a:gd name="connsiteY1" fmla="*/ 1390324 h 3948462"/>
              <a:gd name="connsiteX2" fmla="*/ 1517577 w 3890413"/>
              <a:gd name="connsiteY2" fmla="*/ 2042010 h 3948462"/>
              <a:gd name="connsiteX3" fmla="*/ 1928990 w 3890413"/>
              <a:gd name="connsiteY3" fmla="*/ 2639747 h 3948462"/>
              <a:gd name="connsiteX4" fmla="*/ 2318674 w 3890413"/>
              <a:gd name="connsiteY4" fmla="*/ 2006358 h 3948462"/>
              <a:gd name="connsiteX5" fmla="*/ 2293344 w 3890413"/>
              <a:gd name="connsiteY5" fmla="*/ 1834228 h 3948462"/>
              <a:gd name="connsiteX6" fmla="*/ 1853384 w 3890413"/>
              <a:gd name="connsiteY6" fmla="*/ 1371624 h 3948462"/>
              <a:gd name="connsiteX7" fmla="*/ 1594841 w 3890413"/>
              <a:gd name="connsiteY7" fmla="*/ 45653 h 3948462"/>
              <a:gd name="connsiteX8" fmla="*/ 3869632 w 3890413"/>
              <a:gd name="connsiteY8" fmla="*/ 1517323 h 3948462"/>
              <a:gd name="connsiteX9" fmla="*/ 3706266 w 3890413"/>
              <a:gd name="connsiteY9" fmla="*/ 2457195 h 3948462"/>
              <a:gd name="connsiteX10" fmla="*/ 2548384 w 3890413"/>
              <a:gd name="connsiteY10" fmla="*/ 2446988 h 3948462"/>
              <a:gd name="connsiteX11" fmla="*/ 1746058 w 3890413"/>
              <a:gd name="connsiteY11" fmla="*/ 3093574 h 3948462"/>
              <a:gd name="connsiteX12" fmla="*/ 990519 w 3890413"/>
              <a:gd name="connsiteY12" fmla="*/ 2019783 h 3948462"/>
              <a:gd name="connsiteX13" fmla="*/ 1593790 w 3890413"/>
              <a:gd name="connsiteY13" fmla="*/ 967808 h 3948462"/>
              <a:gd name="connsiteX14" fmla="*/ 1746058 w 3890413"/>
              <a:gd name="connsiteY14" fmla="*/ 945992 h 3948462"/>
              <a:gd name="connsiteX15" fmla="*/ 2206475 w 3890413"/>
              <a:gd name="connsiteY15" fmla="*/ 1173924 h 3948462"/>
              <a:gd name="connsiteX16" fmla="*/ 2185910 w 3890413"/>
              <a:gd name="connsiteY16" fmla="*/ 877882 h 3948462"/>
              <a:gd name="connsiteX17" fmla="*/ 2656644 w 3890413"/>
              <a:gd name="connsiteY17" fmla="*/ 803138 h 3948462"/>
              <a:gd name="connsiteX18" fmla="*/ 2828567 w 3890413"/>
              <a:gd name="connsiteY18" fmla="*/ 2099525 h 3948462"/>
              <a:gd name="connsiteX19" fmla="*/ 3362812 w 3890413"/>
              <a:gd name="connsiteY19" fmla="*/ 2002360 h 3948462"/>
              <a:gd name="connsiteX20" fmla="*/ 3289926 w 3890413"/>
              <a:gd name="connsiteY20" fmla="*/ 1346695 h 3948462"/>
              <a:gd name="connsiteX21" fmla="*/ 3290031 w 3890413"/>
              <a:gd name="connsiteY21" fmla="*/ 1346798 h 3948462"/>
              <a:gd name="connsiteX22" fmla="*/ 1700745 w 3890413"/>
              <a:gd name="connsiteY22" fmla="*/ 575031 h 3948462"/>
              <a:gd name="connsiteX23" fmla="*/ 571995 w 3890413"/>
              <a:gd name="connsiteY23" fmla="*/ 2274165 h 3948462"/>
              <a:gd name="connsiteX24" fmla="*/ 2267548 w 3890413"/>
              <a:gd name="connsiteY24" fmla="*/ 3408286 h 3948462"/>
              <a:gd name="connsiteX25" fmla="*/ 3194376 w 3890413"/>
              <a:gd name="connsiteY25" fmla="*/ 3072653 h 3948462"/>
              <a:gd name="connsiteX26" fmla="*/ 3268026 w 3890413"/>
              <a:gd name="connsiteY26" fmla="*/ 3509545 h 3948462"/>
              <a:gd name="connsiteX27" fmla="*/ 2347298 w 3890413"/>
              <a:gd name="connsiteY27" fmla="*/ 3904041 h 3948462"/>
              <a:gd name="connsiteX28" fmla="*/ 42617 w 3890413"/>
              <a:gd name="connsiteY28" fmla="*/ 2380068 h 3948462"/>
              <a:gd name="connsiteX29" fmla="*/ 1594841 w 3890413"/>
              <a:gd name="connsiteY29" fmla="*/ 45653 h 3948462"/>
              <a:gd name="connsiteX0" fmla="*/ 1853384 w 3890413"/>
              <a:gd name="connsiteY0" fmla="*/ 1371624 h 3948462"/>
              <a:gd name="connsiteX1" fmla="*/ 1768767 w 3890413"/>
              <a:gd name="connsiteY1" fmla="*/ 1390324 h 3948462"/>
              <a:gd name="connsiteX2" fmla="*/ 1517577 w 3890413"/>
              <a:gd name="connsiteY2" fmla="*/ 2042010 h 3948462"/>
              <a:gd name="connsiteX3" fmla="*/ 1928990 w 3890413"/>
              <a:gd name="connsiteY3" fmla="*/ 2639747 h 3948462"/>
              <a:gd name="connsiteX4" fmla="*/ 2318674 w 3890413"/>
              <a:gd name="connsiteY4" fmla="*/ 2006358 h 3948462"/>
              <a:gd name="connsiteX5" fmla="*/ 2293344 w 3890413"/>
              <a:gd name="connsiteY5" fmla="*/ 1834228 h 3948462"/>
              <a:gd name="connsiteX6" fmla="*/ 1853384 w 3890413"/>
              <a:gd name="connsiteY6" fmla="*/ 1371624 h 3948462"/>
              <a:gd name="connsiteX7" fmla="*/ 1594841 w 3890413"/>
              <a:gd name="connsiteY7" fmla="*/ 45653 h 3948462"/>
              <a:gd name="connsiteX8" fmla="*/ 3869632 w 3890413"/>
              <a:gd name="connsiteY8" fmla="*/ 1517323 h 3948462"/>
              <a:gd name="connsiteX9" fmla="*/ 3706266 w 3890413"/>
              <a:gd name="connsiteY9" fmla="*/ 2457195 h 3948462"/>
              <a:gd name="connsiteX10" fmla="*/ 2548384 w 3890413"/>
              <a:gd name="connsiteY10" fmla="*/ 2446988 h 3948462"/>
              <a:gd name="connsiteX11" fmla="*/ 1746058 w 3890413"/>
              <a:gd name="connsiteY11" fmla="*/ 3093574 h 3948462"/>
              <a:gd name="connsiteX12" fmla="*/ 990519 w 3890413"/>
              <a:gd name="connsiteY12" fmla="*/ 2019783 h 3948462"/>
              <a:gd name="connsiteX13" fmla="*/ 1593790 w 3890413"/>
              <a:gd name="connsiteY13" fmla="*/ 967808 h 3948462"/>
              <a:gd name="connsiteX14" fmla="*/ 1746058 w 3890413"/>
              <a:gd name="connsiteY14" fmla="*/ 945992 h 3948462"/>
              <a:gd name="connsiteX15" fmla="*/ 2206475 w 3890413"/>
              <a:gd name="connsiteY15" fmla="*/ 1173924 h 3948462"/>
              <a:gd name="connsiteX16" fmla="*/ 2185910 w 3890413"/>
              <a:gd name="connsiteY16" fmla="*/ 877882 h 3948462"/>
              <a:gd name="connsiteX17" fmla="*/ 2656644 w 3890413"/>
              <a:gd name="connsiteY17" fmla="*/ 803138 h 3948462"/>
              <a:gd name="connsiteX18" fmla="*/ 2828567 w 3890413"/>
              <a:gd name="connsiteY18" fmla="*/ 2099525 h 3948462"/>
              <a:gd name="connsiteX19" fmla="*/ 3362812 w 3890413"/>
              <a:gd name="connsiteY19" fmla="*/ 2002360 h 3948462"/>
              <a:gd name="connsiteX20" fmla="*/ 3289926 w 3890413"/>
              <a:gd name="connsiteY20" fmla="*/ 1346695 h 3948462"/>
              <a:gd name="connsiteX21" fmla="*/ 3290031 w 3890413"/>
              <a:gd name="connsiteY21" fmla="*/ 1346798 h 3948462"/>
              <a:gd name="connsiteX22" fmla="*/ 1700745 w 3890413"/>
              <a:gd name="connsiteY22" fmla="*/ 575031 h 3948462"/>
              <a:gd name="connsiteX23" fmla="*/ 571995 w 3890413"/>
              <a:gd name="connsiteY23" fmla="*/ 2274165 h 3948462"/>
              <a:gd name="connsiteX24" fmla="*/ 2267548 w 3890413"/>
              <a:gd name="connsiteY24" fmla="*/ 3408286 h 3948462"/>
              <a:gd name="connsiteX25" fmla="*/ 3194376 w 3890413"/>
              <a:gd name="connsiteY25" fmla="*/ 3072653 h 3948462"/>
              <a:gd name="connsiteX26" fmla="*/ 3268026 w 3890413"/>
              <a:gd name="connsiteY26" fmla="*/ 3509545 h 3948462"/>
              <a:gd name="connsiteX27" fmla="*/ 2347298 w 3890413"/>
              <a:gd name="connsiteY27" fmla="*/ 3904041 h 3948462"/>
              <a:gd name="connsiteX28" fmla="*/ 42617 w 3890413"/>
              <a:gd name="connsiteY28" fmla="*/ 2380068 h 3948462"/>
              <a:gd name="connsiteX29" fmla="*/ 1594841 w 3890413"/>
              <a:gd name="connsiteY29" fmla="*/ 45653 h 3948462"/>
              <a:gd name="connsiteX0" fmla="*/ 1853384 w 3890413"/>
              <a:gd name="connsiteY0" fmla="*/ 1371624 h 3948462"/>
              <a:gd name="connsiteX1" fmla="*/ 1768767 w 3890413"/>
              <a:gd name="connsiteY1" fmla="*/ 1390324 h 3948462"/>
              <a:gd name="connsiteX2" fmla="*/ 1517577 w 3890413"/>
              <a:gd name="connsiteY2" fmla="*/ 2042010 h 3948462"/>
              <a:gd name="connsiteX3" fmla="*/ 1928990 w 3890413"/>
              <a:gd name="connsiteY3" fmla="*/ 2639747 h 3948462"/>
              <a:gd name="connsiteX4" fmla="*/ 2318674 w 3890413"/>
              <a:gd name="connsiteY4" fmla="*/ 2006358 h 3948462"/>
              <a:gd name="connsiteX5" fmla="*/ 2293344 w 3890413"/>
              <a:gd name="connsiteY5" fmla="*/ 1834228 h 3948462"/>
              <a:gd name="connsiteX6" fmla="*/ 1853384 w 3890413"/>
              <a:gd name="connsiteY6" fmla="*/ 1371624 h 3948462"/>
              <a:gd name="connsiteX7" fmla="*/ 1594841 w 3890413"/>
              <a:gd name="connsiteY7" fmla="*/ 45653 h 3948462"/>
              <a:gd name="connsiteX8" fmla="*/ 3869632 w 3890413"/>
              <a:gd name="connsiteY8" fmla="*/ 1517323 h 3948462"/>
              <a:gd name="connsiteX9" fmla="*/ 3706266 w 3890413"/>
              <a:gd name="connsiteY9" fmla="*/ 2457195 h 3948462"/>
              <a:gd name="connsiteX10" fmla="*/ 2548384 w 3890413"/>
              <a:gd name="connsiteY10" fmla="*/ 2446988 h 3948462"/>
              <a:gd name="connsiteX11" fmla="*/ 1746058 w 3890413"/>
              <a:gd name="connsiteY11" fmla="*/ 3093574 h 3948462"/>
              <a:gd name="connsiteX12" fmla="*/ 990519 w 3890413"/>
              <a:gd name="connsiteY12" fmla="*/ 2019783 h 3948462"/>
              <a:gd name="connsiteX13" fmla="*/ 1593790 w 3890413"/>
              <a:gd name="connsiteY13" fmla="*/ 967808 h 3948462"/>
              <a:gd name="connsiteX14" fmla="*/ 1746058 w 3890413"/>
              <a:gd name="connsiteY14" fmla="*/ 945992 h 3948462"/>
              <a:gd name="connsiteX15" fmla="*/ 2206475 w 3890413"/>
              <a:gd name="connsiteY15" fmla="*/ 1173924 h 3948462"/>
              <a:gd name="connsiteX16" fmla="*/ 2185910 w 3890413"/>
              <a:gd name="connsiteY16" fmla="*/ 877882 h 3948462"/>
              <a:gd name="connsiteX17" fmla="*/ 2656644 w 3890413"/>
              <a:gd name="connsiteY17" fmla="*/ 803138 h 3948462"/>
              <a:gd name="connsiteX18" fmla="*/ 2828567 w 3890413"/>
              <a:gd name="connsiteY18" fmla="*/ 2099525 h 3948462"/>
              <a:gd name="connsiteX19" fmla="*/ 3362812 w 3890413"/>
              <a:gd name="connsiteY19" fmla="*/ 2002360 h 3948462"/>
              <a:gd name="connsiteX20" fmla="*/ 3289926 w 3890413"/>
              <a:gd name="connsiteY20" fmla="*/ 1346695 h 3948462"/>
              <a:gd name="connsiteX21" fmla="*/ 3290031 w 3890413"/>
              <a:gd name="connsiteY21" fmla="*/ 1346798 h 3948462"/>
              <a:gd name="connsiteX22" fmla="*/ 1700745 w 3890413"/>
              <a:gd name="connsiteY22" fmla="*/ 575031 h 3948462"/>
              <a:gd name="connsiteX23" fmla="*/ 571995 w 3890413"/>
              <a:gd name="connsiteY23" fmla="*/ 2274165 h 3948462"/>
              <a:gd name="connsiteX24" fmla="*/ 2267548 w 3890413"/>
              <a:gd name="connsiteY24" fmla="*/ 3408286 h 3948462"/>
              <a:gd name="connsiteX25" fmla="*/ 3194376 w 3890413"/>
              <a:gd name="connsiteY25" fmla="*/ 3072653 h 3948462"/>
              <a:gd name="connsiteX26" fmla="*/ 3268026 w 3890413"/>
              <a:gd name="connsiteY26" fmla="*/ 3509545 h 3948462"/>
              <a:gd name="connsiteX27" fmla="*/ 2347298 w 3890413"/>
              <a:gd name="connsiteY27" fmla="*/ 3904041 h 3948462"/>
              <a:gd name="connsiteX28" fmla="*/ 42617 w 3890413"/>
              <a:gd name="connsiteY28" fmla="*/ 2380068 h 3948462"/>
              <a:gd name="connsiteX29" fmla="*/ 1594841 w 3890413"/>
              <a:gd name="connsiteY29" fmla="*/ 45653 h 3948462"/>
              <a:gd name="connsiteX0" fmla="*/ 1853384 w 3890413"/>
              <a:gd name="connsiteY0" fmla="*/ 1371624 h 3948462"/>
              <a:gd name="connsiteX1" fmla="*/ 1768767 w 3890413"/>
              <a:gd name="connsiteY1" fmla="*/ 1390324 h 3948462"/>
              <a:gd name="connsiteX2" fmla="*/ 1517577 w 3890413"/>
              <a:gd name="connsiteY2" fmla="*/ 2042010 h 3948462"/>
              <a:gd name="connsiteX3" fmla="*/ 1928990 w 3890413"/>
              <a:gd name="connsiteY3" fmla="*/ 2639747 h 3948462"/>
              <a:gd name="connsiteX4" fmla="*/ 2318674 w 3890413"/>
              <a:gd name="connsiteY4" fmla="*/ 2006358 h 3948462"/>
              <a:gd name="connsiteX5" fmla="*/ 2293344 w 3890413"/>
              <a:gd name="connsiteY5" fmla="*/ 1834228 h 3948462"/>
              <a:gd name="connsiteX6" fmla="*/ 1853384 w 3890413"/>
              <a:gd name="connsiteY6" fmla="*/ 1371624 h 3948462"/>
              <a:gd name="connsiteX7" fmla="*/ 1594841 w 3890413"/>
              <a:gd name="connsiteY7" fmla="*/ 45653 h 3948462"/>
              <a:gd name="connsiteX8" fmla="*/ 3869632 w 3890413"/>
              <a:gd name="connsiteY8" fmla="*/ 1517323 h 3948462"/>
              <a:gd name="connsiteX9" fmla="*/ 3706266 w 3890413"/>
              <a:gd name="connsiteY9" fmla="*/ 2457195 h 3948462"/>
              <a:gd name="connsiteX10" fmla="*/ 2548384 w 3890413"/>
              <a:gd name="connsiteY10" fmla="*/ 2446988 h 3948462"/>
              <a:gd name="connsiteX11" fmla="*/ 1746058 w 3890413"/>
              <a:gd name="connsiteY11" fmla="*/ 3093574 h 3948462"/>
              <a:gd name="connsiteX12" fmla="*/ 990519 w 3890413"/>
              <a:gd name="connsiteY12" fmla="*/ 2019783 h 3948462"/>
              <a:gd name="connsiteX13" fmla="*/ 1593790 w 3890413"/>
              <a:gd name="connsiteY13" fmla="*/ 967808 h 3948462"/>
              <a:gd name="connsiteX14" fmla="*/ 1746058 w 3890413"/>
              <a:gd name="connsiteY14" fmla="*/ 945992 h 3948462"/>
              <a:gd name="connsiteX15" fmla="*/ 2206475 w 3890413"/>
              <a:gd name="connsiteY15" fmla="*/ 1173924 h 3948462"/>
              <a:gd name="connsiteX16" fmla="*/ 2185910 w 3890413"/>
              <a:gd name="connsiteY16" fmla="*/ 877882 h 3948462"/>
              <a:gd name="connsiteX17" fmla="*/ 2656644 w 3890413"/>
              <a:gd name="connsiteY17" fmla="*/ 803138 h 3948462"/>
              <a:gd name="connsiteX18" fmla="*/ 2828567 w 3890413"/>
              <a:gd name="connsiteY18" fmla="*/ 2099525 h 3948462"/>
              <a:gd name="connsiteX19" fmla="*/ 3362812 w 3890413"/>
              <a:gd name="connsiteY19" fmla="*/ 2002360 h 3948462"/>
              <a:gd name="connsiteX20" fmla="*/ 3289926 w 3890413"/>
              <a:gd name="connsiteY20" fmla="*/ 1346695 h 3948462"/>
              <a:gd name="connsiteX21" fmla="*/ 3290031 w 3890413"/>
              <a:gd name="connsiteY21" fmla="*/ 1346798 h 3948462"/>
              <a:gd name="connsiteX22" fmla="*/ 1700745 w 3890413"/>
              <a:gd name="connsiteY22" fmla="*/ 575031 h 3948462"/>
              <a:gd name="connsiteX23" fmla="*/ 571995 w 3890413"/>
              <a:gd name="connsiteY23" fmla="*/ 2274165 h 3948462"/>
              <a:gd name="connsiteX24" fmla="*/ 2267548 w 3890413"/>
              <a:gd name="connsiteY24" fmla="*/ 3408286 h 3948462"/>
              <a:gd name="connsiteX25" fmla="*/ 3194376 w 3890413"/>
              <a:gd name="connsiteY25" fmla="*/ 3072653 h 3948462"/>
              <a:gd name="connsiteX26" fmla="*/ 3268026 w 3890413"/>
              <a:gd name="connsiteY26" fmla="*/ 3509545 h 3948462"/>
              <a:gd name="connsiteX27" fmla="*/ 2347298 w 3890413"/>
              <a:gd name="connsiteY27" fmla="*/ 3904041 h 3948462"/>
              <a:gd name="connsiteX28" fmla="*/ 42617 w 3890413"/>
              <a:gd name="connsiteY28" fmla="*/ 2380068 h 3948462"/>
              <a:gd name="connsiteX29" fmla="*/ 1594841 w 3890413"/>
              <a:gd name="connsiteY29" fmla="*/ 45653 h 3948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890413" h="3948462">
                <a:moveTo>
                  <a:pt x="1853384" y="1371624"/>
                </a:moveTo>
                <a:lnTo>
                  <a:pt x="1768767" y="1390324"/>
                </a:lnTo>
                <a:cubicBezTo>
                  <a:pt x="1579409" y="1463487"/>
                  <a:pt x="1490873" y="1833773"/>
                  <a:pt x="1517577" y="2042010"/>
                </a:cubicBezTo>
                <a:cubicBezTo>
                  <a:pt x="1544281" y="2250247"/>
                  <a:pt x="1644086" y="2624290"/>
                  <a:pt x="1928990" y="2639747"/>
                </a:cubicBezTo>
                <a:cubicBezTo>
                  <a:pt x="2177093" y="2653207"/>
                  <a:pt x="2337423" y="2363017"/>
                  <a:pt x="2318674" y="2006358"/>
                </a:cubicBezTo>
                <a:cubicBezTo>
                  <a:pt x="2310210" y="1948950"/>
                  <a:pt x="2301678" y="1891436"/>
                  <a:pt x="2293344" y="1834228"/>
                </a:cubicBezTo>
                <a:cubicBezTo>
                  <a:pt x="2229725" y="1555945"/>
                  <a:pt x="2050691" y="1359067"/>
                  <a:pt x="1853384" y="1371624"/>
                </a:cubicBezTo>
                <a:close/>
                <a:moveTo>
                  <a:pt x="1594841" y="45653"/>
                </a:moveTo>
                <a:cubicBezTo>
                  <a:pt x="2527821" y="-128041"/>
                  <a:pt x="3626282" y="158796"/>
                  <a:pt x="3869632" y="1517323"/>
                </a:cubicBezTo>
                <a:cubicBezTo>
                  <a:pt x="3939308" y="2058696"/>
                  <a:pt x="3820785" y="2251376"/>
                  <a:pt x="3706266" y="2457195"/>
                </a:cubicBezTo>
                <a:cubicBezTo>
                  <a:pt x="3132098" y="3124925"/>
                  <a:pt x="2589274" y="2611359"/>
                  <a:pt x="2548384" y="2446988"/>
                </a:cubicBezTo>
                <a:cubicBezTo>
                  <a:pt x="2411721" y="3024903"/>
                  <a:pt x="2005702" y="3164775"/>
                  <a:pt x="1746058" y="3093574"/>
                </a:cubicBezTo>
                <a:cubicBezTo>
                  <a:pt x="1486414" y="3022373"/>
                  <a:pt x="990519" y="2612821"/>
                  <a:pt x="990519" y="2019783"/>
                </a:cubicBezTo>
                <a:cubicBezTo>
                  <a:pt x="990519" y="1500875"/>
                  <a:pt x="1249504" y="1067935"/>
                  <a:pt x="1593790" y="967808"/>
                </a:cubicBezTo>
                <a:cubicBezTo>
                  <a:pt x="1642974" y="953504"/>
                  <a:pt x="1694009" y="949376"/>
                  <a:pt x="1746058" y="945992"/>
                </a:cubicBezTo>
                <a:cubicBezTo>
                  <a:pt x="2004670" y="929176"/>
                  <a:pt x="2081338" y="1030119"/>
                  <a:pt x="2206475" y="1173924"/>
                </a:cubicBezTo>
                <a:cubicBezTo>
                  <a:pt x="2194343" y="1061758"/>
                  <a:pt x="2187003" y="961165"/>
                  <a:pt x="2185910" y="877882"/>
                </a:cubicBezTo>
                <a:lnTo>
                  <a:pt x="2656644" y="803138"/>
                </a:lnTo>
                <a:lnTo>
                  <a:pt x="2828567" y="2099525"/>
                </a:lnTo>
                <a:cubicBezTo>
                  <a:pt x="2888366" y="2544108"/>
                  <a:pt x="3261961" y="2420799"/>
                  <a:pt x="3362812" y="2002360"/>
                </a:cubicBezTo>
                <a:cubicBezTo>
                  <a:pt x="3355320" y="1625023"/>
                  <a:pt x="3366534" y="1729632"/>
                  <a:pt x="3289926" y="1346695"/>
                </a:cubicBezTo>
                <a:lnTo>
                  <a:pt x="3290031" y="1346798"/>
                </a:lnTo>
                <a:cubicBezTo>
                  <a:pt x="3068547" y="637774"/>
                  <a:pt x="2419129" y="439933"/>
                  <a:pt x="1700745" y="575031"/>
                </a:cubicBezTo>
                <a:cubicBezTo>
                  <a:pt x="890947" y="727320"/>
                  <a:pt x="415476" y="1491783"/>
                  <a:pt x="571995" y="2274165"/>
                </a:cubicBezTo>
                <a:cubicBezTo>
                  <a:pt x="728513" y="3056546"/>
                  <a:pt x="1580131" y="3572543"/>
                  <a:pt x="2267548" y="3408286"/>
                </a:cubicBezTo>
                <a:cubicBezTo>
                  <a:pt x="2796517" y="3281890"/>
                  <a:pt x="2641988" y="3320887"/>
                  <a:pt x="3194376" y="3072653"/>
                </a:cubicBezTo>
                <a:cubicBezTo>
                  <a:pt x="3249441" y="3306078"/>
                  <a:pt x="3239115" y="3309742"/>
                  <a:pt x="3268026" y="3509545"/>
                </a:cubicBezTo>
                <a:cubicBezTo>
                  <a:pt x="3021841" y="3717756"/>
                  <a:pt x="2685602" y="3836362"/>
                  <a:pt x="2347298" y="3904041"/>
                </a:cubicBezTo>
                <a:cubicBezTo>
                  <a:pt x="1157336" y="4112956"/>
                  <a:pt x="289475" y="3581660"/>
                  <a:pt x="42617" y="2380068"/>
                </a:cubicBezTo>
                <a:cubicBezTo>
                  <a:pt x="-204242" y="1178477"/>
                  <a:pt x="661862" y="219348"/>
                  <a:pt x="1594841" y="45653"/>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lumMod val="85000"/>
                  <a:lumOff val="15000"/>
                </a:schemeClr>
              </a:solidFill>
            </a:endParaRPr>
          </a:p>
        </p:txBody>
      </p:sp>
      <p:sp>
        <p:nvSpPr>
          <p:cNvPr id="2170" name="Rectangle 1">
            <a:extLst>
              <a:ext uri="{FF2B5EF4-FFF2-40B4-BE49-F238E27FC236}">
                <a16:creationId xmlns:a16="http://schemas.microsoft.com/office/drawing/2014/main" id="{6DD45607-FBE7-6040-4832-15C1B9568B33}"/>
              </a:ext>
            </a:extLst>
          </p:cNvPr>
          <p:cNvSpPr>
            <a:spLocks noChangeAspect="1"/>
          </p:cNvSpPr>
          <p:nvPr/>
        </p:nvSpPr>
        <p:spPr>
          <a:xfrm>
            <a:off x="10560820" y="3509005"/>
            <a:ext cx="314168" cy="309525"/>
          </a:xfrm>
          <a:custGeom>
            <a:avLst/>
            <a:gdLst/>
            <a:ahLst/>
            <a:cxnLst/>
            <a:rect l="l" t="t" r="r" b="b"/>
            <a:pathLst>
              <a:path w="3994694" h="3935658">
                <a:moveTo>
                  <a:pt x="3059053" y="3287658"/>
                </a:moveTo>
                <a:lnTo>
                  <a:pt x="3994694" y="3287658"/>
                </a:lnTo>
                <a:lnTo>
                  <a:pt x="3994694" y="3935658"/>
                </a:lnTo>
                <a:lnTo>
                  <a:pt x="3059053" y="3935658"/>
                </a:lnTo>
                <a:close/>
                <a:moveTo>
                  <a:pt x="1259497" y="3287658"/>
                </a:moveTo>
                <a:lnTo>
                  <a:pt x="2915681" y="3287658"/>
                </a:lnTo>
                <a:lnTo>
                  <a:pt x="2915681" y="3935658"/>
                </a:lnTo>
                <a:lnTo>
                  <a:pt x="1259497" y="3935658"/>
                </a:lnTo>
                <a:close/>
                <a:moveTo>
                  <a:pt x="0" y="3287658"/>
                </a:moveTo>
                <a:lnTo>
                  <a:pt x="1116124" y="3287658"/>
                </a:lnTo>
                <a:lnTo>
                  <a:pt x="1116124" y="3935658"/>
                </a:lnTo>
                <a:lnTo>
                  <a:pt x="0" y="3935658"/>
                </a:lnTo>
                <a:close/>
                <a:moveTo>
                  <a:pt x="3886694" y="2470824"/>
                </a:moveTo>
                <a:lnTo>
                  <a:pt x="3994694" y="2470824"/>
                </a:lnTo>
                <a:lnTo>
                  <a:pt x="3994694" y="3118824"/>
                </a:lnTo>
                <a:lnTo>
                  <a:pt x="3886694" y="3118824"/>
                </a:lnTo>
                <a:close/>
                <a:moveTo>
                  <a:pt x="2123068" y="2470824"/>
                </a:moveTo>
                <a:lnTo>
                  <a:pt x="3779252" y="2470824"/>
                </a:lnTo>
                <a:lnTo>
                  <a:pt x="3779252" y="3118824"/>
                </a:lnTo>
                <a:lnTo>
                  <a:pt x="2123068" y="3118824"/>
                </a:lnTo>
                <a:close/>
                <a:moveTo>
                  <a:pt x="359442" y="2470824"/>
                </a:moveTo>
                <a:lnTo>
                  <a:pt x="2015626" y="2470824"/>
                </a:lnTo>
                <a:lnTo>
                  <a:pt x="2015626" y="3118824"/>
                </a:lnTo>
                <a:lnTo>
                  <a:pt x="359442" y="3118824"/>
                </a:lnTo>
                <a:close/>
                <a:moveTo>
                  <a:pt x="0" y="2470824"/>
                </a:moveTo>
                <a:lnTo>
                  <a:pt x="252000" y="2470824"/>
                </a:lnTo>
                <a:lnTo>
                  <a:pt x="252000" y="3118824"/>
                </a:lnTo>
                <a:lnTo>
                  <a:pt x="0" y="3118824"/>
                </a:lnTo>
                <a:close/>
                <a:moveTo>
                  <a:pt x="3059053" y="1635982"/>
                </a:moveTo>
                <a:lnTo>
                  <a:pt x="3994694" y="1635982"/>
                </a:lnTo>
                <a:lnTo>
                  <a:pt x="3994694" y="2283982"/>
                </a:lnTo>
                <a:lnTo>
                  <a:pt x="3059053" y="2283982"/>
                </a:lnTo>
                <a:close/>
                <a:moveTo>
                  <a:pt x="1259496" y="1635982"/>
                </a:moveTo>
                <a:lnTo>
                  <a:pt x="2915680" y="1635982"/>
                </a:lnTo>
                <a:lnTo>
                  <a:pt x="2915680" y="2283982"/>
                </a:lnTo>
                <a:lnTo>
                  <a:pt x="1259496" y="2283982"/>
                </a:lnTo>
                <a:close/>
                <a:moveTo>
                  <a:pt x="0" y="1635982"/>
                </a:moveTo>
                <a:lnTo>
                  <a:pt x="1116124" y="1635982"/>
                </a:lnTo>
                <a:lnTo>
                  <a:pt x="1116124" y="2283982"/>
                </a:lnTo>
                <a:lnTo>
                  <a:pt x="0" y="2283982"/>
                </a:lnTo>
                <a:close/>
                <a:moveTo>
                  <a:pt x="3886694" y="836400"/>
                </a:moveTo>
                <a:lnTo>
                  <a:pt x="3994694" y="836400"/>
                </a:lnTo>
                <a:lnTo>
                  <a:pt x="3994694" y="1484400"/>
                </a:lnTo>
                <a:lnTo>
                  <a:pt x="3886694" y="1484400"/>
                </a:lnTo>
                <a:close/>
                <a:moveTo>
                  <a:pt x="2123068" y="820634"/>
                </a:moveTo>
                <a:lnTo>
                  <a:pt x="3779252" y="820634"/>
                </a:lnTo>
                <a:lnTo>
                  <a:pt x="3779252" y="1468634"/>
                </a:lnTo>
                <a:lnTo>
                  <a:pt x="2123068" y="1468634"/>
                </a:lnTo>
                <a:close/>
                <a:moveTo>
                  <a:pt x="359442" y="820634"/>
                </a:moveTo>
                <a:lnTo>
                  <a:pt x="2015626" y="820634"/>
                </a:lnTo>
                <a:lnTo>
                  <a:pt x="2015626" y="1468634"/>
                </a:lnTo>
                <a:lnTo>
                  <a:pt x="359442" y="1468634"/>
                </a:lnTo>
                <a:close/>
                <a:moveTo>
                  <a:pt x="0" y="820634"/>
                </a:moveTo>
                <a:lnTo>
                  <a:pt x="252000" y="820634"/>
                </a:lnTo>
                <a:lnTo>
                  <a:pt x="252000" y="1468634"/>
                </a:lnTo>
                <a:lnTo>
                  <a:pt x="0" y="1468634"/>
                </a:lnTo>
                <a:close/>
                <a:moveTo>
                  <a:pt x="3059053" y="0"/>
                </a:moveTo>
                <a:lnTo>
                  <a:pt x="3994694" y="0"/>
                </a:lnTo>
                <a:lnTo>
                  <a:pt x="3994694" y="648000"/>
                </a:lnTo>
                <a:lnTo>
                  <a:pt x="3059053" y="648000"/>
                </a:lnTo>
                <a:close/>
                <a:moveTo>
                  <a:pt x="1259496" y="0"/>
                </a:moveTo>
                <a:lnTo>
                  <a:pt x="2915680" y="0"/>
                </a:lnTo>
                <a:lnTo>
                  <a:pt x="2915680" y="648000"/>
                </a:lnTo>
                <a:lnTo>
                  <a:pt x="1259496" y="648000"/>
                </a:lnTo>
                <a:close/>
                <a:moveTo>
                  <a:pt x="0" y="0"/>
                </a:moveTo>
                <a:lnTo>
                  <a:pt x="1116124" y="0"/>
                </a:lnTo>
                <a:lnTo>
                  <a:pt x="1116124" y="648000"/>
                </a:lnTo>
                <a:lnTo>
                  <a:pt x="0" y="64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lumMod val="85000"/>
                  <a:lumOff val="15000"/>
                </a:schemeClr>
              </a:solidFill>
            </a:endParaRPr>
          </a:p>
        </p:txBody>
      </p:sp>
      <p:sp>
        <p:nvSpPr>
          <p:cNvPr id="2171" name="Freeform 14">
            <a:extLst>
              <a:ext uri="{FF2B5EF4-FFF2-40B4-BE49-F238E27FC236}">
                <a16:creationId xmlns:a16="http://schemas.microsoft.com/office/drawing/2014/main" id="{E2595DD6-729F-A7A7-8750-8C9EFF58FCEF}"/>
              </a:ext>
            </a:extLst>
          </p:cNvPr>
          <p:cNvSpPr>
            <a:spLocks noChangeAspect="1"/>
          </p:cNvSpPr>
          <p:nvPr/>
        </p:nvSpPr>
        <p:spPr>
          <a:xfrm>
            <a:off x="6682749" y="3951008"/>
            <a:ext cx="293069" cy="333882"/>
          </a:xfrm>
          <a:custGeom>
            <a:avLst/>
            <a:gdLst/>
            <a:ahLst/>
            <a:cxnLst/>
            <a:rect l="l" t="t" r="r" b="b"/>
            <a:pathLst>
              <a:path w="3456727" h="3938119">
                <a:moveTo>
                  <a:pt x="1728364" y="1961325"/>
                </a:moveTo>
                <a:cubicBezTo>
                  <a:pt x="1726089" y="2407152"/>
                  <a:pt x="1737463" y="2812034"/>
                  <a:pt x="1735188" y="3257861"/>
                </a:cubicBezTo>
                <a:cubicBezTo>
                  <a:pt x="2394830" y="3057694"/>
                  <a:pt x="2610919" y="2352560"/>
                  <a:pt x="2765594" y="1981796"/>
                </a:cubicBezTo>
                <a:close/>
                <a:moveTo>
                  <a:pt x="1728362" y="682044"/>
                </a:moveTo>
                <a:cubicBezTo>
                  <a:pt x="1355324" y="868563"/>
                  <a:pt x="1166530" y="952725"/>
                  <a:pt x="609247" y="1002767"/>
                </a:cubicBezTo>
                <a:cubicBezTo>
                  <a:pt x="606972" y="1330312"/>
                  <a:pt x="631992" y="1623739"/>
                  <a:pt x="704780" y="1964933"/>
                </a:cubicBezTo>
                <a:lnTo>
                  <a:pt x="1728363" y="1971757"/>
                </a:lnTo>
                <a:cubicBezTo>
                  <a:pt x="1728363" y="1541853"/>
                  <a:pt x="1728362" y="1111948"/>
                  <a:pt x="1728362" y="682044"/>
                </a:cubicBezTo>
                <a:close/>
                <a:moveTo>
                  <a:pt x="1723409" y="487996"/>
                </a:moveTo>
                <a:cubicBezTo>
                  <a:pt x="1725062" y="488690"/>
                  <a:pt x="1726712" y="489384"/>
                  <a:pt x="1728363" y="490064"/>
                </a:cubicBezTo>
                <a:cubicBezTo>
                  <a:pt x="1730015" y="489384"/>
                  <a:pt x="1731666" y="488690"/>
                  <a:pt x="1733319" y="487996"/>
                </a:cubicBezTo>
                <a:lnTo>
                  <a:pt x="1733319" y="492131"/>
                </a:lnTo>
                <a:cubicBezTo>
                  <a:pt x="2179467" y="679460"/>
                  <a:pt x="2405896" y="769409"/>
                  <a:pt x="2817789" y="813808"/>
                </a:cubicBezTo>
                <a:cubicBezTo>
                  <a:pt x="2971516" y="823489"/>
                  <a:pt x="3036247" y="875307"/>
                  <a:pt x="3033236" y="1061333"/>
                </a:cubicBezTo>
                <a:cubicBezTo>
                  <a:pt x="3015439" y="2441328"/>
                  <a:pt x="2363638" y="3359629"/>
                  <a:pt x="1733319" y="3448048"/>
                </a:cubicBezTo>
                <a:lnTo>
                  <a:pt x="1733319" y="3450123"/>
                </a:lnTo>
                <a:lnTo>
                  <a:pt x="1728363" y="3449086"/>
                </a:lnTo>
                <a:lnTo>
                  <a:pt x="1723409" y="3450123"/>
                </a:lnTo>
                <a:lnTo>
                  <a:pt x="1723409" y="3448048"/>
                </a:lnTo>
                <a:cubicBezTo>
                  <a:pt x="1093089" y="3359629"/>
                  <a:pt x="441289" y="2441328"/>
                  <a:pt x="423491" y="1061333"/>
                </a:cubicBezTo>
                <a:cubicBezTo>
                  <a:pt x="420479" y="875307"/>
                  <a:pt x="485211" y="823489"/>
                  <a:pt x="638937" y="813808"/>
                </a:cubicBezTo>
                <a:cubicBezTo>
                  <a:pt x="1050832" y="769409"/>
                  <a:pt x="1277261" y="679460"/>
                  <a:pt x="1723409" y="492131"/>
                </a:cubicBezTo>
                <a:close/>
                <a:moveTo>
                  <a:pt x="1722802" y="306889"/>
                </a:moveTo>
                <a:lnTo>
                  <a:pt x="1722802" y="311530"/>
                </a:lnTo>
                <a:cubicBezTo>
                  <a:pt x="1222099" y="521767"/>
                  <a:pt x="967982" y="622713"/>
                  <a:pt x="505720" y="672542"/>
                </a:cubicBezTo>
                <a:cubicBezTo>
                  <a:pt x="333196" y="683408"/>
                  <a:pt x="260550" y="741561"/>
                  <a:pt x="263929" y="950334"/>
                </a:cubicBezTo>
                <a:cubicBezTo>
                  <a:pt x="283902" y="2499079"/>
                  <a:pt x="1015407" y="3529669"/>
                  <a:pt x="1722802" y="3628902"/>
                </a:cubicBezTo>
                <a:lnTo>
                  <a:pt x="1722802" y="3631230"/>
                </a:lnTo>
                <a:lnTo>
                  <a:pt x="1728365" y="3630065"/>
                </a:lnTo>
                <a:lnTo>
                  <a:pt x="1733925" y="3631230"/>
                </a:lnTo>
                <a:lnTo>
                  <a:pt x="1733925" y="3628902"/>
                </a:lnTo>
                <a:cubicBezTo>
                  <a:pt x="2441322" y="3529669"/>
                  <a:pt x="3172826" y="2499079"/>
                  <a:pt x="3192800" y="950334"/>
                </a:cubicBezTo>
                <a:cubicBezTo>
                  <a:pt x="3196179" y="741561"/>
                  <a:pt x="3123532" y="683408"/>
                  <a:pt x="2951007" y="672542"/>
                </a:cubicBezTo>
                <a:cubicBezTo>
                  <a:pt x="2488747" y="622713"/>
                  <a:pt x="2234630" y="521767"/>
                  <a:pt x="1733925" y="311530"/>
                </a:cubicBezTo>
                <a:lnTo>
                  <a:pt x="1733925" y="306889"/>
                </a:lnTo>
                <a:cubicBezTo>
                  <a:pt x="1732071" y="307669"/>
                  <a:pt x="1730218" y="308445"/>
                  <a:pt x="1728365" y="309209"/>
                </a:cubicBezTo>
                <a:cubicBezTo>
                  <a:pt x="1726510" y="308445"/>
                  <a:pt x="1724659" y="307669"/>
                  <a:pt x="1722802" y="306889"/>
                </a:cubicBezTo>
                <a:close/>
                <a:moveTo>
                  <a:pt x="1721800" y="0"/>
                </a:moveTo>
                <a:cubicBezTo>
                  <a:pt x="1723991" y="923"/>
                  <a:pt x="1726176" y="1844"/>
                  <a:pt x="1728363" y="2749"/>
                </a:cubicBezTo>
                <a:cubicBezTo>
                  <a:pt x="1730551" y="1844"/>
                  <a:pt x="1732737" y="923"/>
                  <a:pt x="1734926" y="0"/>
                </a:cubicBezTo>
                <a:lnTo>
                  <a:pt x="1734926" y="5497"/>
                </a:lnTo>
                <a:cubicBezTo>
                  <a:pt x="2325825" y="254550"/>
                  <a:pt x="2625718" y="374136"/>
                  <a:pt x="3171248" y="433164"/>
                </a:cubicBezTo>
                <a:cubicBezTo>
                  <a:pt x="3374850" y="446035"/>
                  <a:pt x="3460584" y="514926"/>
                  <a:pt x="3456595" y="762245"/>
                </a:cubicBezTo>
                <a:cubicBezTo>
                  <a:pt x="3433024" y="2596936"/>
                  <a:pt x="2569749" y="3817807"/>
                  <a:pt x="1734926" y="3935360"/>
                </a:cubicBezTo>
                <a:lnTo>
                  <a:pt x="1734926" y="3938119"/>
                </a:lnTo>
                <a:lnTo>
                  <a:pt x="1728363" y="3936740"/>
                </a:lnTo>
                <a:lnTo>
                  <a:pt x="1721800" y="3938119"/>
                </a:lnTo>
                <a:lnTo>
                  <a:pt x="1721800" y="3935360"/>
                </a:lnTo>
                <a:cubicBezTo>
                  <a:pt x="886977" y="3817807"/>
                  <a:pt x="23703" y="2596936"/>
                  <a:pt x="132" y="762245"/>
                </a:cubicBezTo>
                <a:cubicBezTo>
                  <a:pt x="-3858" y="514926"/>
                  <a:pt x="81876" y="446035"/>
                  <a:pt x="285478" y="433164"/>
                </a:cubicBezTo>
                <a:cubicBezTo>
                  <a:pt x="831010" y="374136"/>
                  <a:pt x="1130903" y="254550"/>
                  <a:pt x="1721800" y="5497"/>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lumMod val="85000"/>
                  <a:lumOff val="15000"/>
                </a:schemeClr>
              </a:solidFill>
            </a:endParaRPr>
          </a:p>
        </p:txBody>
      </p:sp>
      <p:sp>
        <p:nvSpPr>
          <p:cNvPr id="2172" name="Rounded Rectangle 4">
            <a:extLst>
              <a:ext uri="{FF2B5EF4-FFF2-40B4-BE49-F238E27FC236}">
                <a16:creationId xmlns:a16="http://schemas.microsoft.com/office/drawing/2014/main" id="{33006C72-6165-0139-49FC-574F73BBA498}"/>
              </a:ext>
            </a:extLst>
          </p:cNvPr>
          <p:cNvSpPr>
            <a:spLocks noChangeAspect="1"/>
          </p:cNvSpPr>
          <p:nvPr/>
        </p:nvSpPr>
        <p:spPr>
          <a:xfrm>
            <a:off x="8755956" y="4000013"/>
            <a:ext cx="333919" cy="333882"/>
          </a:xfrm>
          <a:custGeom>
            <a:avLst/>
            <a:gdLst/>
            <a:ahLst/>
            <a:cxnLst/>
            <a:rect l="l" t="t" r="r" b="b"/>
            <a:pathLst>
              <a:path w="3960440" h="3960000">
                <a:moveTo>
                  <a:pt x="985442" y="1197582"/>
                </a:moveTo>
                <a:cubicBezTo>
                  <a:pt x="764609" y="1197582"/>
                  <a:pt x="585589" y="1376602"/>
                  <a:pt x="585589" y="1597435"/>
                </a:cubicBezTo>
                <a:lnTo>
                  <a:pt x="585589" y="2453913"/>
                </a:lnTo>
                <a:cubicBezTo>
                  <a:pt x="585589" y="2674746"/>
                  <a:pt x="764609" y="2853766"/>
                  <a:pt x="985442" y="2853766"/>
                </a:cubicBezTo>
                <a:lnTo>
                  <a:pt x="2273968" y="2853766"/>
                </a:lnTo>
                <a:cubicBezTo>
                  <a:pt x="2494801" y="2853766"/>
                  <a:pt x="2673821" y="2674746"/>
                  <a:pt x="2673821" y="2453913"/>
                </a:cubicBezTo>
                <a:lnTo>
                  <a:pt x="2673821" y="2353524"/>
                </a:lnTo>
                <a:lnTo>
                  <a:pt x="3281897" y="2810341"/>
                </a:lnTo>
                <a:lnTo>
                  <a:pt x="3281897" y="1241009"/>
                </a:lnTo>
                <a:lnTo>
                  <a:pt x="2673821" y="1697826"/>
                </a:lnTo>
                <a:lnTo>
                  <a:pt x="2673821" y="1597435"/>
                </a:lnTo>
                <a:cubicBezTo>
                  <a:pt x="2673821" y="1376602"/>
                  <a:pt x="2494801" y="1197582"/>
                  <a:pt x="2273968" y="1197582"/>
                </a:cubicBezTo>
                <a:close/>
                <a:moveTo>
                  <a:pt x="436907" y="0"/>
                </a:moveTo>
                <a:lnTo>
                  <a:pt x="3523533" y="0"/>
                </a:lnTo>
                <a:cubicBezTo>
                  <a:pt x="3764830" y="0"/>
                  <a:pt x="3960440" y="195610"/>
                  <a:pt x="3960440" y="436907"/>
                </a:cubicBezTo>
                <a:lnTo>
                  <a:pt x="3960440" y="3523093"/>
                </a:lnTo>
                <a:cubicBezTo>
                  <a:pt x="3960440" y="3764390"/>
                  <a:pt x="3764830" y="3960000"/>
                  <a:pt x="3523533" y="3960000"/>
                </a:cubicBezTo>
                <a:lnTo>
                  <a:pt x="436907" y="3960000"/>
                </a:lnTo>
                <a:cubicBezTo>
                  <a:pt x="195610" y="3960000"/>
                  <a:pt x="0" y="3764390"/>
                  <a:pt x="0" y="3523093"/>
                </a:cubicBezTo>
                <a:lnTo>
                  <a:pt x="0" y="436907"/>
                </a:lnTo>
                <a:cubicBezTo>
                  <a:pt x="0" y="195610"/>
                  <a:pt x="195610" y="0"/>
                  <a:pt x="436907"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lumMod val="85000"/>
                  <a:lumOff val="15000"/>
                </a:schemeClr>
              </a:solidFill>
            </a:endParaRPr>
          </a:p>
        </p:txBody>
      </p:sp>
      <p:sp>
        <p:nvSpPr>
          <p:cNvPr id="2173" name="Rounded Rectangle 9">
            <a:extLst>
              <a:ext uri="{FF2B5EF4-FFF2-40B4-BE49-F238E27FC236}">
                <a16:creationId xmlns:a16="http://schemas.microsoft.com/office/drawing/2014/main" id="{4D6E167B-0268-6C75-F019-BA45146759FF}"/>
              </a:ext>
            </a:extLst>
          </p:cNvPr>
          <p:cNvSpPr>
            <a:spLocks/>
          </p:cNvSpPr>
          <p:nvPr/>
        </p:nvSpPr>
        <p:spPr>
          <a:xfrm>
            <a:off x="7216127" y="3786445"/>
            <a:ext cx="333882" cy="333882"/>
          </a:xfrm>
          <a:custGeom>
            <a:avLst/>
            <a:gdLst/>
            <a:ahLst/>
            <a:cxnLst/>
            <a:rect l="l" t="t" r="r" b="b"/>
            <a:pathLst>
              <a:path w="3960440" h="3960000">
                <a:moveTo>
                  <a:pt x="1588743" y="1414211"/>
                </a:moveTo>
                <a:cubicBezTo>
                  <a:pt x="1540407" y="1411706"/>
                  <a:pt x="1506842" y="1440258"/>
                  <a:pt x="1506842" y="1478573"/>
                </a:cubicBezTo>
                <a:lnTo>
                  <a:pt x="1506842" y="2462752"/>
                </a:lnTo>
                <a:cubicBezTo>
                  <a:pt x="1506842" y="2484086"/>
                  <a:pt x="1516471" y="2503171"/>
                  <a:pt x="1532201" y="2515206"/>
                </a:cubicBezTo>
                <a:cubicBezTo>
                  <a:pt x="1552351" y="2541621"/>
                  <a:pt x="1589483" y="2548946"/>
                  <a:pt x="1619199" y="2531790"/>
                </a:cubicBezTo>
                <a:lnTo>
                  <a:pt x="2471524" y="2039700"/>
                </a:lnTo>
                <a:cubicBezTo>
                  <a:pt x="2509339" y="2017643"/>
                  <a:pt x="2509577" y="1945490"/>
                  <a:pt x="2464719" y="1913406"/>
                </a:cubicBezTo>
                <a:cubicBezTo>
                  <a:pt x="2315501" y="1808322"/>
                  <a:pt x="1748389" y="1486683"/>
                  <a:pt x="1588743" y="1414211"/>
                </a:cubicBezTo>
                <a:close/>
                <a:moveTo>
                  <a:pt x="1982320" y="904379"/>
                </a:moveTo>
                <a:cubicBezTo>
                  <a:pt x="2575020" y="904379"/>
                  <a:pt x="3055498" y="1384857"/>
                  <a:pt x="3055498" y="1977557"/>
                </a:cubicBezTo>
                <a:cubicBezTo>
                  <a:pt x="3055498" y="2570257"/>
                  <a:pt x="2575020" y="3050735"/>
                  <a:pt x="1982320" y="3050735"/>
                </a:cubicBezTo>
                <a:cubicBezTo>
                  <a:pt x="1389620" y="3050735"/>
                  <a:pt x="909142" y="2570257"/>
                  <a:pt x="909142" y="1977557"/>
                </a:cubicBezTo>
                <a:cubicBezTo>
                  <a:pt x="909142" y="1384857"/>
                  <a:pt x="1389620" y="904379"/>
                  <a:pt x="1982320" y="904379"/>
                </a:cubicBezTo>
                <a:close/>
                <a:moveTo>
                  <a:pt x="1982320" y="537397"/>
                </a:moveTo>
                <a:cubicBezTo>
                  <a:pt x="1186942" y="537397"/>
                  <a:pt x="542160" y="1182179"/>
                  <a:pt x="542160" y="1977557"/>
                </a:cubicBezTo>
                <a:cubicBezTo>
                  <a:pt x="542160" y="2772935"/>
                  <a:pt x="1186942" y="3417717"/>
                  <a:pt x="1982320" y="3417717"/>
                </a:cubicBezTo>
                <a:cubicBezTo>
                  <a:pt x="2777698" y="3417717"/>
                  <a:pt x="3422480" y="2772935"/>
                  <a:pt x="3422480" y="1977557"/>
                </a:cubicBezTo>
                <a:cubicBezTo>
                  <a:pt x="3422480" y="1182179"/>
                  <a:pt x="2777698" y="537397"/>
                  <a:pt x="1982320" y="537397"/>
                </a:cubicBezTo>
                <a:close/>
                <a:moveTo>
                  <a:pt x="436907" y="0"/>
                </a:moveTo>
                <a:lnTo>
                  <a:pt x="3523533" y="0"/>
                </a:lnTo>
                <a:cubicBezTo>
                  <a:pt x="3764830" y="0"/>
                  <a:pt x="3960440" y="195610"/>
                  <a:pt x="3960440" y="436907"/>
                </a:cubicBezTo>
                <a:lnTo>
                  <a:pt x="3960440" y="3523093"/>
                </a:lnTo>
                <a:cubicBezTo>
                  <a:pt x="3960440" y="3764390"/>
                  <a:pt x="3764830" y="3960000"/>
                  <a:pt x="3523533" y="3960000"/>
                </a:cubicBezTo>
                <a:lnTo>
                  <a:pt x="436907" y="3960000"/>
                </a:lnTo>
                <a:cubicBezTo>
                  <a:pt x="195610" y="3960000"/>
                  <a:pt x="0" y="3764390"/>
                  <a:pt x="0" y="3523093"/>
                </a:cubicBezTo>
                <a:lnTo>
                  <a:pt x="0" y="436907"/>
                </a:lnTo>
                <a:cubicBezTo>
                  <a:pt x="0" y="195610"/>
                  <a:pt x="195610" y="0"/>
                  <a:pt x="436907"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lumMod val="85000"/>
                  <a:lumOff val="15000"/>
                </a:schemeClr>
              </a:solidFill>
            </a:endParaRPr>
          </a:p>
        </p:txBody>
      </p:sp>
      <p:sp>
        <p:nvSpPr>
          <p:cNvPr id="2174" name="Rounded Rectangle 7">
            <a:extLst>
              <a:ext uri="{FF2B5EF4-FFF2-40B4-BE49-F238E27FC236}">
                <a16:creationId xmlns:a16="http://schemas.microsoft.com/office/drawing/2014/main" id="{B8232B54-60AF-3442-0018-D28BC1CF309D}"/>
              </a:ext>
            </a:extLst>
          </p:cNvPr>
          <p:cNvSpPr>
            <a:spLocks noChangeAspect="1"/>
          </p:cNvSpPr>
          <p:nvPr/>
        </p:nvSpPr>
        <p:spPr>
          <a:xfrm>
            <a:off x="9192003" y="3787198"/>
            <a:ext cx="333919" cy="333882"/>
          </a:xfrm>
          <a:custGeom>
            <a:avLst/>
            <a:gdLst/>
            <a:ahLst/>
            <a:cxnLst/>
            <a:rect l="l" t="t" r="r" b="b"/>
            <a:pathLst>
              <a:path w="3960440" h="3960000">
                <a:moveTo>
                  <a:pt x="2764687" y="782779"/>
                </a:moveTo>
                <a:cubicBezTo>
                  <a:pt x="2512183" y="782779"/>
                  <a:pt x="2307488" y="987475"/>
                  <a:pt x="2307487" y="1239980"/>
                </a:cubicBezTo>
                <a:cubicBezTo>
                  <a:pt x="2307487" y="1241985"/>
                  <a:pt x="2307500" y="1243987"/>
                  <a:pt x="2308092" y="1245978"/>
                </a:cubicBezTo>
                <a:lnTo>
                  <a:pt x="1570677" y="1632536"/>
                </a:lnTo>
                <a:cubicBezTo>
                  <a:pt x="1488749" y="1552118"/>
                  <a:pt x="1376387" y="1502860"/>
                  <a:pt x="1252520" y="1502859"/>
                </a:cubicBezTo>
                <a:cubicBezTo>
                  <a:pt x="1000014" y="1502859"/>
                  <a:pt x="795319" y="1707555"/>
                  <a:pt x="795319" y="1960060"/>
                </a:cubicBezTo>
                <a:cubicBezTo>
                  <a:pt x="795319" y="2212565"/>
                  <a:pt x="1000014" y="2417260"/>
                  <a:pt x="1252520" y="2417260"/>
                </a:cubicBezTo>
                <a:cubicBezTo>
                  <a:pt x="1361432" y="2417260"/>
                  <a:pt x="1461449" y="2379178"/>
                  <a:pt x="1538674" y="2313987"/>
                </a:cubicBezTo>
                <a:lnTo>
                  <a:pt x="2308734" y="2717656"/>
                </a:lnTo>
                <a:cubicBezTo>
                  <a:pt x="2314220" y="2964461"/>
                  <a:pt x="2516327" y="3162492"/>
                  <a:pt x="2764688" y="3162492"/>
                </a:cubicBezTo>
                <a:cubicBezTo>
                  <a:pt x="3017192" y="3162492"/>
                  <a:pt x="3221888" y="2957797"/>
                  <a:pt x="3221887" y="2705292"/>
                </a:cubicBezTo>
                <a:cubicBezTo>
                  <a:pt x="3221887" y="2452786"/>
                  <a:pt x="3017192" y="2248092"/>
                  <a:pt x="2764688" y="2248092"/>
                </a:cubicBezTo>
                <a:cubicBezTo>
                  <a:pt x="2638870" y="2248092"/>
                  <a:pt x="2524924" y="2298913"/>
                  <a:pt x="2442337" y="2381228"/>
                </a:cubicBezTo>
                <a:lnTo>
                  <a:pt x="1706164" y="1995322"/>
                </a:lnTo>
                <a:lnTo>
                  <a:pt x="1709074" y="1966451"/>
                </a:lnTo>
                <a:lnTo>
                  <a:pt x="2455698" y="1575067"/>
                </a:lnTo>
                <a:cubicBezTo>
                  <a:pt x="2536225" y="1651261"/>
                  <a:pt x="2645094" y="1697180"/>
                  <a:pt x="2764687" y="1697179"/>
                </a:cubicBezTo>
                <a:cubicBezTo>
                  <a:pt x="3017193" y="1697180"/>
                  <a:pt x="3221887" y="1492485"/>
                  <a:pt x="3221888" y="1239980"/>
                </a:cubicBezTo>
                <a:cubicBezTo>
                  <a:pt x="3221887" y="987475"/>
                  <a:pt x="3017193" y="782779"/>
                  <a:pt x="2764687" y="782779"/>
                </a:cubicBezTo>
                <a:close/>
                <a:moveTo>
                  <a:pt x="436907" y="0"/>
                </a:moveTo>
                <a:lnTo>
                  <a:pt x="3523533" y="0"/>
                </a:lnTo>
                <a:cubicBezTo>
                  <a:pt x="3764830" y="0"/>
                  <a:pt x="3960440" y="195610"/>
                  <a:pt x="3960440" y="436907"/>
                </a:cubicBezTo>
                <a:lnTo>
                  <a:pt x="3960440" y="3523093"/>
                </a:lnTo>
                <a:cubicBezTo>
                  <a:pt x="3960440" y="3764390"/>
                  <a:pt x="3764830" y="3960000"/>
                  <a:pt x="3523533" y="3960000"/>
                </a:cubicBezTo>
                <a:lnTo>
                  <a:pt x="436907" y="3960000"/>
                </a:lnTo>
                <a:cubicBezTo>
                  <a:pt x="195610" y="3960000"/>
                  <a:pt x="0" y="3764390"/>
                  <a:pt x="0" y="3523093"/>
                </a:cubicBezTo>
                <a:lnTo>
                  <a:pt x="0" y="436907"/>
                </a:lnTo>
                <a:cubicBezTo>
                  <a:pt x="0" y="195610"/>
                  <a:pt x="195610" y="0"/>
                  <a:pt x="436907"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lumMod val="85000"/>
                  <a:lumOff val="15000"/>
                </a:schemeClr>
              </a:solidFill>
            </a:endParaRPr>
          </a:p>
        </p:txBody>
      </p:sp>
      <p:sp>
        <p:nvSpPr>
          <p:cNvPr id="2175" name="Rounded Rectangle 1">
            <a:extLst>
              <a:ext uri="{FF2B5EF4-FFF2-40B4-BE49-F238E27FC236}">
                <a16:creationId xmlns:a16="http://schemas.microsoft.com/office/drawing/2014/main" id="{71B41546-46CD-F200-B42D-9D7BBFE8EB84}"/>
              </a:ext>
            </a:extLst>
          </p:cNvPr>
          <p:cNvSpPr/>
          <p:nvPr/>
        </p:nvSpPr>
        <p:spPr>
          <a:xfrm rot="2648398">
            <a:off x="7786505" y="4091645"/>
            <a:ext cx="152994" cy="391286"/>
          </a:xfrm>
          <a:custGeom>
            <a:avLst/>
            <a:gdLst/>
            <a:ahLst/>
            <a:cxnLst/>
            <a:rect l="l" t="t" r="r" b="b"/>
            <a:pathLst>
              <a:path w="1862952" h="4764557">
                <a:moveTo>
                  <a:pt x="289679" y="2004751"/>
                </a:moveTo>
                <a:cubicBezTo>
                  <a:pt x="458860" y="1838972"/>
                  <a:pt x="691283" y="1737733"/>
                  <a:pt x="946849" y="1740329"/>
                </a:cubicBezTo>
                <a:cubicBezTo>
                  <a:pt x="982916" y="1740695"/>
                  <a:pt x="1018481" y="1743119"/>
                  <a:pt x="1053366" y="1748014"/>
                </a:cubicBezTo>
                <a:cubicBezTo>
                  <a:pt x="1317748" y="1888655"/>
                  <a:pt x="1203170" y="2165630"/>
                  <a:pt x="978473" y="2204473"/>
                </a:cubicBezTo>
                <a:cubicBezTo>
                  <a:pt x="966642" y="2201190"/>
                  <a:pt x="954470" y="2200566"/>
                  <a:pt x="942176" y="2200441"/>
                </a:cubicBezTo>
                <a:cubicBezTo>
                  <a:pt x="697403" y="2197955"/>
                  <a:pt x="496962" y="2394367"/>
                  <a:pt x="494475" y="2639137"/>
                </a:cubicBezTo>
                <a:lnTo>
                  <a:pt x="482110" y="3856696"/>
                </a:lnTo>
                <a:cubicBezTo>
                  <a:pt x="479624" y="4101467"/>
                  <a:pt x="676035" y="4301910"/>
                  <a:pt x="920807" y="4304396"/>
                </a:cubicBezTo>
                <a:cubicBezTo>
                  <a:pt x="1043193" y="4305639"/>
                  <a:pt x="1154496" y="4257158"/>
                  <a:pt x="1235513" y="4177768"/>
                </a:cubicBezTo>
                <a:cubicBezTo>
                  <a:pt x="1316531" y="4098380"/>
                  <a:pt x="1367262" y="3988084"/>
                  <a:pt x="1368506" y="3865699"/>
                </a:cubicBezTo>
                <a:lnTo>
                  <a:pt x="1375662" y="3161156"/>
                </a:lnTo>
                <a:cubicBezTo>
                  <a:pt x="1504082" y="3167548"/>
                  <a:pt x="1792622" y="2981572"/>
                  <a:pt x="1861834" y="2783546"/>
                </a:cubicBezTo>
                <a:lnTo>
                  <a:pt x="1851019" y="3848423"/>
                </a:lnTo>
                <a:cubicBezTo>
                  <a:pt x="1848423" y="4103989"/>
                  <a:pt x="1742485" y="4334308"/>
                  <a:pt x="1573304" y="4500088"/>
                </a:cubicBezTo>
                <a:cubicBezTo>
                  <a:pt x="1404123" y="4665866"/>
                  <a:pt x="1171700" y="4767105"/>
                  <a:pt x="916134" y="4764509"/>
                </a:cubicBezTo>
                <a:cubicBezTo>
                  <a:pt x="405002" y="4759318"/>
                  <a:pt x="-5143" y="4340756"/>
                  <a:pt x="48" y="3829624"/>
                </a:cubicBezTo>
                <a:lnTo>
                  <a:pt x="11964" y="2656415"/>
                </a:lnTo>
                <a:cubicBezTo>
                  <a:pt x="14559" y="2400849"/>
                  <a:pt x="120498" y="2170529"/>
                  <a:pt x="289679" y="2004751"/>
                </a:cubicBezTo>
                <a:close/>
                <a:moveTo>
                  <a:pt x="282968" y="271082"/>
                </a:moveTo>
                <a:cubicBezTo>
                  <a:pt x="450457" y="103594"/>
                  <a:pt x="681840" y="0"/>
                  <a:pt x="937419" y="0"/>
                </a:cubicBezTo>
                <a:cubicBezTo>
                  <a:pt x="1448577" y="0"/>
                  <a:pt x="1862952" y="414375"/>
                  <a:pt x="1862952" y="925533"/>
                </a:cubicBezTo>
                <a:lnTo>
                  <a:pt x="1862952" y="2098803"/>
                </a:lnTo>
                <a:cubicBezTo>
                  <a:pt x="1862952" y="2609961"/>
                  <a:pt x="1448577" y="3024336"/>
                  <a:pt x="937419" y="3024336"/>
                </a:cubicBezTo>
                <a:cubicBezTo>
                  <a:pt x="901350" y="3024336"/>
                  <a:pt x="865762" y="3022273"/>
                  <a:pt x="830829" y="3017733"/>
                </a:cubicBezTo>
                <a:cubicBezTo>
                  <a:pt x="565032" y="2879784"/>
                  <a:pt x="676792" y="2601660"/>
                  <a:pt x="901083" y="2560538"/>
                </a:cubicBezTo>
                <a:cubicBezTo>
                  <a:pt x="912947" y="2563700"/>
                  <a:pt x="925124" y="2564200"/>
                  <a:pt x="937419" y="2564200"/>
                </a:cubicBezTo>
                <a:cubicBezTo>
                  <a:pt x="1182204" y="2564200"/>
                  <a:pt x="1380640" y="2365763"/>
                  <a:pt x="1380641" y="2120980"/>
                </a:cubicBezTo>
                <a:lnTo>
                  <a:pt x="1380640" y="903358"/>
                </a:lnTo>
                <a:cubicBezTo>
                  <a:pt x="1380640" y="658574"/>
                  <a:pt x="1182204" y="460137"/>
                  <a:pt x="937419" y="460137"/>
                </a:cubicBezTo>
                <a:cubicBezTo>
                  <a:pt x="815027" y="460137"/>
                  <a:pt x="704222" y="509746"/>
                  <a:pt x="624015" y="589954"/>
                </a:cubicBezTo>
                <a:cubicBezTo>
                  <a:pt x="543808" y="670161"/>
                  <a:pt x="494199" y="780966"/>
                  <a:pt x="494199" y="903358"/>
                </a:cubicBezTo>
                <a:lnTo>
                  <a:pt x="494198" y="1607937"/>
                </a:lnTo>
                <a:cubicBezTo>
                  <a:pt x="365720" y="1602850"/>
                  <a:pt x="79084" y="1791747"/>
                  <a:pt x="11886" y="1990465"/>
                </a:cubicBezTo>
                <a:lnTo>
                  <a:pt x="11886" y="925533"/>
                </a:lnTo>
                <a:cubicBezTo>
                  <a:pt x="11886" y="669954"/>
                  <a:pt x="115480" y="438571"/>
                  <a:pt x="282968" y="271082"/>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lumMod val="85000"/>
                  <a:lumOff val="15000"/>
                </a:schemeClr>
              </a:solidFill>
            </a:endParaRPr>
          </a:p>
        </p:txBody>
      </p:sp>
      <p:sp>
        <p:nvSpPr>
          <p:cNvPr id="2176" name="Freeform 20">
            <a:extLst>
              <a:ext uri="{FF2B5EF4-FFF2-40B4-BE49-F238E27FC236}">
                <a16:creationId xmlns:a16="http://schemas.microsoft.com/office/drawing/2014/main" id="{9AC26516-9E6F-FA6B-FCA9-3DD47CEE6B58}"/>
              </a:ext>
            </a:extLst>
          </p:cNvPr>
          <p:cNvSpPr/>
          <p:nvPr/>
        </p:nvSpPr>
        <p:spPr>
          <a:xfrm flipH="1">
            <a:off x="10262818" y="4496038"/>
            <a:ext cx="333882" cy="321039"/>
          </a:xfrm>
          <a:custGeom>
            <a:avLst/>
            <a:gdLst/>
            <a:ahLst/>
            <a:cxnLst/>
            <a:rect l="l" t="t" r="r" b="b"/>
            <a:pathLst>
              <a:path w="3948393" h="3817544">
                <a:moveTo>
                  <a:pt x="1888045" y="2370407"/>
                </a:moveTo>
                <a:lnTo>
                  <a:pt x="1180379" y="2998560"/>
                </a:lnTo>
                <a:lnTo>
                  <a:pt x="695350" y="2712314"/>
                </a:lnTo>
                <a:lnTo>
                  <a:pt x="703301" y="3014463"/>
                </a:lnTo>
                <a:lnTo>
                  <a:pt x="1888044" y="3817544"/>
                </a:lnTo>
                <a:cubicBezTo>
                  <a:pt x="1885393" y="3356368"/>
                  <a:pt x="1874793" y="2911096"/>
                  <a:pt x="1888045" y="2370407"/>
                </a:cubicBezTo>
                <a:close/>
                <a:moveTo>
                  <a:pt x="2059390" y="2370407"/>
                </a:moveTo>
                <a:cubicBezTo>
                  <a:pt x="2072642" y="2911096"/>
                  <a:pt x="2062042" y="3356368"/>
                  <a:pt x="2059391" y="3817544"/>
                </a:cubicBezTo>
                <a:lnTo>
                  <a:pt x="3244134" y="3014463"/>
                </a:lnTo>
                <a:lnTo>
                  <a:pt x="3252085" y="2712314"/>
                </a:lnTo>
                <a:lnTo>
                  <a:pt x="2767056" y="2998560"/>
                </a:lnTo>
                <a:close/>
                <a:moveTo>
                  <a:pt x="733907" y="1451867"/>
                </a:moveTo>
                <a:lnTo>
                  <a:pt x="0" y="2113471"/>
                </a:lnTo>
                <a:lnTo>
                  <a:pt x="1170450" y="2848461"/>
                </a:lnTo>
                <a:lnTo>
                  <a:pt x="1919327" y="2170968"/>
                </a:lnTo>
                <a:close/>
                <a:moveTo>
                  <a:pt x="3206900" y="1451867"/>
                </a:moveTo>
                <a:lnTo>
                  <a:pt x="2021479" y="2170968"/>
                </a:lnTo>
                <a:lnTo>
                  <a:pt x="2770356" y="2848461"/>
                </a:lnTo>
                <a:lnTo>
                  <a:pt x="3940806" y="2113471"/>
                </a:lnTo>
                <a:close/>
                <a:moveTo>
                  <a:pt x="1195981" y="0"/>
                </a:moveTo>
                <a:lnTo>
                  <a:pt x="10560" y="719101"/>
                </a:lnTo>
                <a:lnTo>
                  <a:pt x="759438" y="1396594"/>
                </a:lnTo>
                <a:lnTo>
                  <a:pt x="1929887" y="661605"/>
                </a:lnTo>
                <a:close/>
                <a:moveTo>
                  <a:pt x="2762973" y="0"/>
                </a:moveTo>
                <a:lnTo>
                  <a:pt x="2029067" y="661605"/>
                </a:lnTo>
                <a:lnTo>
                  <a:pt x="3199516" y="1396594"/>
                </a:lnTo>
                <a:lnTo>
                  <a:pt x="3948393" y="719101"/>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lumMod val="85000"/>
                  <a:lumOff val="15000"/>
                </a:schemeClr>
              </a:solidFill>
            </a:endParaRPr>
          </a:p>
        </p:txBody>
      </p:sp>
      <p:sp>
        <p:nvSpPr>
          <p:cNvPr id="2177" name="Donut 6">
            <a:extLst>
              <a:ext uri="{FF2B5EF4-FFF2-40B4-BE49-F238E27FC236}">
                <a16:creationId xmlns:a16="http://schemas.microsoft.com/office/drawing/2014/main" id="{21E600F2-79CD-9625-72FB-B176AC2497FB}"/>
              </a:ext>
            </a:extLst>
          </p:cNvPr>
          <p:cNvSpPr>
            <a:spLocks noChangeAspect="1"/>
          </p:cNvSpPr>
          <p:nvPr/>
        </p:nvSpPr>
        <p:spPr>
          <a:xfrm>
            <a:off x="9282992" y="4568239"/>
            <a:ext cx="333882" cy="333882"/>
          </a:xfrm>
          <a:custGeom>
            <a:avLst/>
            <a:gdLst/>
            <a:ahLst/>
            <a:cxnLst/>
            <a:rect l="l" t="t" r="r" b="b"/>
            <a:pathLst>
              <a:path w="3960000" h="3960000">
                <a:moveTo>
                  <a:pt x="1980000" y="1260000"/>
                </a:moveTo>
                <a:cubicBezTo>
                  <a:pt x="2377645" y="1260000"/>
                  <a:pt x="2700000" y="1582355"/>
                  <a:pt x="2700000" y="1980000"/>
                </a:cubicBezTo>
                <a:cubicBezTo>
                  <a:pt x="2700000" y="2377645"/>
                  <a:pt x="2377645" y="2700000"/>
                  <a:pt x="1980000" y="2700000"/>
                </a:cubicBezTo>
                <a:cubicBezTo>
                  <a:pt x="1582355" y="2700000"/>
                  <a:pt x="1260000" y="2377645"/>
                  <a:pt x="1260000" y="1980000"/>
                </a:cubicBezTo>
                <a:cubicBezTo>
                  <a:pt x="1260000" y="1582355"/>
                  <a:pt x="1582355" y="1260000"/>
                  <a:pt x="1980000" y="1260000"/>
                </a:cubicBezTo>
                <a:close/>
                <a:moveTo>
                  <a:pt x="2490424" y="1258488"/>
                </a:moveTo>
                <a:lnTo>
                  <a:pt x="3822407" y="1258488"/>
                </a:lnTo>
                <a:cubicBezTo>
                  <a:pt x="3911854" y="1481555"/>
                  <a:pt x="3960000" y="1725155"/>
                  <a:pt x="3960000" y="1980000"/>
                </a:cubicBezTo>
                <a:cubicBezTo>
                  <a:pt x="3960000" y="3073524"/>
                  <a:pt x="3073524" y="3960000"/>
                  <a:pt x="1980000" y="3960000"/>
                </a:cubicBezTo>
                <a:lnTo>
                  <a:pt x="1852759" y="3953575"/>
                </a:lnTo>
                <a:lnTo>
                  <a:pt x="2729076" y="2455486"/>
                </a:lnTo>
                <a:lnTo>
                  <a:pt x="2726868" y="2454194"/>
                </a:lnTo>
                <a:cubicBezTo>
                  <a:pt x="2814857" y="2317465"/>
                  <a:pt x="2865416" y="2154637"/>
                  <a:pt x="2865416" y="1980000"/>
                </a:cubicBezTo>
                <a:cubicBezTo>
                  <a:pt x="2865416" y="1681504"/>
                  <a:pt x="2717708" y="1417508"/>
                  <a:pt x="2490424" y="1258488"/>
                </a:cubicBezTo>
                <a:close/>
                <a:moveTo>
                  <a:pt x="334727" y="878603"/>
                </a:moveTo>
                <a:lnTo>
                  <a:pt x="1154753" y="2298930"/>
                </a:lnTo>
                <a:cubicBezTo>
                  <a:pt x="1281989" y="2630497"/>
                  <a:pt x="1603560" y="2865416"/>
                  <a:pt x="1980000" y="2865416"/>
                </a:cubicBezTo>
                <a:cubicBezTo>
                  <a:pt x="2123408" y="2865416"/>
                  <a:pt x="2258854" y="2831322"/>
                  <a:pt x="2378271" y="2770003"/>
                </a:cubicBezTo>
                <a:lnTo>
                  <a:pt x="1695481" y="3937251"/>
                </a:lnTo>
                <a:cubicBezTo>
                  <a:pt x="736579" y="3801546"/>
                  <a:pt x="0" y="2976792"/>
                  <a:pt x="0" y="1980000"/>
                </a:cubicBezTo>
                <a:cubicBezTo>
                  <a:pt x="0" y="1572291"/>
                  <a:pt x="123228" y="1193364"/>
                  <a:pt x="334727" y="878603"/>
                </a:cubicBezTo>
                <a:close/>
                <a:moveTo>
                  <a:pt x="1980000" y="0"/>
                </a:moveTo>
                <a:cubicBezTo>
                  <a:pt x="2762762" y="0"/>
                  <a:pt x="3439434" y="454224"/>
                  <a:pt x="3758731" y="1114488"/>
                </a:cubicBezTo>
                <a:lnTo>
                  <a:pt x="2165892" y="1114488"/>
                </a:lnTo>
                <a:cubicBezTo>
                  <a:pt x="2106002" y="1101330"/>
                  <a:pt x="2043789" y="1094584"/>
                  <a:pt x="1980000" y="1094584"/>
                </a:cubicBezTo>
                <a:cubicBezTo>
                  <a:pt x="1916211" y="1094584"/>
                  <a:pt x="1853998" y="1101330"/>
                  <a:pt x="1794108" y="1114488"/>
                </a:cubicBezTo>
                <a:lnTo>
                  <a:pt x="1774506" y="1114488"/>
                </a:lnTo>
                <a:lnTo>
                  <a:pt x="1774506" y="1119528"/>
                </a:lnTo>
                <a:cubicBezTo>
                  <a:pt x="1405645" y="1206316"/>
                  <a:pt x="1126346" y="1524537"/>
                  <a:pt x="1097987" y="1912608"/>
                </a:cubicBezTo>
                <a:lnTo>
                  <a:pt x="428214" y="752526"/>
                </a:lnTo>
                <a:cubicBezTo>
                  <a:pt x="789694" y="293724"/>
                  <a:pt x="1350545" y="0"/>
                  <a:pt x="198000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lumMod val="85000"/>
                  <a:lumOff val="15000"/>
                </a:schemeClr>
              </a:solidFill>
            </a:endParaRPr>
          </a:p>
        </p:txBody>
      </p:sp>
      <p:sp>
        <p:nvSpPr>
          <p:cNvPr id="2178" name="Freeform 22">
            <a:extLst>
              <a:ext uri="{FF2B5EF4-FFF2-40B4-BE49-F238E27FC236}">
                <a16:creationId xmlns:a16="http://schemas.microsoft.com/office/drawing/2014/main" id="{20A5DD16-0C15-F87F-891F-36C20990C582}"/>
              </a:ext>
            </a:extLst>
          </p:cNvPr>
          <p:cNvSpPr>
            <a:spLocks noChangeAspect="1"/>
          </p:cNvSpPr>
          <p:nvPr/>
        </p:nvSpPr>
        <p:spPr>
          <a:xfrm rot="8580000">
            <a:off x="8221897" y="4544270"/>
            <a:ext cx="334774" cy="333882"/>
          </a:xfrm>
          <a:custGeom>
            <a:avLst/>
            <a:gdLst/>
            <a:ahLst/>
            <a:cxnLst/>
            <a:rect l="l" t="t" r="r" b="b"/>
            <a:pathLst>
              <a:path w="3872365" h="3862045">
                <a:moveTo>
                  <a:pt x="1786489" y="808318"/>
                </a:moveTo>
                <a:cubicBezTo>
                  <a:pt x="1525809" y="610106"/>
                  <a:pt x="1257124" y="397966"/>
                  <a:pt x="1040385" y="230829"/>
                </a:cubicBezTo>
                <a:cubicBezTo>
                  <a:pt x="1905215" y="-194386"/>
                  <a:pt x="2650439" y="24572"/>
                  <a:pt x="3162062" y="429660"/>
                </a:cubicBezTo>
                <a:cubicBezTo>
                  <a:pt x="3007351" y="875340"/>
                  <a:pt x="2905932" y="1443216"/>
                  <a:pt x="2745609" y="1410478"/>
                </a:cubicBezTo>
                <a:cubicBezTo>
                  <a:pt x="2633182" y="1430335"/>
                  <a:pt x="2220955" y="1138671"/>
                  <a:pt x="1786489" y="808318"/>
                </a:cubicBezTo>
                <a:close/>
                <a:moveTo>
                  <a:pt x="2701004" y="2590217"/>
                </a:moveTo>
                <a:cubicBezTo>
                  <a:pt x="2682933" y="2576481"/>
                  <a:pt x="2672282" y="2559744"/>
                  <a:pt x="2670336" y="2539383"/>
                </a:cubicBezTo>
                <a:cubicBezTo>
                  <a:pt x="2587360" y="2376647"/>
                  <a:pt x="3042640" y="1246798"/>
                  <a:pt x="3299881" y="563773"/>
                </a:cubicBezTo>
                <a:cubicBezTo>
                  <a:pt x="3959368" y="1266493"/>
                  <a:pt x="3967860" y="2043171"/>
                  <a:pt x="3730056" y="2650875"/>
                </a:cubicBezTo>
                <a:cubicBezTo>
                  <a:pt x="3317547" y="2635434"/>
                  <a:pt x="2827499" y="2686366"/>
                  <a:pt x="2701004" y="2590217"/>
                </a:cubicBezTo>
                <a:close/>
                <a:moveTo>
                  <a:pt x="19691" y="2248546"/>
                </a:moveTo>
                <a:cubicBezTo>
                  <a:pt x="-100797" y="1292396"/>
                  <a:pt x="348853" y="659059"/>
                  <a:pt x="898439" y="307194"/>
                </a:cubicBezTo>
                <a:cubicBezTo>
                  <a:pt x="1269469" y="598575"/>
                  <a:pt x="1773388" y="879352"/>
                  <a:pt x="1690237" y="1020281"/>
                </a:cubicBezTo>
                <a:cubicBezTo>
                  <a:pt x="1661713" y="1200709"/>
                  <a:pt x="629275" y="1847170"/>
                  <a:pt x="19691" y="2248546"/>
                </a:cubicBezTo>
                <a:close/>
                <a:moveTo>
                  <a:pt x="1805382" y="3858278"/>
                </a:moveTo>
                <a:cubicBezTo>
                  <a:pt x="1676483" y="3404460"/>
                  <a:pt x="1433840" y="2881111"/>
                  <a:pt x="1583946" y="2815971"/>
                </a:cubicBezTo>
                <a:cubicBezTo>
                  <a:pt x="1713076" y="2686769"/>
                  <a:pt x="2928316" y="2770622"/>
                  <a:pt x="3657403" y="2804207"/>
                </a:cubicBezTo>
                <a:cubicBezTo>
                  <a:pt x="3192869" y="3648569"/>
                  <a:pt x="2456828" y="3896652"/>
                  <a:pt x="1805382" y="3858278"/>
                </a:cubicBezTo>
                <a:close/>
                <a:moveTo>
                  <a:pt x="762284" y="3480575"/>
                </a:moveTo>
                <a:cubicBezTo>
                  <a:pt x="380940" y="3198297"/>
                  <a:pt x="161300" y="2806810"/>
                  <a:pt x="58293" y="2412172"/>
                </a:cubicBezTo>
                <a:cubicBezTo>
                  <a:pt x="450067" y="2149344"/>
                  <a:pt x="872820" y="1756853"/>
                  <a:pt x="981158" y="1879484"/>
                </a:cubicBezTo>
                <a:cubicBezTo>
                  <a:pt x="1143940" y="1962367"/>
                  <a:pt x="1439720" y="3144041"/>
                  <a:pt x="1633080" y="3847823"/>
                </a:cubicBezTo>
                <a:cubicBezTo>
                  <a:pt x="1278110" y="3779994"/>
                  <a:pt x="991090" y="3649942"/>
                  <a:pt x="762284" y="3480575"/>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lumMod val="85000"/>
                  <a:lumOff val="15000"/>
                </a:schemeClr>
              </a:solidFill>
            </a:endParaRPr>
          </a:p>
        </p:txBody>
      </p:sp>
      <p:sp>
        <p:nvSpPr>
          <p:cNvPr id="2179" name="Oval 10">
            <a:extLst>
              <a:ext uri="{FF2B5EF4-FFF2-40B4-BE49-F238E27FC236}">
                <a16:creationId xmlns:a16="http://schemas.microsoft.com/office/drawing/2014/main" id="{25C80B65-C347-8A54-0B9D-F536D59877ED}"/>
              </a:ext>
            </a:extLst>
          </p:cNvPr>
          <p:cNvSpPr/>
          <p:nvPr/>
        </p:nvSpPr>
        <p:spPr>
          <a:xfrm>
            <a:off x="10313919" y="3173427"/>
            <a:ext cx="274046" cy="272660"/>
          </a:xfrm>
          <a:custGeom>
            <a:avLst/>
            <a:gdLst/>
            <a:ahLst/>
            <a:cxnLst/>
            <a:rect l="l" t="t" r="r" b="b"/>
            <a:pathLst>
              <a:path w="2956013" h="2941055">
                <a:moveTo>
                  <a:pt x="2169165" y="2259549"/>
                </a:moveTo>
                <a:cubicBezTo>
                  <a:pt x="2305163" y="2320579"/>
                  <a:pt x="2430502" y="2400997"/>
                  <a:pt x="2542352" y="2496872"/>
                </a:cubicBezTo>
                <a:cubicBezTo>
                  <a:pt x="2303978" y="2744099"/>
                  <a:pt x="1979593" y="2907447"/>
                  <a:pt x="1617206" y="2939204"/>
                </a:cubicBezTo>
                <a:lnTo>
                  <a:pt x="1588575" y="2925411"/>
                </a:lnTo>
                <a:cubicBezTo>
                  <a:pt x="1835671" y="2758142"/>
                  <a:pt x="2037335" y="2529257"/>
                  <a:pt x="2169165" y="2259549"/>
                </a:cubicBezTo>
                <a:close/>
                <a:moveTo>
                  <a:pt x="797309" y="2254509"/>
                </a:moveTo>
                <a:cubicBezTo>
                  <a:pt x="928512" y="2525684"/>
                  <a:pt x="1129977" y="2756161"/>
                  <a:pt x="1376879" y="2925229"/>
                </a:cubicBezTo>
                <a:cubicBezTo>
                  <a:pt x="1367940" y="2931748"/>
                  <a:pt x="1358086" y="2936536"/>
                  <a:pt x="1348086" y="2941055"/>
                </a:cubicBezTo>
                <a:cubicBezTo>
                  <a:pt x="981929" y="2910776"/>
                  <a:pt x="654006" y="2746454"/>
                  <a:pt x="413461" y="2497054"/>
                </a:cubicBezTo>
                <a:cubicBezTo>
                  <a:pt x="528278" y="2398621"/>
                  <a:pt x="657289" y="2316447"/>
                  <a:pt x="797309" y="2254509"/>
                </a:cubicBezTo>
                <a:close/>
                <a:moveTo>
                  <a:pt x="1426305" y="2108791"/>
                </a:moveTo>
                <a:lnTo>
                  <a:pt x="1426305" y="2824067"/>
                </a:lnTo>
                <a:cubicBezTo>
                  <a:pt x="1203050" y="2668305"/>
                  <a:pt x="1020431" y="2458508"/>
                  <a:pt x="899682" y="2212532"/>
                </a:cubicBezTo>
                <a:cubicBezTo>
                  <a:pt x="1063835" y="2148883"/>
                  <a:pt x="1241204" y="2112683"/>
                  <a:pt x="1426305" y="2108791"/>
                </a:cubicBezTo>
                <a:close/>
                <a:moveTo>
                  <a:pt x="1527809" y="2108695"/>
                </a:moveTo>
                <a:cubicBezTo>
                  <a:pt x="1717707" y="2112557"/>
                  <a:pt x="1899494" y="2150291"/>
                  <a:pt x="2067336" y="2216559"/>
                </a:cubicBezTo>
                <a:cubicBezTo>
                  <a:pt x="1943936" y="2466549"/>
                  <a:pt x="1756622" y="2679032"/>
                  <a:pt x="1527809" y="2835300"/>
                </a:cubicBezTo>
                <a:close/>
                <a:moveTo>
                  <a:pt x="2354776" y="1530125"/>
                </a:moveTo>
                <a:lnTo>
                  <a:pt x="2955077" y="1530125"/>
                </a:lnTo>
                <a:cubicBezTo>
                  <a:pt x="2942393" y="1866074"/>
                  <a:pt x="2817414" y="2173186"/>
                  <a:pt x="2615767" y="2414127"/>
                </a:cubicBezTo>
                <a:cubicBezTo>
                  <a:pt x="2496453" y="2311434"/>
                  <a:pt x="2362630" y="2225327"/>
                  <a:pt x="2217376" y="2159975"/>
                </a:cubicBezTo>
                <a:cubicBezTo>
                  <a:pt x="2300477" y="1965771"/>
                  <a:pt x="2348521" y="1753185"/>
                  <a:pt x="2354776" y="1530125"/>
                </a:cubicBezTo>
                <a:close/>
                <a:moveTo>
                  <a:pt x="1527809" y="1530125"/>
                </a:moveTo>
                <a:lnTo>
                  <a:pt x="2244039" y="1530125"/>
                </a:lnTo>
                <a:cubicBezTo>
                  <a:pt x="2237819" y="1737690"/>
                  <a:pt x="2192963" y="1935525"/>
                  <a:pt x="2115825" y="2116496"/>
                </a:cubicBezTo>
                <a:cubicBezTo>
                  <a:pt x="1933189" y="2043464"/>
                  <a:pt x="1735000" y="2001899"/>
                  <a:pt x="1527809" y="1997958"/>
                </a:cubicBezTo>
                <a:close/>
                <a:moveTo>
                  <a:pt x="725097" y="1530125"/>
                </a:moveTo>
                <a:lnTo>
                  <a:pt x="1426305" y="1530125"/>
                </a:lnTo>
                <a:lnTo>
                  <a:pt x="1426305" y="1998054"/>
                </a:lnTo>
                <a:cubicBezTo>
                  <a:pt x="1224105" y="2002029"/>
                  <a:pt x="1030504" y="2041966"/>
                  <a:pt x="851699" y="2112283"/>
                </a:cubicBezTo>
                <a:cubicBezTo>
                  <a:pt x="775482" y="1932518"/>
                  <a:pt x="731260" y="1736112"/>
                  <a:pt x="725097" y="1530125"/>
                </a:cubicBezTo>
                <a:close/>
                <a:moveTo>
                  <a:pt x="934" y="1530125"/>
                </a:moveTo>
                <a:lnTo>
                  <a:pt x="614360" y="1530125"/>
                </a:lnTo>
                <a:cubicBezTo>
                  <a:pt x="620543" y="1751166"/>
                  <a:pt x="667772" y="1961919"/>
                  <a:pt x="749235" y="2154869"/>
                </a:cubicBezTo>
                <a:cubicBezTo>
                  <a:pt x="599936" y="2221117"/>
                  <a:pt x="462426" y="2308980"/>
                  <a:pt x="340129" y="2414234"/>
                </a:cubicBezTo>
                <a:cubicBezTo>
                  <a:pt x="138582" y="2173144"/>
                  <a:pt x="13619" y="1866051"/>
                  <a:pt x="934" y="1530125"/>
                </a:cubicBezTo>
                <a:close/>
                <a:moveTo>
                  <a:pt x="883886" y="768586"/>
                </a:moveTo>
                <a:cubicBezTo>
                  <a:pt x="1053566" y="831753"/>
                  <a:pt x="1236128" y="867407"/>
                  <a:pt x="1426305" y="871035"/>
                </a:cubicBezTo>
                <a:lnTo>
                  <a:pt x="1426305" y="1428622"/>
                </a:lnTo>
                <a:lnTo>
                  <a:pt x="724559" y="1428622"/>
                </a:lnTo>
                <a:cubicBezTo>
                  <a:pt x="730221" y="1192426"/>
                  <a:pt x="785872" y="968634"/>
                  <a:pt x="883886" y="768586"/>
                </a:cubicBezTo>
                <a:close/>
                <a:moveTo>
                  <a:pt x="2083288" y="764501"/>
                </a:moveTo>
                <a:cubicBezTo>
                  <a:pt x="2182501" y="965616"/>
                  <a:pt x="2238869" y="1190833"/>
                  <a:pt x="2244577" y="1428622"/>
                </a:cubicBezTo>
                <a:lnTo>
                  <a:pt x="1527809" y="1428622"/>
                </a:lnTo>
                <a:lnTo>
                  <a:pt x="1527809" y="871130"/>
                </a:lnTo>
                <a:cubicBezTo>
                  <a:pt x="1722835" y="867528"/>
                  <a:pt x="1909881" y="830382"/>
                  <a:pt x="2083288" y="764501"/>
                </a:cubicBezTo>
                <a:close/>
                <a:moveTo>
                  <a:pt x="375750" y="484510"/>
                </a:moveTo>
                <a:cubicBezTo>
                  <a:pt x="497688" y="583858"/>
                  <a:pt x="633678" y="666438"/>
                  <a:pt x="780212" y="729142"/>
                </a:cubicBezTo>
                <a:cubicBezTo>
                  <a:pt x="677519" y="941475"/>
                  <a:pt x="619429" y="1178562"/>
                  <a:pt x="613822" y="1428622"/>
                </a:cubicBezTo>
                <a:lnTo>
                  <a:pt x="0" y="1428622"/>
                </a:lnTo>
                <a:cubicBezTo>
                  <a:pt x="9263" y="1065848"/>
                  <a:pt x="149371" y="735691"/>
                  <a:pt x="375750" y="484510"/>
                </a:cubicBezTo>
                <a:close/>
                <a:moveTo>
                  <a:pt x="2580304" y="484479"/>
                </a:moveTo>
                <a:cubicBezTo>
                  <a:pt x="2806628" y="735651"/>
                  <a:pt x="2946750" y="1065827"/>
                  <a:pt x="2956013" y="1428622"/>
                </a:cubicBezTo>
                <a:lnTo>
                  <a:pt x="2355314" y="1428622"/>
                </a:lnTo>
                <a:cubicBezTo>
                  <a:pt x="2349636" y="1176504"/>
                  <a:pt x="2290630" y="937573"/>
                  <a:pt x="2186241" y="724113"/>
                </a:cubicBezTo>
                <a:cubicBezTo>
                  <a:pt x="2328935" y="662418"/>
                  <a:pt x="2461323" y="581449"/>
                  <a:pt x="2580304" y="484479"/>
                </a:cubicBezTo>
                <a:close/>
                <a:moveTo>
                  <a:pt x="1426305" y="124032"/>
                </a:moveTo>
                <a:lnTo>
                  <a:pt x="1426305" y="760298"/>
                </a:lnTo>
                <a:cubicBezTo>
                  <a:pt x="1253727" y="756791"/>
                  <a:pt x="1087879" y="724966"/>
                  <a:pt x="933247" y="668842"/>
                </a:cubicBezTo>
                <a:cubicBezTo>
                  <a:pt x="1054039" y="451822"/>
                  <a:pt x="1223389" y="265609"/>
                  <a:pt x="1426305" y="124032"/>
                </a:cubicBezTo>
                <a:close/>
                <a:moveTo>
                  <a:pt x="1527809" y="112799"/>
                </a:moveTo>
                <a:cubicBezTo>
                  <a:pt x="1736145" y="255085"/>
                  <a:pt x="1910079" y="443973"/>
                  <a:pt x="2033951" y="664748"/>
                </a:cubicBezTo>
                <a:cubicBezTo>
                  <a:pt x="1875578" y="723616"/>
                  <a:pt x="1705238" y="756901"/>
                  <a:pt x="1527809" y="760394"/>
                </a:cubicBezTo>
                <a:close/>
                <a:moveTo>
                  <a:pt x="1632157" y="1693"/>
                </a:moveTo>
                <a:cubicBezTo>
                  <a:pt x="1969090" y="34839"/>
                  <a:pt x="2272411" y="181752"/>
                  <a:pt x="2502559" y="404493"/>
                </a:cubicBezTo>
                <a:cubicBezTo>
                  <a:pt x="2392455" y="493535"/>
                  <a:pt x="2270018" y="567692"/>
                  <a:pt x="2138287" y="624414"/>
                </a:cubicBezTo>
                <a:cubicBezTo>
                  <a:pt x="2004803" y="382989"/>
                  <a:pt x="1815448" y="176841"/>
                  <a:pt x="1587368" y="23269"/>
                </a:cubicBezTo>
                <a:close/>
                <a:moveTo>
                  <a:pt x="1333466" y="0"/>
                </a:moveTo>
                <a:lnTo>
                  <a:pt x="1376468" y="23177"/>
                </a:lnTo>
                <a:cubicBezTo>
                  <a:pt x="1149236" y="178863"/>
                  <a:pt x="960516" y="386575"/>
                  <a:pt x="827965" y="629347"/>
                </a:cubicBezTo>
                <a:cubicBezTo>
                  <a:pt x="692459" y="571593"/>
                  <a:pt x="566467" y="495851"/>
                  <a:pt x="453430" y="404475"/>
                </a:cubicBezTo>
                <a:cubicBezTo>
                  <a:pt x="685742" y="179438"/>
                  <a:pt x="992667" y="31629"/>
                  <a:pt x="1333466"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lumMod val="85000"/>
                  <a:lumOff val="15000"/>
                </a:schemeClr>
              </a:solidFill>
            </a:endParaRPr>
          </a:p>
        </p:txBody>
      </p:sp>
      <p:sp>
        <p:nvSpPr>
          <p:cNvPr id="2180" name="Freeform 23">
            <a:extLst>
              <a:ext uri="{FF2B5EF4-FFF2-40B4-BE49-F238E27FC236}">
                <a16:creationId xmlns:a16="http://schemas.microsoft.com/office/drawing/2014/main" id="{2FDED46C-8139-5D3D-46B7-934F7BA08F84}"/>
              </a:ext>
            </a:extLst>
          </p:cNvPr>
          <p:cNvSpPr>
            <a:spLocks noChangeAspect="1"/>
          </p:cNvSpPr>
          <p:nvPr/>
        </p:nvSpPr>
        <p:spPr>
          <a:xfrm flipH="1">
            <a:off x="10111959" y="3889825"/>
            <a:ext cx="381264" cy="242587"/>
          </a:xfrm>
          <a:custGeom>
            <a:avLst/>
            <a:gdLst/>
            <a:ahLst/>
            <a:cxnLst/>
            <a:rect l="l" t="t" r="r" b="b"/>
            <a:pathLst>
              <a:path w="3980365" h="2532594">
                <a:moveTo>
                  <a:pt x="1988360" y="58973"/>
                </a:moveTo>
                <a:cubicBezTo>
                  <a:pt x="1988306" y="58975"/>
                  <a:pt x="1988252" y="58977"/>
                  <a:pt x="1988199" y="58995"/>
                </a:cubicBezTo>
                <a:cubicBezTo>
                  <a:pt x="1988145" y="58977"/>
                  <a:pt x="1988091" y="58975"/>
                  <a:pt x="1988037" y="58973"/>
                </a:cubicBezTo>
                <a:lnTo>
                  <a:pt x="1988037" y="59017"/>
                </a:lnTo>
                <a:cubicBezTo>
                  <a:pt x="1574406" y="74019"/>
                  <a:pt x="1375335" y="406725"/>
                  <a:pt x="1370318" y="708381"/>
                </a:cubicBezTo>
                <a:cubicBezTo>
                  <a:pt x="1362506" y="1089140"/>
                  <a:pt x="1497435" y="1312904"/>
                  <a:pt x="1568575" y="1407072"/>
                </a:cubicBezTo>
                <a:cubicBezTo>
                  <a:pt x="1631785" y="1490670"/>
                  <a:pt x="1727890" y="1649476"/>
                  <a:pt x="1617443" y="1704159"/>
                </a:cubicBezTo>
                <a:cubicBezTo>
                  <a:pt x="1318592" y="1846636"/>
                  <a:pt x="1062028" y="1946829"/>
                  <a:pt x="927030" y="2049664"/>
                </a:cubicBezTo>
                <a:cubicBezTo>
                  <a:pt x="705669" y="2234426"/>
                  <a:pt x="740656" y="2445615"/>
                  <a:pt x="754501" y="2532594"/>
                </a:cubicBezTo>
                <a:lnTo>
                  <a:pt x="1988199" y="2531551"/>
                </a:lnTo>
                <a:lnTo>
                  <a:pt x="3221896" y="2532594"/>
                </a:lnTo>
                <a:cubicBezTo>
                  <a:pt x="3235741" y="2445615"/>
                  <a:pt x="3270728" y="2234426"/>
                  <a:pt x="3049367" y="2049664"/>
                </a:cubicBezTo>
                <a:cubicBezTo>
                  <a:pt x="2914369" y="1946829"/>
                  <a:pt x="2657805" y="1846636"/>
                  <a:pt x="2358954" y="1704159"/>
                </a:cubicBezTo>
                <a:cubicBezTo>
                  <a:pt x="2248507" y="1649476"/>
                  <a:pt x="2344612" y="1490670"/>
                  <a:pt x="2407822" y="1407072"/>
                </a:cubicBezTo>
                <a:cubicBezTo>
                  <a:pt x="2478962" y="1312904"/>
                  <a:pt x="2613891" y="1089140"/>
                  <a:pt x="2606079" y="708381"/>
                </a:cubicBezTo>
                <a:cubicBezTo>
                  <a:pt x="2601062" y="406725"/>
                  <a:pt x="2401991" y="74019"/>
                  <a:pt x="1988360" y="59017"/>
                </a:cubicBezTo>
                <a:close/>
                <a:moveTo>
                  <a:pt x="1093515" y="0"/>
                </a:moveTo>
                <a:cubicBezTo>
                  <a:pt x="736613" y="12826"/>
                  <a:pt x="553627" y="327881"/>
                  <a:pt x="549299" y="588096"/>
                </a:cubicBezTo>
                <a:cubicBezTo>
                  <a:pt x="542562" y="916461"/>
                  <a:pt x="658924" y="1109434"/>
                  <a:pt x="720275" y="1190644"/>
                </a:cubicBezTo>
                <a:cubicBezTo>
                  <a:pt x="774787" y="1262738"/>
                  <a:pt x="857667" y="1399692"/>
                  <a:pt x="762418" y="1446850"/>
                </a:cubicBezTo>
                <a:cubicBezTo>
                  <a:pt x="504691" y="1569722"/>
                  <a:pt x="283431" y="1656128"/>
                  <a:pt x="167010" y="1744812"/>
                </a:cubicBezTo>
                <a:cubicBezTo>
                  <a:pt x="-23891" y="1904150"/>
                  <a:pt x="672" y="2013351"/>
                  <a:pt x="1392" y="2161289"/>
                </a:cubicBezTo>
                <a:cubicBezTo>
                  <a:pt x="356083" y="2160989"/>
                  <a:pt x="261990" y="2166300"/>
                  <a:pt x="616681" y="2166000"/>
                </a:cubicBezTo>
                <a:cubicBezTo>
                  <a:pt x="794788" y="1846239"/>
                  <a:pt x="1045824" y="1778915"/>
                  <a:pt x="1453932" y="1593789"/>
                </a:cubicBezTo>
                <a:cubicBezTo>
                  <a:pt x="1171572" y="1115084"/>
                  <a:pt x="1046285" y="714919"/>
                  <a:pt x="1414663" y="124017"/>
                </a:cubicBezTo>
                <a:cubicBezTo>
                  <a:pt x="1309485" y="41539"/>
                  <a:pt x="1305280" y="26381"/>
                  <a:pt x="1093515" y="0"/>
                </a:cubicBezTo>
                <a:close/>
                <a:moveTo>
                  <a:pt x="2886850" y="0"/>
                </a:moveTo>
                <a:cubicBezTo>
                  <a:pt x="2675085" y="26381"/>
                  <a:pt x="2670880" y="41539"/>
                  <a:pt x="2565702" y="124017"/>
                </a:cubicBezTo>
                <a:cubicBezTo>
                  <a:pt x="2934080" y="714919"/>
                  <a:pt x="2808793" y="1115084"/>
                  <a:pt x="2526433" y="1593789"/>
                </a:cubicBezTo>
                <a:cubicBezTo>
                  <a:pt x="2934542" y="1778915"/>
                  <a:pt x="3185577" y="1846239"/>
                  <a:pt x="3363685" y="2166000"/>
                </a:cubicBezTo>
                <a:cubicBezTo>
                  <a:pt x="3718376" y="2166300"/>
                  <a:pt x="3624282" y="2160989"/>
                  <a:pt x="3978973" y="2161289"/>
                </a:cubicBezTo>
                <a:cubicBezTo>
                  <a:pt x="3979693" y="2013351"/>
                  <a:pt x="4004256" y="1904150"/>
                  <a:pt x="3813355" y="1744812"/>
                </a:cubicBezTo>
                <a:cubicBezTo>
                  <a:pt x="3696934" y="1656128"/>
                  <a:pt x="3475674" y="1569722"/>
                  <a:pt x="3217947" y="1446850"/>
                </a:cubicBezTo>
                <a:cubicBezTo>
                  <a:pt x="3122698" y="1399692"/>
                  <a:pt x="3205579" y="1262738"/>
                  <a:pt x="3260090" y="1190644"/>
                </a:cubicBezTo>
                <a:cubicBezTo>
                  <a:pt x="3321441" y="1109434"/>
                  <a:pt x="3437803" y="916461"/>
                  <a:pt x="3431066" y="588096"/>
                </a:cubicBezTo>
                <a:cubicBezTo>
                  <a:pt x="3426739" y="327881"/>
                  <a:pt x="3243752" y="12826"/>
                  <a:pt x="288685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lumMod val="85000"/>
                  <a:lumOff val="15000"/>
                </a:schemeClr>
              </a:solidFill>
            </a:endParaRPr>
          </a:p>
        </p:txBody>
      </p:sp>
      <p:sp>
        <p:nvSpPr>
          <p:cNvPr id="2181" name="Freeform 24">
            <a:extLst>
              <a:ext uri="{FF2B5EF4-FFF2-40B4-BE49-F238E27FC236}">
                <a16:creationId xmlns:a16="http://schemas.microsoft.com/office/drawing/2014/main" id="{808A7FF7-E9C9-BC84-38DB-185B1C0C9811}"/>
              </a:ext>
            </a:extLst>
          </p:cNvPr>
          <p:cNvSpPr/>
          <p:nvPr/>
        </p:nvSpPr>
        <p:spPr>
          <a:xfrm flipH="1">
            <a:off x="9165688" y="2806952"/>
            <a:ext cx="273937" cy="274090"/>
          </a:xfrm>
          <a:custGeom>
            <a:avLst/>
            <a:gdLst/>
            <a:ahLst/>
            <a:cxnLst/>
            <a:rect l="l" t="t" r="r" b="b"/>
            <a:pathLst>
              <a:path w="2488805" h="2473621">
                <a:moveTo>
                  <a:pt x="1244564" y="0"/>
                </a:moveTo>
                <a:cubicBezTo>
                  <a:pt x="1244510" y="2"/>
                  <a:pt x="1244456" y="4"/>
                  <a:pt x="1244403" y="22"/>
                </a:cubicBezTo>
                <a:cubicBezTo>
                  <a:pt x="1244349" y="4"/>
                  <a:pt x="1244295" y="2"/>
                  <a:pt x="1244241" y="0"/>
                </a:cubicBezTo>
                <a:lnTo>
                  <a:pt x="1244241" y="44"/>
                </a:lnTo>
                <a:cubicBezTo>
                  <a:pt x="830610" y="15046"/>
                  <a:pt x="631539" y="347752"/>
                  <a:pt x="626522" y="649408"/>
                </a:cubicBezTo>
                <a:cubicBezTo>
                  <a:pt x="618710" y="1030167"/>
                  <a:pt x="753639" y="1253931"/>
                  <a:pt x="824779" y="1348099"/>
                </a:cubicBezTo>
                <a:cubicBezTo>
                  <a:pt x="887989" y="1431697"/>
                  <a:pt x="984094" y="1590503"/>
                  <a:pt x="873647" y="1645186"/>
                </a:cubicBezTo>
                <a:cubicBezTo>
                  <a:pt x="574796" y="1787663"/>
                  <a:pt x="318232" y="1887856"/>
                  <a:pt x="183234" y="1990691"/>
                </a:cubicBezTo>
                <a:cubicBezTo>
                  <a:pt x="-38127" y="2175453"/>
                  <a:pt x="-3140" y="2386642"/>
                  <a:pt x="10705" y="2473621"/>
                </a:cubicBezTo>
                <a:lnTo>
                  <a:pt x="1244403" y="2472578"/>
                </a:lnTo>
                <a:lnTo>
                  <a:pt x="2478100" y="2473621"/>
                </a:lnTo>
                <a:cubicBezTo>
                  <a:pt x="2491945" y="2386642"/>
                  <a:pt x="2526932" y="2175453"/>
                  <a:pt x="2305571" y="1990691"/>
                </a:cubicBezTo>
                <a:cubicBezTo>
                  <a:pt x="2170573" y="1887856"/>
                  <a:pt x="1914009" y="1787663"/>
                  <a:pt x="1615158" y="1645186"/>
                </a:cubicBezTo>
                <a:cubicBezTo>
                  <a:pt x="1504711" y="1590503"/>
                  <a:pt x="1600816" y="1431697"/>
                  <a:pt x="1664026" y="1348099"/>
                </a:cubicBezTo>
                <a:cubicBezTo>
                  <a:pt x="1735166" y="1253931"/>
                  <a:pt x="1870095" y="1030167"/>
                  <a:pt x="1862283" y="649408"/>
                </a:cubicBezTo>
                <a:cubicBezTo>
                  <a:pt x="1857266" y="347752"/>
                  <a:pt x="1658195" y="15046"/>
                  <a:pt x="1244564" y="44"/>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lumMod val="85000"/>
                  <a:lumOff val="15000"/>
                </a:schemeClr>
              </a:solidFill>
            </a:endParaRPr>
          </a:p>
        </p:txBody>
      </p:sp>
      <p:sp>
        <p:nvSpPr>
          <p:cNvPr id="2182" name="Rectangle 6">
            <a:extLst>
              <a:ext uri="{FF2B5EF4-FFF2-40B4-BE49-F238E27FC236}">
                <a16:creationId xmlns:a16="http://schemas.microsoft.com/office/drawing/2014/main" id="{E887205E-58FC-E815-362A-1DA2CD945D5F}"/>
              </a:ext>
            </a:extLst>
          </p:cNvPr>
          <p:cNvSpPr>
            <a:spLocks noChangeAspect="1"/>
          </p:cNvSpPr>
          <p:nvPr/>
        </p:nvSpPr>
        <p:spPr>
          <a:xfrm>
            <a:off x="9772128" y="3446087"/>
            <a:ext cx="269910" cy="275443"/>
          </a:xfrm>
          <a:custGeom>
            <a:avLst/>
            <a:gdLst/>
            <a:ahLst/>
            <a:cxnLst/>
            <a:rect l="l" t="t" r="r" b="b"/>
            <a:pathLst>
              <a:path w="3860876" h="3940019">
                <a:moveTo>
                  <a:pt x="3248876" y="1942264"/>
                </a:moveTo>
                <a:lnTo>
                  <a:pt x="3860876" y="1942264"/>
                </a:lnTo>
                <a:lnTo>
                  <a:pt x="3860876" y="2090815"/>
                </a:lnTo>
                <a:lnTo>
                  <a:pt x="3859023" y="2090815"/>
                </a:lnTo>
                <a:cubicBezTo>
                  <a:pt x="3817225" y="2949620"/>
                  <a:pt x="3215273" y="3679864"/>
                  <a:pt x="2378197" y="3884304"/>
                </a:cubicBezTo>
                <a:cubicBezTo>
                  <a:pt x="2219818" y="3922985"/>
                  <a:pt x="2060231" y="3941082"/>
                  <a:pt x="1902626" y="3939971"/>
                </a:cubicBezTo>
                <a:cubicBezTo>
                  <a:pt x="1286982" y="3935631"/>
                  <a:pt x="701577" y="3638194"/>
                  <a:pt x="337583" y="3128887"/>
                </a:cubicBezTo>
                <a:lnTo>
                  <a:pt x="30667" y="3435803"/>
                </a:lnTo>
                <a:lnTo>
                  <a:pt x="30667" y="2342045"/>
                </a:lnTo>
                <a:lnTo>
                  <a:pt x="1124425" y="2342045"/>
                </a:lnTo>
                <a:lnTo>
                  <a:pt x="781340" y="2685130"/>
                </a:lnTo>
                <a:cubicBezTo>
                  <a:pt x="1079782" y="3180935"/>
                  <a:pt x="1667379" y="3425841"/>
                  <a:pt x="2232517" y="3287817"/>
                </a:cubicBezTo>
                <a:cubicBezTo>
                  <a:pt x="2810639" y="3146622"/>
                  <a:pt x="3224897" y="2638979"/>
                  <a:pt x="3247291" y="2044286"/>
                </a:cubicBezTo>
                <a:lnTo>
                  <a:pt x="3248876" y="2044345"/>
                </a:lnTo>
                <a:close/>
                <a:moveTo>
                  <a:pt x="1958249" y="48"/>
                </a:moveTo>
                <a:cubicBezTo>
                  <a:pt x="2573893" y="4388"/>
                  <a:pt x="3159298" y="301825"/>
                  <a:pt x="3523293" y="811132"/>
                </a:cubicBezTo>
                <a:lnTo>
                  <a:pt x="3830209" y="504216"/>
                </a:lnTo>
                <a:lnTo>
                  <a:pt x="3830209" y="1597974"/>
                </a:lnTo>
                <a:lnTo>
                  <a:pt x="2736450" y="1597974"/>
                </a:lnTo>
                <a:lnTo>
                  <a:pt x="3079535" y="1254889"/>
                </a:lnTo>
                <a:cubicBezTo>
                  <a:pt x="2781093" y="759084"/>
                  <a:pt x="2193496" y="514178"/>
                  <a:pt x="1628358" y="652202"/>
                </a:cubicBezTo>
                <a:cubicBezTo>
                  <a:pt x="1050236" y="793397"/>
                  <a:pt x="635978" y="1301040"/>
                  <a:pt x="613584" y="1895733"/>
                </a:cubicBezTo>
                <a:lnTo>
                  <a:pt x="612000" y="1895674"/>
                </a:lnTo>
                <a:lnTo>
                  <a:pt x="612000" y="1985958"/>
                </a:lnTo>
                <a:lnTo>
                  <a:pt x="0" y="1985958"/>
                </a:lnTo>
                <a:lnTo>
                  <a:pt x="0" y="1837407"/>
                </a:lnTo>
                <a:lnTo>
                  <a:pt x="2787" y="1837407"/>
                </a:lnTo>
                <a:cubicBezTo>
                  <a:pt x="49183" y="983705"/>
                  <a:pt x="649445" y="259216"/>
                  <a:pt x="1482678" y="55715"/>
                </a:cubicBezTo>
                <a:cubicBezTo>
                  <a:pt x="1641057" y="17034"/>
                  <a:pt x="1800644" y="-1063"/>
                  <a:pt x="1958249" y="48"/>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lumMod val="85000"/>
                  <a:lumOff val="15000"/>
                </a:schemeClr>
              </a:solidFill>
            </a:endParaRPr>
          </a:p>
        </p:txBody>
      </p:sp>
      <p:sp>
        <p:nvSpPr>
          <p:cNvPr id="2183" name="Down Arrow 1">
            <a:extLst>
              <a:ext uri="{FF2B5EF4-FFF2-40B4-BE49-F238E27FC236}">
                <a16:creationId xmlns:a16="http://schemas.microsoft.com/office/drawing/2014/main" id="{4AEA47FC-F581-9012-BDCC-4E4757624D3F}"/>
              </a:ext>
            </a:extLst>
          </p:cNvPr>
          <p:cNvSpPr>
            <a:spLocks noChangeAspect="1"/>
          </p:cNvSpPr>
          <p:nvPr/>
        </p:nvSpPr>
        <p:spPr>
          <a:xfrm>
            <a:off x="9053021" y="4584885"/>
            <a:ext cx="187553" cy="275443"/>
          </a:xfrm>
          <a:custGeom>
            <a:avLst/>
            <a:gdLst/>
            <a:ahLst/>
            <a:cxnLst/>
            <a:rect l="l" t="t" r="r" b="b"/>
            <a:pathLst>
              <a:path w="2745756" h="4032448">
                <a:moveTo>
                  <a:pt x="1622229" y="1008112"/>
                </a:moveTo>
                <a:lnTo>
                  <a:pt x="2371247" y="1008112"/>
                </a:lnTo>
                <a:lnTo>
                  <a:pt x="2371247" y="3081405"/>
                </a:lnTo>
                <a:lnTo>
                  <a:pt x="2745756" y="3081405"/>
                </a:lnTo>
                <a:lnTo>
                  <a:pt x="1996738" y="4032448"/>
                </a:lnTo>
                <a:lnTo>
                  <a:pt x="1247720" y="3081405"/>
                </a:lnTo>
                <a:lnTo>
                  <a:pt x="1622229" y="3081405"/>
                </a:lnTo>
                <a:close/>
                <a:moveTo>
                  <a:pt x="749018" y="0"/>
                </a:moveTo>
                <a:lnTo>
                  <a:pt x="1498036" y="951043"/>
                </a:lnTo>
                <a:lnTo>
                  <a:pt x="1123527" y="951043"/>
                </a:lnTo>
                <a:lnTo>
                  <a:pt x="1123527" y="3024336"/>
                </a:lnTo>
                <a:lnTo>
                  <a:pt x="374509" y="3024336"/>
                </a:lnTo>
                <a:lnTo>
                  <a:pt x="374509" y="951043"/>
                </a:lnTo>
                <a:lnTo>
                  <a:pt x="0" y="951043"/>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lumMod val="85000"/>
                  <a:lumOff val="15000"/>
                </a:schemeClr>
              </a:solidFill>
            </a:endParaRPr>
          </a:p>
        </p:txBody>
      </p:sp>
      <p:sp>
        <p:nvSpPr>
          <p:cNvPr id="2184" name="Rounded Rectangle 1">
            <a:extLst>
              <a:ext uri="{FF2B5EF4-FFF2-40B4-BE49-F238E27FC236}">
                <a16:creationId xmlns:a16="http://schemas.microsoft.com/office/drawing/2014/main" id="{BD865B69-29E4-691A-FB13-8288E42A71E9}"/>
              </a:ext>
            </a:extLst>
          </p:cNvPr>
          <p:cNvSpPr>
            <a:spLocks noChangeAspect="1"/>
          </p:cNvSpPr>
          <p:nvPr/>
        </p:nvSpPr>
        <p:spPr>
          <a:xfrm>
            <a:off x="8898605" y="3238571"/>
            <a:ext cx="168210" cy="284844"/>
          </a:xfrm>
          <a:custGeom>
            <a:avLst/>
            <a:gdLst/>
            <a:ahLst/>
            <a:cxnLst/>
            <a:rect l="l" t="t" r="r" b="b"/>
            <a:pathLst>
              <a:path w="2340000" h="3962520">
                <a:moveTo>
                  <a:pt x="437437" y="3058315"/>
                </a:moveTo>
                <a:lnTo>
                  <a:pt x="1877437" y="3058315"/>
                </a:lnTo>
                <a:lnTo>
                  <a:pt x="1877437" y="3526315"/>
                </a:lnTo>
                <a:lnTo>
                  <a:pt x="437437" y="3526315"/>
                </a:lnTo>
                <a:close/>
                <a:moveTo>
                  <a:pt x="437437" y="2464263"/>
                </a:moveTo>
                <a:lnTo>
                  <a:pt x="1877437" y="2464263"/>
                </a:lnTo>
                <a:lnTo>
                  <a:pt x="1877437" y="2932263"/>
                </a:lnTo>
                <a:lnTo>
                  <a:pt x="437437" y="2932263"/>
                </a:lnTo>
                <a:close/>
                <a:moveTo>
                  <a:pt x="437437" y="1870211"/>
                </a:moveTo>
                <a:lnTo>
                  <a:pt x="1877437" y="1870211"/>
                </a:lnTo>
                <a:lnTo>
                  <a:pt x="1877437" y="2338211"/>
                </a:lnTo>
                <a:lnTo>
                  <a:pt x="437437" y="2338211"/>
                </a:lnTo>
                <a:close/>
                <a:moveTo>
                  <a:pt x="437437" y="1276159"/>
                </a:moveTo>
                <a:lnTo>
                  <a:pt x="1877437" y="1276159"/>
                </a:lnTo>
                <a:lnTo>
                  <a:pt x="1877437" y="1744159"/>
                </a:lnTo>
                <a:lnTo>
                  <a:pt x="437437" y="1744159"/>
                </a:lnTo>
                <a:close/>
                <a:moveTo>
                  <a:pt x="437437" y="682107"/>
                </a:moveTo>
                <a:lnTo>
                  <a:pt x="1877437" y="682107"/>
                </a:lnTo>
                <a:lnTo>
                  <a:pt x="1877437" y="1150107"/>
                </a:lnTo>
                <a:lnTo>
                  <a:pt x="437437" y="1150107"/>
                </a:lnTo>
                <a:close/>
                <a:moveTo>
                  <a:pt x="270000" y="538035"/>
                </a:moveTo>
                <a:lnTo>
                  <a:pt x="270000" y="3692320"/>
                </a:lnTo>
                <a:lnTo>
                  <a:pt x="2070000" y="3692320"/>
                </a:lnTo>
                <a:lnTo>
                  <a:pt x="2070000" y="538035"/>
                </a:lnTo>
                <a:close/>
                <a:moveTo>
                  <a:pt x="983190" y="0"/>
                </a:moveTo>
                <a:lnTo>
                  <a:pt x="1356810" y="0"/>
                </a:lnTo>
                <a:cubicBezTo>
                  <a:pt x="1412713" y="0"/>
                  <a:pt x="1458032" y="45319"/>
                  <a:pt x="1458032" y="101222"/>
                </a:cubicBezTo>
                <a:lnTo>
                  <a:pt x="1458032" y="251184"/>
                </a:lnTo>
                <a:lnTo>
                  <a:pt x="1949992" y="251184"/>
                </a:lnTo>
                <a:cubicBezTo>
                  <a:pt x="2165387" y="251184"/>
                  <a:pt x="2340000" y="425797"/>
                  <a:pt x="2340000" y="641192"/>
                </a:cubicBezTo>
                <a:lnTo>
                  <a:pt x="2340000" y="3572512"/>
                </a:lnTo>
                <a:cubicBezTo>
                  <a:pt x="2340000" y="3787907"/>
                  <a:pt x="2165387" y="3962520"/>
                  <a:pt x="1949992" y="3962520"/>
                </a:cubicBezTo>
                <a:lnTo>
                  <a:pt x="390008" y="3962520"/>
                </a:lnTo>
                <a:cubicBezTo>
                  <a:pt x="174613" y="3962520"/>
                  <a:pt x="0" y="3787907"/>
                  <a:pt x="0" y="3572512"/>
                </a:cubicBezTo>
                <a:lnTo>
                  <a:pt x="0" y="641192"/>
                </a:lnTo>
                <a:cubicBezTo>
                  <a:pt x="0" y="425797"/>
                  <a:pt x="174613" y="251184"/>
                  <a:pt x="390008" y="251184"/>
                </a:cubicBezTo>
                <a:lnTo>
                  <a:pt x="881968" y="251184"/>
                </a:lnTo>
                <a:lnTo>
                  <a:pt x="881968" y="101222"/>
                </a:lnTo>
                <a:cubicBezTo>
                  <a:pt x="881968" y="45319"/>
                  <a:pt x="927287" y="0"/>
                  <a:pt x="98319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lumMod val="85000"/>
                  <a:lumOff val="15000"/>
                </a:schemeClr>
              </a:solidFill>
            </a:endParaRPr>
          </a:p>
        </p:txBody>
      </p:sp>
      <p:sp>
        <p:nvSpPr>
          <p:cNvPr id="2185" name="Down Arrow 1">
            <a:extLst>
              <a:ext uri="{FF2B5EF4-FFF2-40B4-BE49-F238E27FC236}">
                <a16:creationId xmlns:a16="http://schemas.microsoft.com/office/drawing/2014/main" id="{3696CE65-869B-72E8-8BAC-823BCAD25EF8}"/>
              </a:ext>
            </a:extLst>
          </p:cNvPr>
          <p:cNvSpPr>
            <a:spLocks noChangeAspect="1"/>
          </p:cNvSpPr>
          <p:nvPr/>
        </p:nvSpPr>
        <p:spPr>
          <a:xfrm rot="10800000" flipH="1">
            <a:off x="9843174" y="2358884"/>
            <a:ext cx="241238" cy="270910"/>
          </a:xfrm>
          <a:custGeom>
            <a:avLst/>
            <a:gdLst/>
            <a:ahLst/>
            <a:cxnLst/>
            <a:rect l="l" t="t" r="r" b="b"/>
            <a:pathLst>
              <a:path w="3496146" h="3926159">
                <a:moveTo>
                  <a:pt x="1476067" y="1782198"/>
                </a:moveTo>
                <a:lnTo>
                  <a:pt x="2085005" y="1782198"/>
                </a:lnTo>
                <a:lnTo>
                  <a:pt x="2085005" y="560436"/>
                </a:lnTo>
                <a:lnTo>
                  <a:pt x="2389473" y="560436"/>
                </a:lnTo>
                <a:lnTo>
                  <a:pt x="1780536" y="0"/>
                </a:lnTo>
                <a:lnTo>
                  <a:pt x="1171598" y="560436"/>
                </a:lnTo>
                <a:lnTo>
                  <a:pt x="1476067" y="560436"/>
                </a:lnTo>
                <a:close/>
                <a:moveTo>
                  <a:pt x="2794909" y="2376264"/>
                </a:moveTo>
                <a:lnTo>
                  <a:pt x="3403846" y="1815828"/>
                </a:lnTo>
                <a:lnTo>
                  <a:pt x="3099377" y="1815828"/>
                </a:lnTo>
                <a:lnTo>
                  <a:pt x="3099377" y="594066"/>
                </a:lnTo>
                <a:lnTo>
                  <a:pt x="2490440" y="594066"/>
                </a:lnTo>
                <a:lnTo>
                  <a:pt x="2490440" y="1815828"/>
                </a:lnTo>
                <a:lnTo>
                  <a:pt x="2185971" y="1815828"/>
                </a:lnTo>
                <a:close/>
                <a:moveTo>
                  <a:pt x="1738539" y="2704452"/>
                </a:moveTo>
                <a:cubicBezTo>
                  <a:pt x="2025742" y="2708651"/>
                  <a:pt x="2249289" y="2617027"/>
                  <a:pt x="2474392" y="2519294"/>
                </a:cubicBezTo>
                <a:cubicBezTo>
                  <a:pt x="2631335" y="2431624"/>
                  <a:pt x="2641220" y="2356014"/>
                  <a:pt x="2614641" y="2282563"/>
                </a:cubicBezTo>
                <a:cubicBezTo>
                  <a:pt x="2582745" y="2203226"/>
                  <a:pt x="2511446" y="2141129"/>
                  <a:pt x="2374721" y="2203680"/>
                </a:cubicBezTo>
                <a:cubicBezTo>
                  <a:pt x="2195292" y="2350932"/>
                  <a:pt x="1621166" y="2470817"/>
                  <a:pt x="1266317" y="2262320"/>
                </a:cubicBezTo>
                <a:cubicBezTo>
                  <a:pt x="1169173" y="2191011"/>
                  <a:pt x="970584" y="2135007"/>
                  <a:pt x="918755" y="2260582"/>
                </a:cubicBezTo>
                <a:cubicBezTo>
                  <a:pt x="905798" y="2301917"/>
                  <a:pt x="901034" y="2336556"/>
                  <a:pt x="904186" y="2366667"/>
                </a:cubicBezTo>
                <a:cubicBezTo>
                  <a:pt x="913642" y="2457000"/>
                  <a:pt x="994333" y="2506589"/>
                  <a:pt x="1138739" y="2574025"/>
                </a:cubicBezTo>
                <a:cubicBezTo>
                  <a:pt x="1370979" y="2664916"/>
                  <a:pt x="1566218" y="2701932"/>
                  <a:pt x="1738539" y="2704452"/>
                </a:cubicBezTo>
                <a:close/>
                <a:moveTo>
                  <a:pt x="1709810" y="3318171"/>
                </a:moveTo>
                <a:cubicBezTo>
                  <a:pt x="2287461" y="3321186"/>
                  <a:pt x="2747532" y="3089987"/>
                  <a:pt x="2907033" y="2982480"/>
                </a:cubicBezTo>
                <a:cubicBezTo>
                  <a:pt x="3019837" y="2919930"/>
                  <a:pt x="3127019" y="2830470"/>
                  <a:pt x="3047283" y="2692494"/>
                </a:cubicBezTo>
                <a:cubicBezTo>
                  <a:pt x="2931427" y="2583612"/>
                  <a:pt x="2859428" y="2623285"/>
                  <a:pt x="2747560" y="2705958"/>
                </a:cubicBezTo>
                <a:cubicBezTo>
                  <a:pt x="2476410" y="2811508"/>
                  <a:pt x="1878339" y="3347087"/>
                  <a:pt x="714142" y="2686413"/>
                </a:cubicBezTo>
                <a:cubicBezTo>
                  <a:pt x="581403" y="2592588"/>
                  <a:pt x="478211" y="2639047"/>
                  <a:pt x="434354" y="2730111"/>
                </a:cubicBezTo>
                <a:cubicBezTo>
                  <a:pt x="423118" y="2754726"/>
                  <a:pt x="419107" y="2778362"/>
                  <a:pt x="421326" y="2801084"/>
                </a:cubicBezTo>
                <a:cubicBezTo>
                  <a:pt x="427982" y="2869247"/>
                  <a:pt x="490703" y="2929162"/>
                  <a:pt x="582577" y="2982481"/>
                </a:cubicBezTo>
                <a:cubicBezTo>
                  <a:pt x="974299" y="3230234"/>
                  <a:pt x="1363219" y="3316361"/>
                  <a:pt x="1709810" y="3318171"/>
                </a:cubicBezTo>
                <a:close/>
                <a:moveTo>
                  <a:pt x="1650124" y="3925606"/>
                </a:moveTo>
                <a:cubicBezTo>
                  <a:pt x="2273556" y="3938577"/>
                  <a:pt x="2858828" y="3722251"/>
                  <a:pt x="3329308" y="3414392"/>
                </a:cubicBezTo>
                <a:cubicBezTo>
                  <a:pt x="3434138" y="3367480"/>
                  <a:pt x="3549293" y="3215474"/>
                  <a:pt x="3469556" y="3100952"/>
                </a:cubicBezTo>
                <a:cubicBezTo>
                  <a:pt x="3361675" y="3005103"/>
                  <a:pt x="3225886" y="3077348"/>
                  <a:pt x="3149901" y="3145689"/>
                </a:cubicBezTo>
                <a:cubicBezTo>
                  <a:pt x="2987266" y="3247333"/>
                  <a:pt x="1796029" y="4146474"/>
                  <a:pt x="297808" y="3098777"/>
                </a:cubicBezTo>
                <a:cubicBezTo>
                  <a:pt x="177029" y="2997135"/>
                  <a:pt x="65861" y="3063139"/>
                  <a:pt x="18020" y="3134657"/>
                </a:cubicBezTo>
                <a:cubicBezTo>
                  <a:pt x="4124" y="3161552"/>
                  <a:pt x="-1298" y="3188690"/>
                  <a:pt x="257" y="3215218"/>
                </a:cubicBezTo>
                <a:cubicBezTo>
                  <a:pt x="4919" y="3294803"/>
                  <a:pt x="72375" y="3368892"/>
                  <a:pt x="162256" y="3414392"/>
                </a:cubicBezTo>
                <a:cubicBezTo>
                  <a:pt x="657258" y="3766720"/>
                  <a:pt x="1165233" y="3915518"/>
                  <a:pt x="1650124" y="3925606"/>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lumMod val="85000"/>
                  <a:lumOff val="15000"/>
                </a:schemeClr>
              </a:solidFill>
            </a:endParaRPr>
          </a:p>
        </p:txBody>
      </p:sp>
      <p:sp>
        <p:nvSpPr>
          <p:cNvPr id="2186" name="Trapezoid 1">
            <a:extLst>
              <a:ext uri="{FF2B5EF4-FFF2-40B4-BE49-F238E27FC236}">
                <a16:creationId xmlns:a16="http://schemas.microsoft.com/office/drawing/2014/main" id="{0F633CA4-9DBF-A07A-0713-9E17911FE149}"/>
              </a:ext>
            </a:extLst>
          </p:cNvPr>
          <p:cNvSpPr>
            <a:spLocks noChangeAspect="1"/>
          </p:cNvSpPr>
          <p:nvPr/>
        </p:nvSpPr>
        <p:spPr>
          <a:xfrm rot="10800000">
            <a:off x="8160074" y="3297786"/>
            <a:ext cx="270910" cy="207291"/>
          </a:xfrm>
          <a:custGeom>
            <a:avLst/>
            <a:gdLst/>
            <a:ahLst/>
            <a:cxnLst/>
            <a:rect l="l" t="t" r="r" b="b"/>
            <a:pathLst>
              <a:path w="4032450" h="3085493">
                <a:moveTo>
                  <a:pt x="2031235" y="914400"/>
                </a:moveTo>
                <a:cubicBezTo>
                  <a:pt x="1778730" y="914400"/>
                  <a:pt x="1574035" y="709705"/>
                  <a:pt x="1574035" y="457200"/>
                </a:cubicBezTo>
                <a:cubicBezTo>
                  <a:pt x="1574035" y="204695"/>
                  <a:pt x="1778730" y="0"/>
                  <a:pt x="2031235" y="0"/>
                </a:cubicBezTo>
                <a:cubicBezTo>
                  <a:pt x="2283740" y="0"/>
                  <a:pt x="2488435" y="204695"/>
                  <a:pt x="2488435" y="457200"/>
                </a:cubicBezTo>
                <a:cubicBezTo>
                  <a:pt x="2488435" y="709705"/>
                  <a:pt x="2283740" y="914400"/>
                  <a:pt x="2031235" y="914400"/>
                </a:cubicBezTo>
                <a:close/>
                <a:moveTo>
                  <a:pt x="2027221" y="1676379"/>
                </a:moveTo>
                <a:cubicBezTo>
                  <a:pt x="1695962" y="1681222"/>
                  <a:pt x="1438124" y="1575543"/>
                  <a:pt x="1178491" y="1462818"/>
                </a:cubicBezTo>
                <a:cubicBezTo>
                  <a:pt x="997473" y="1361700"/>
                  <a:pt x="986071" y="1274491"/>
                  <a:pt x="1016728" y="1189772"/>
                </a:cubicBezTo>
                <a:cubicBezTo>
                  <a:pt x="1053516" y="1098266"/>
                  <a:pt x="1135752" y="1026643"/>
                  <a:pt x="1293451" y="1098789"/>
                </a:cubicBezTo>
                <a:cubicBezTo>
                  <a:pt x="1500404" y="1268629"/>
                  <a:pt x="2162600" y="1406904"/>
                  <a:pt x="2571881" y="1166424"/>
                </a:cubicBezTo>
                <a:cubicBezTo>
                  <a:pt x="2683927" y="1084177"/>
                  <a:pt x="2912979" y="1019582"/>
                  <a:pt x="2972758" y="1164419"/>
                </a:cubicBezTo>
                <a:cubicBezTo>
                  <a:pt x="2987704" y="1212096"/>
                  <a:pt x="2993198" y="1252048"/>
                  <a:pt x="2989563" y="1286778"/>
                </a:cubicBezTo>
                <a:cubicBezTo>
                  <a:pt x="2978656" y="1390968"/>
                  <a:pt x="2885587" y="1448164"/>
                  <a:pt x="2719030" y="1525944"/>
                </a:cubicBezTo>
                <a:cubicBezTo>
                  <a:pt x="2451164" y="1630778"/>
                  <a:pt x="2225977" y="1673472"/>
                  <a:pt x="2027221" y="1676379"/>
                </a:cubicBezTo>
                <a:close/>
                <a:moveTo>
                  <a:pt x="2060359" y="2384240"/>
                </a:moveTo>
                <a:cubicBezTo>
                  <a:pt x="1394097" y="2387719"/>
                  <a:pt x="863452" y="2121053"/>
                  <a:pt x="679484" y="1997056"/>
                </a:cubicBezTo>
                <a:cubicBezTo>
                  <a:pt x="549375" y="1924911"/>
                  <a:pt x="425752" y="1821728"/>
                  <a:pt x="517720" y="1662586"/>
                </a:cubicBezTo>
                <a:cubicBezTo>
                  <a:pt x="651347" y="1537002"/>
                  <a:pt x="734391" y="1582761"/>
                  <a:pt x="863420" y="1678116"/>
                </a:cubicBezTo>
                <a:cubicBezTo>
                  <a:pt x="1176163" y="1799857"/>
                  <a:pt x="1865977" y="2417593"/>
                  <a:pt x="3208759" y="1655572"/>
                </a:cubicBezTo>
                <a:cubicBezTo>
                  <a:pt x="3361860" y="1547355"/>
                  <a:pt x="3480881" y="1600941"/>
                  <a:pt x="3531465" y="1705974"/>
                </a:cubicBezTo>
                <a:cubicBezTo>
                  <a:pt x="3544425" y="1734364"/>
                  <a:pt x="3549052" y="1761627"/>
                  <a:pt x="3546492" y="1787833"/>
                </a:cubicBezTo>
                <a:cubicBezTo>
                  <a:pt x="3538815" y="1866453"/>
                  <a:pt x="3466473" y="1935559"/>
                  <a:pt x="3360505" y="1997057"/>
                </a:cubicBezTo>
                <a:cubicBezTo>
                  <a:pt x="2908694" y="2282815"/>
                  <a:pt x="2460115" y="2382153"/>
                  <a:pt x="2060359" y="2384240"/>
                </a:cubicBezTo>
                <a:close/>
                <a:moveTo>
                  <a:pt x="2129199" y="3084855"/>
                </a:moveTo>
                <a:cubicBezTo>
                  <a:pt x="1410135" y="3099816"/>
                  <a:pt x="735083" y="2850306"/>
                  <a:pt x="192432" y="2495222"/>
                </a:cubicBezTo>
                <a:cubicBezTo>
                  <a:pt x="71522" y="2441114"/>
                  <a:pt x="-61299" y="2265791"/>
                  <a:pt x="30671" y="2133701"/>
                </a:cubicBezTo>
                <a:cubicBezTo>
                  <a:pt x="155100" y="2023149"/>
                  <a:pt x="311719" y="2106476"/>
                  <a:pt x="399360" y="2185301"/>
                </a:cubicBezTo>
                <a:cubicBezTo>
                  <a:pt x="586943" y="2302537"/>
                  <a:pt x="1960913" y="3339604"/>
                  <a:pt x="3688958" y="2131192"/>
                </a:cubicBezTo>
                <a:cubicBezTo>
                  <a:pt x="3828264" y="2013959"/>
                  <a:pt x="3956485" y="2090087"/>
                  <a:pt x="4011664" y="2172576"/>
                </a:cubicBezTo>
                <a:cubicBezTo>
                  <a:pt x="4027692" y="2203596"/>
                  <a:pt x="4033946" y="2234898"/>
                  <a:pt x="4032153" y="2265496"/>
                </a:cubicBezTo>
                <a:cubicBezTo>
                  <a:pt x="4026775" y="2357288"/>
                  <a:pt x="3948972" y="2442742"/>
                  <a:pt x="3845304" y="2495222"/>
                </a:cubicBezTo>
                <a:cubicBezTo>
                  <a:pt x="3274368" y="2901596"/>
                  <a:pt x="2688471" y="3073220"/>
                  <a:pt x="2129199" y="3084855"/>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lumMod val="85000"/>
                  <a:lumOff val="15000"/>
                </a:schemeClr>
              </a:solidFill>
            </a:endParaRPr>
          </a:p>
        </p:txBody>
      </p:sp>
      <p:sp>
        <p:nvSpPr>
          <p:cNvPr id="2187" name="Donut 3">
            <a:extLst>
              <a:ext uri="{FF2B5EF4-FFF2-40B4-BE49-F238E27FC236}">
                <a16:creationId xmlns:a16="http://schemas.microsoft.com/office/drawing/2014/main" id="{C2A9DFC3-088F-7C11-9C64-69B5186ACC90}"/>
              </a:ext>
            </a:extLst>
          </p:cNvPr>
          <p:cNvSpPr>
            <a:spLocks noChangeAspect="1"/>
          </p:cNvSpPr>
          <p:nvPr/>
        </p:nvSpPr>
        <p:spPr>
          <a:xfrm>
            <a:off x="7406584" y="2735965"/>
            <a:ext cx="325272" cy="277476"/>
          </a:xfrm>
          <a:custGeom>
            <a:avLst/>
            <a:gdLst/>
            <a:ahLst/>
            <a:cxnLst/>
            <a:rect l="l" t="t" r="r" b="b"/>
            <a:pathLst>
              <a:path w="3925206" h="3348424">
                <a:moveTo>
                  <a:pt x="3242112" y="2272794"/>
                </a:moveTo>
                <a:cubicBezTo>
                  <a:pt x="3115082" y="2260231"/>
                  <a:pt x="3000452" y="2364880"/>
                  <a:pt x="3016921" y="2497371"/>
                </a:cubicBezTo>
                <a:lnTo>
                  <a:pt x="3435974" y="2497371"/>
                </a:lnTo>
                <a:cubicBezTo>
                  <a:pt x="3428947" y="2380544"/>
                  <a:pt x="3369142" y="2285357"/>
                  <a:pt x="3242112" y="2272794"/>
                </a:cubicBezTo>
                <a:close/>
                <a:moveTo>
                  <a:pt x="3242112" y="1883779"/>
                </a:moveTo>
                <a:cubicBezTo>
                  <a:pt x="3733878" y="1896431"/>
                  <a:pt x="3893010" y="2355773"/>
                  <a:pt x="3900115" y="2477857"/>
                </a:cubicBezTo>
                <a:cubicBezTo>
                  <a:pt x="3907220" y="2599941"/>
                  <a:pt x="3904130" y="2640444"/>
                  <a:pt x="3906136" y="2721736"/>
                </a:cubicBezTo>
                <a:lnTo>
                  <a:pt x="3506761" y="2727198"/>
                </a:lnTo>
                <a:lnTo>
                  <a:pt x="3007675" y="2728631"/>
                </a:lnTo>
                <a:cubicBezTo>
                  <a:pt x="3027968" y="2911589"/>
                  <a:pt x="3137547" y="2975072"/>
                  <a:pt x="3265609" y="2975072"/>
                </a:cubicBezTo>
                <a:cubicBezTo>
                  <a:pt x="3395909" y="2975042"/>
                  <a:pt x="3396904" y="2940955"/>
                  <a:pt x="3566366" y="2846944"/>
                </a:cubicBezTo>
                <a:lnTo>
                  <a:pt x="3850889" y="3014883"/>
                </a:lnTo>
                <a:cubicBezTo>
                  <a:pt x="3733332" y="3178373"/>
                  <a:pt x="3564767" y="3345324"/>
                  <a:pt x="3242112" y="3348424"/>
                </a:cubicBezTo>
                <a:cubicBezTo>
                  <a:pt x="2888283" y="3337127"/>
                  <a:pt x="2509790" y="3020551"/>
                  <a:pt x="2509790" y="2616101"/>
                </a:cubicBezTo>
                <a:cubicBezTo>
                  <a:pt x="2509790" y="2211651"/>
                  <a:pt x="2750347" y="1871126"/>
                  <a:pt x="3242112" y="1883779"/>
                </a:cubicBezTo>
                <a:close/>
                <a:moveTo>
                  <a:pt x="2201538" y="1640945"/>
                </a:moveTo>
                <a:lnTo>
                  <a:pt x="2178041" y="2056288"/>
                </a:lnTo>
                <a:lnTo>
                  <a:pt x="2407579" y="2056288"/>
                </a:lnTo>
                <a:lnTo>
                  <a:pt x="2407579" y="2364634"/>
                </a:lnTo>
                <a:lnTo>
                  <a:pt x="2178041" y="2364634"/>
                </a:lnTo>
                <a:lnTo>
                  <a:pt x="2178041" y="2931754"/>
                </a:lnTo>
                <a:cubicBezTo>
                  <a:pt x="2185611" y="3070135"/>
                  <a:pt x="2295005" y="3075356"/>
                  <a:pt x="2459217" y="2994419"/>
                </a:cubicBezTo>
                <a:cubicBezTo>
                  <a:pt x="2443553" y="3099180"/>
                  <a:pt x="2451386" y="3180444"/>
                  <a:pt x="2412226" y="3308699"/>
                </a:cubicBezTo>
                <a:cubicBezTo>
                  <a:pt x="2239462" y="3345251"/>
                  <a:pt x="2176341" y="3350467"/>
                  <a:pt x="1964415" y="3347850"/>
                </a:cubicBezTo>
                <a:cubicBezTo>
                  <a:pt x="1849515" y="3347850"/>
                  <a:pt x="1756369" y="3254704"/>
                  <a:pt x="1756367" y="3139802"/>
                </a:cubicBezTo>
                <a:lnTo>
                  <a:pt x="1753727" y="3139802"/>
                </a:lnTo>
                <a:lnTo>
                  <a:pt x="1753727" y="2364634"/>
                </a:lnTo>
                <a:lnTo>
                  <a:pt x="1559627" y="2364634"/>
                </a:lnTo>
                <a:lnTo>
                  <a:pt x="1559627" y="2056288"/>
                </a:lnTo>
                <a:lnTo>
                  <a:pt x="1753727" y="2056288"/>
                </a:lnTo>
                <a:lnTo>
                  <a:pt x="1753727" y="1805414"/>
                </a:lnTo>
                <a:close/>
                <a:moveTo>
                  <a:pt x="0" y="1559869"/>
                </a:moveTo>
                <a:lnTo>
                  <a:pt x="870533" y="1559869"/>
                </a:lnTo>
                <a:lnTo>
                  <a:pt x="870533" y="1868216"/>
                </a:lnTo>
                <a:lnTo>
                  <a:pt x="700385" y="1868216"/>
                </a:lnTo>
                <a:lnTo>
                  <a:pt x="700385" y="3040078"/>
                </a:lnTo>
                <a:lnTo>
                  <a:pt x="1079673" y="3040078"/>
                </a:lnTo>
                <a:lnTo>
                  <a:pt x="1079673" y="2721691"/>
                </a:lnTo>
                <a:lnTo>
                  <a:pt x="1503649" y="2721691"/>
                </a:lnTo>
                <a:lnTo>
                  <a:pt x="1503649" y="3040078"/>
                </a:lnTo>
                <a:lnTo>
                  <a:pt x="1503649" y="3125297"/>
                </a:lnTo>
                <a:lnTo>
                  <a:pt x="1503649" y="3348424"/>
                </a:lnTo>
                <a:lnTo>
                  <a:pt x="2" y="3348424"/>
                </a:lnTo>
                <a:lnTo>
                  <a:pt x="2" y="3040078"/>
                </a:lnTo>
                <a:lnTo>
                  <a:pt x="160779" y="3040078"/>
                </a:lnTo>
                <a:lnTo>
                  <a:pt x="160779" y="1868216"/>
                </a:lnTo>
                <a:lnTo>
                  <a:pt x="0" y="1868216"/>
                </a:lnTo>
                <a:close/>
                <a:moveTo>
                  <a:pt x="2404792" y="1056835"/>
                </a:moveTo>
                <a:cubicBezTo>
                  <a:pt x="2653236" y="1053203"/>
                  <a:pt x="2846615" y="1132462"/>
                  <a:pt x="3041339" y="1217006"/>
                </a:cubicBezTo>
                <a:cubicBezTo>
                  <a:pt x="3177103" y="1292844"/>
                  <a:pt x="3185654" y="1358251"/>
                  <a:pt x="3162662" y="1421790"/>
                </a:cubicBezTo>
                <a:cubicBezTo>
                  <a:pt x="3135070" y="1490420"/>
                  <a:pt x="3073394" y="1544137"/>
                  <a:pt x="2955120" y="1490027"/>
                </a:cubicBezTo>
                <a:cubicBezTo>
                  <a:pt x="2799905" y="1362647"/>
                  <a:pt x="2303258" y="1258941"/>
                  <a:pt x="1996297" y="1439301"/>
                </a:cubicBezTo>
                <a:cubicBezTo>
                  <a:pt x="1912263" y="1500986"/>
                  <a:pt x="1740474" y="1549432"/>
                  <a:pt x="1695640" y="1440804"/>
                </a:cubicBezTo>
                <a:cubicBezTo>
                  <a:pt x="1684431" y="1405047"/>
                  <a:pt x="1680310" y="1375083"/>
                  <a:pt x="1683036" y="1349036"/>
                </a:cubicBezTo>
                <a:cubicBezTo>
                  <a:pt x="1691216" y="1270893"/>
                  <a:pt x="1761018" y="1227996"/>
                  <a:pt x="1885936" y="1169661"/>
                </a:cubicBezTo>
                <a:cubicBezTo>
                  <a:pt x="2086835" y="1091036"/>
                  <a:pt x="2255725" y="1059015"/>
                  <a:pt x="2404792" y="1056835"/>
                </a:cubicBezTo>
                <a:close/>
                <a:moveTo>
                  <a:pt x="2379939" y="525939"/>
                </a:moveTo>
                <a:cubicBezTo>
                  <a:pt x="2879635" y="523330"/>
                  <a:pt x="3277619" y="723329"/>
                  <a:pt x="3415595" y="816328"/>
                </a:cubicBezTo>
                <a:cubicBezTo>
                  <a:pt x="3513176" y="870436"/>
                  <a:pt x="3605894" y="947824"/>
                  <a:pt x="3536918" y="1067180"/>
                </a:cubicBezTo>
                <a:cubicBezTo>
                  <a:pt x="3436697" y="1161368"/>
                  <a:pt x="3374414" y="1127048"/>
                  <a:pt x="3277643" y="1055532"/>
                </a:cubicBezTo>
                <a:cubicBezTo>
                  <a:pt x="3043086" y="964227"/>
                  <a:pt x="2525726" y="500925"/>
                  <a:pt x="1518639" y="1072440"/>
                </a:cubicBezTo>
                <a:cubicBezTo>
                  <a:pt x="1403814" y="1153603"/>
                  <a:pt x="1314548" y="1113414"/>
                  <a:pt x="1276609" y="1034639"/>
                </a:cubicBezTo>
                <a:cubicBezTo>
                  <a:pt x="1266889" y="1013346"/>
                  <a:pt x="1263419" y="992899"/>
                  <a:pt x="1265339" y="973244"/>
                </a:cubicBezTo>
                <a:cubicBezTo>
                  <a:pt x="1271097" y="914280"/>
                  <a:pt x="1325354" y="862450"/>
                  <a:pt x="1404829" y="816327"/>
                </a:cubicBezTo>
                <a:cubicBezTo>
                  <a:pt x="1743688" y="602008"/>
                  <a:pt x="2080122" y="527504"/>
                  <a:pt x="2379939" y="525939"/>
                </a:cubicBezTo>
                <a:close/>
                <a:moveTo>
                  <a:pt x="2328309" y="478"/>
                </a:moveTo>
                <a:cubicBezTo>
                  <a:pt x="2867607" y="-10742"/>
                  <a:pt x="3373895" y="176390"/>
                  <a:pt x="3780883" y="442703"/>
                </a:cubicBezTo>
                <a:cubicBezTo>
                  <a:pt x="3871566" y="483284"/>
                  <a:pt x="3971181" y="614776"/>
                  <a:pt x="3902204" y="713843"/>
                </a:cubicBezTo>
                <a:cubicBezTo>
                  <a:pt x="3808883" y="796758"/>
                  <a:pt x="3691418" y="734262"/>
                  <a:pt x="3625688" y="675144"/>
                </a:cubicBezTo>
                <a:cubicBezTo>
                  <a:pt x="3485001" y="587217"/>
                  <a:pt x="2454523" y="-190583"/>
                  <a:pt x="1158490" y="715725"/>
                </a:cubicBezTo>
                <a:cubicBezTo>
                  <a:pt x="1054011" y="803650"/>
                  <a:pt x="957845" y="746554"/>
                  <a:pt x="916460" y="684687"/>
                </a:cubicBezTo>
                <a:cubicBezTo>
                  <a:pt x="904440" y="661422"/>
                  <a:pt x="899749" y="637946"/>
                  <a:pt x="901094" y="614998"/>
                </a:cubicBezTo>
                <a:cubicBezTo>
                  <a:pt x="905127" y="546153"/>
                  <a:pt x="963480" y="482063"/>
                  <a:pt x="1041231" y="442703"/>
                </a:cubicBezTo>
                <a:cubicBezTo>
                  <a:pt x="1469432" y="137923"/>
                  <a:pt x="1908855" y="9205"/>
                  <a:pt x="2328309" y="478"/>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lumMod val="85000"/>
                  <a:lumOff val="15000"/>
                </a:schemeClr>
              </a:solidFill>
            </a:endParaRPr>
          </a:p>
        </p:txBody>
      </p:sp>
      <p:sp>
        <p:nvSpPr>
          <p:cNvPr id="2188" name="Freeform: Shape 2187">
            <a:extLst>
              <a:ext uri="{FF2B5EF4-FFF2-40B4-BE49-F238E27FC236}">
                <a16:creationId xmlns:a16="http://schemas.microsoft.com/office/drawing/2014/main" id="{AA2B6299-F0A5-5EB9-4B4F-25F93CA9C9D3}"/>
              </a:ext>
            </a:extLst>
          </p:cNvPr>
          <p:cNvSpPr/>
          <p:nvPr/>
        </p:nvSpPr>
        <p:spPr>
          <a:xfrm>
            <a:off x="8571732" y="6060601"/>
            <a:ext cx="769220" cy="357691"/>
          </a:xfrm>
          <a:custGeom>
            <a:avLst/>
            <a:gdLst/>
            <a:ahLst/>
            <a:cxnLst/>
            <a:rect l="l" t="t" r="r" b="b"/>
            <a:pathLst>
              <a:path w="1862733" h="866179">
                <a:moveTo>
                  <a:pt x="794147" y="204787"/>
                </a:moveTo>
                <a:cubicBezTo>
                  <a:pt x="745605" y="204787"/>
                  <a:pt x="701637" y="218416"/>
                  <a:pt x="662244" y="245673"/>
                </a:cubicBezTo>
                <a:cubicBezTo>
                  <a:pt x="622851" y="272930"/>
                  <a:pt x="594798" y="309240"/>
                  <a:pt x="578086" y="354601"/>
                </a:cubicBezTo>
                <a:cubicBezTo>
                  <a:pt x="568536" y="380467"/>
                  <a:pt x="563761" y="406729"/>
                  <a:pt x="563761" y="433387"/>
                </a:cubicBezTo>
                <a:cubicBezTo>
                  <a:pt x="563761" y="488299"/>
                  <a:pt x="582064" y="537440"/>
                  <a:pt x="618670" y="580811"/>
                </a:cubicBezTo>
                <a:cubicBezTo>
                  <a:pt x="664031" y="634532"/>
                  <a:pt x="722524" y="661392"/>
                  <a:pt x="794147" y="661392"/>
                </a:cubicBezTo>
                <a:cubicBezTo>
                  <a:pt x="865771" y="661392"/>
                  <a:pt x="924462" y="634733"/>
                  <a:pt x="970220" y="581415"/>
                </a:cubicBezTo>
                <a:cubicBezTo>
                  <a:pt x="1006826" y="538838"/>
                  <a:pt x="1025128" y="489496"/>
                  <a:pt x="1025128" y="433387"/>
                </a:cubicBezTo>
                <a:cubicBezTo>
                  <a:pt x="1025128" y="376088"/>
                  <a:pt x="1006826" y="326547"/>
                  <a:pt x="970220" y="284764"/>
                </a:cubicBezTo>
                <a:cubicBezTo>
                  <a:pt x="923265" y="231446"/>
                  <a:pt x="864574" y="204787"/>
                  <a:pt x="794147" y="204787"/>
                </a:cubicBezTo>
                <a:close/>
                <a:moveTo>
                  <a:pt x="1304330" y="24408"/>
                </a:moveTo>
                <a:lnTo>
                  <a:pt x="1862733" y="24408"/>
                </a:lnTo>
                <a:lnTo>
                  <a:pt x="1862733" y="200620"/>
                </a:lnTo>
                <a:lnTo>
                  <a:pt x="1687711" y="200620"/>
                </a:lnTo>
                <a:lnTo>
                  <a:pt x="1687711" y="837009"/>
                </a:lnTo>
                <a:lnTo>
                  <a:pt x="1476375" y="837009"/>
                </a:lnTo>
                <a:lnTo>
                  <a:pt x="1476375" y="200620"/>
                </a:lnTo>
                <a:lnTo>
                  <a:pt x="1304330" y="200620"/>
                </a:lnTo>
                <a:close/>
                <a:moveTo>
                  <a:pt x="0" y="24408"/>
                </a:moveTo>
                <a:lnTo>
                  <a:pt x="211336" y="24408"/>
                </a:lnTo>
                <a:lnTo>
                  <a:pt x="211336" y="837009"/>
                </a:lnTo>
                <a:lnTo>
                  <a:pt x="0" y="837009"/>
                </a:lnTo>
                <a:close/>
                <a:moveTo>
                  <a:pt x="794147" y="0"/>
                </a:moveTo>
                <a:cubicBezTo>
                  <a:pt x="937022" y="0"/>
                  <a:pt x="1050330" y="47426"/>
                  <a:pt x="1134071" y="142280"/>
                </a:cubicBezTo>
                <a:cubicBezTo>
                  <a:pt x="1207493" y="225623"/>
                  <a:pt x="1244204" y="322659"/>
                  <a:pt x="1244204" y="433387"/>
                </a:cubicBezTo>
                <a:cubicBezTo>
                  <a:pt x="1244204" y="543719"/>
                  <a:pt x="1207493" y="640556"/>
                  <a:pt x="1134071" y="723900"/>
                </a:cubicBezTo>
                <a:cubicBezTo>
                  <a:pt x="1050330" y="818753"/>
                  <a:pt x="937022" y="866179"/>
                  <a:pt x="794147" y="866179"/>
                </a:cubicBezTo>
                <a:cubicBezTo>
                  <a:pt x="651669" y="866179"/>
                  <a:pt x="538560" y="818753"/>
                  <a:pt x="454819" y="723900"/>
                </a:cubicBezTo>
                <a:cubicBezTo>
                  <a:pt x="381397" y="640556"/>
                  <a:pt x="344686" y="543719"/>
                  <a:pt x="344686" y="433387"/>
                </a:cubicBezTo>
                <a:cubicBezTo>
                  <a:pt x="344686" y="382984"/>
                  <a:pt x="354608" y="331291"/>
                  <a:pt x="374452" y="278308"/>
                </a:cubicBezTo>
                <a:cubicBezTo>
                  <a:pt x="394296" y="225326"/>
                  <a:pt x="420886" y="179983"/>
                  <a:pt x="454224" y="142280"/>
                </a:cubicBezTo>
                <a:cubicBezTo>
                  <a:pt x="537964" y="47426"/>
                  <a:pt x="651272" y="0"/>
                  <a:pt x="79414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189" name="TextBox 2188">
            <a:extLst>
              <a:ext uri="{FF2B5EF4-FFF2-40B4-BE49-F238E27FC236}">
                <a16:creationId xmlns:a16="http://schemas.microsoft.com/office/drawing/2014/main" id="{1B4E91A6-E62F-98CC-9D5E-E216E76209B9}"/>
              </a:ext>
            </a:extLst>
          </p:cNvPr>
          <p:cNvSpPr txBox="1"/>
          <p:nvPr/>
        </p:nvSpPr>
        <p:spPr>
          <a:xfrm>
            <a:off x="1399383" y="2247491"/>
            <a:ext cx="3553352" cy="3416320"/>
          </a:xfrm>
          <a:prstGeom prst="rect">
            <a:avLst/>
          </a:prstGeom>
          <a:noFill/>
        </p:spPr>
        <p:txBody>
          <a:bodyPr wrap="square" rtlCol="0">
            <a:spAutoFit/>
          </a:bodyPr>
          <a:lstStyle/>
          <a:p>
            <a:r>
              <a:rPr lang="en-US" sz="2400" dirty="0">
                <a:solidFill>
                  <a:srgbClr val="5A28C8"/>
                </a:solidFill>
              </a:rPr>
              <a:t>Goals:</a:t>
            </a:r>
          </a:p>
          <a:p>
            <a:pPr marL="800100" lvl="1" indent="-342900">
              <a:buFont typeface="Wingdings" panose="05000000000000000000" pitchFamily="2" charset="2"/>
              <a:buChar char="Ø"/>
            </a:pPr>
            <a:r>
              <a:rPr lang="en-US" sz="2400" dirty="0">
                <a:solidFill>
                  <a:srgbClr val="5A28C8"/>
                </a:solidFill>
              </a:rPr>
              <a:t>Multi-Hop</a:t>
            </a:r>
          </a:p>
          <a:p>
            <a:pPr marL="800100" lvl="1" indent="-342900">
              <a:buFont typeface="Wingdings" panose="05000000000000000000" pitchFamily="2" charset="2"/>
              <a:buChar char="Ø"/>
            </a:pPr>
            <a:r>
              <a:rPr lang="en-US" sz="2400" dirty="0">
                <a:solidFill>
                  <a:srgbClr val="5A28C8"/>
                </a:solidFill>
              </a:rPr>
              <a:t>Low-Energy</a:t>
            </a:r>
          </a:p>
          <a:p>
            <a:pPr marL="800100" lvl="1" indent="-342900">
              <a:buFont typeface="Wingdings" panose="05000000000000000000" pitchFamily="2" charset="2"/>
              <a:buChar char="Ø"/>
            </a:pPr>
            <a:r>
              <a:rPr lang="en-US" sz="2400" dirty="0">
                <a:solidFill>
                  <a:srgbClr val="5A28C8"/>
                </a:solidFill>
              </a:rPr>
              <a:t>Resilience</a:t>
            </a:r>
          </a:p>
          <a:p>
            <a:pPr marL="800100" lvl="1" indent="-342900">
              <a:buFont typeface="Wingdings" panose="05000000000000000000" pitchFamily="2" charset="2"/>
              <a:buChar char="Ø"/>
            </a:pPr>
            <a:r>
              <a:rPr lang="en-US" sz="2400" dirty="0">
                <a:solidFill>
                  <a:srgbClr val="5A28C8"/>
                </a:solidFill>
              </a:rPr>
              <a:t>Low-Latency</a:t>
            </a:r>
          </a:p>
          <a:p>
            <a:pPr marL="342900" indent="-342900">
              <a:buFont typeface="Wingdings" panose="05000000000000000000" pitchFamily="2" charset="2"/>
              <a:buChar char="Ø"/>
            </a:pPr>
            <a:endParaRPr lang="en-US" sz="2400" dirty="0">
              <a:solidFill>
                <a:srgbClr val="5A28C8"/>
              </a:solidFill>
            </a:endParaRPr>
          </a:p>
          <a:p>
            <a:r>
              <a:rPr lang="en-US" sz="2400" dirty="0">
                <a:solidFill>
                  <a:srgbClr val="5A28C8"/>
                </a:solidFill>
              </a:rPr>
              <a:t>Slotted channel access</a:t>
            </a:r>
          </a:p>
          <a:p>
            <a:r>
              <a:rPr lang="en-US" sz="2400" dirty="0">
                <a:solidFill>
                  <a:srgbClr val="5A28C8"/>
                </a:solidFill>
              </a:rPr>
              <a:t>Optional Ack</a:t>
            </a:r>
          </a:p>
          <a:p>
            <a:r>
              <a:rPr lang="en-US" sz="2400" dirty="0">
                <a:solidFill>
                  <a:srgbClr val="5A28C8"/>
                </a:solidFill>
              </a:rPr>
              <a:t>Possible relaying</a:t>
            </a:r>
          </a:p>
        </p:txBody>
      </p:sp>
    </p:spTree>
    <p:extLst>
      <p:ext uri="{BB962C8B-B14F-4D97-AF65-F5344CB8AC3E}">
        <p14:creationId xmlns:p14="http://schemas.microsoft.com/office/powerpoint/2010/main" val="3400629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189">
                                            <p:txEl>
                                              <p:pRg st="0" end="0"/>
                                            </p:txEl>
                                          </p:spTgt>
                                        </p:tgtEl>
                                        <p:attrNameLst>
                                          <p:attrName>style.visibility</p:attrName>
                                        </p:attrNameLst>
                                      </p:cBhvr>
                                      <p:to>
                                        <p:strVal val="visible"/>
                                      </p:to>
                                    </p:set>
                                    <p:animEffect transition="in" filter="fade">
                                      <p:cBhvr>
                                        <p:cTn id="7" dur="1000"/>
                                        <p:tgtEl>
                                          <p:spTgt spid="2189">
                                            <p:txEl>
                                              <p:pRg st="0" end="0"/>
                                            </p:txEl>
                                          </p:spTgt>
                                        </p:tgtEl>
                                      </p:cBhvr>
                                    </p:animEffect>
                                    <p:anim calcmode="lin" valueType="num">
                                      <p:cBhvr>
                                        <p:cTn id="8" dur="1000" fill="hold"/>
                                        <p:tgtEl>
                                          <p:spTgt spid="2189">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189">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189">
                                            <p:txEl>
                                              <p:pRg st="1" end="1"/>
                                            </p:txEl>
                                          </p:spTgt>
                                        </p:tgtEl>
                                        <p:attrNameLst>
                                          <p:attrName>style.visibility</p:attrName>
                                        </p:attrNameLst>
                                      </p:cBhvr>
                                      <p:to>
                                        <p:strVal val="visible"/>
                                      </p:to>
                                    </p:set>
                                    <p:animEffect transition="in" filter="fade">
                                      <p:cBhvr>
                                        <p:cTn id="12" dur="1000"/>
                                        <p:tgtEl>
                                          <p:spTgt spid="2189">
                                            <p:txEl>
                                              <p:pRg st="1" end="1"/>
                                            </p:txEl>
                                          </p:spTgt>
                                        </p:tgtEl>
                                      </p:cBhvr>
                                    </p:animEffect>
                                    <p:anim calcmode="lin" valueType="num">
                                      <p:cBhvr>
                                        <p:cTn id="13" dur="1000" fill="hold"/>
                                        <p:tgtEl>
                                          <p:spTgt spid="2189">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2189">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2189">
                                            <p:txEl>
                                              <p:pRg st="2" end="2"/>
                                            </p:txEl>
                                          </p:spTgt>
                                        </p:tgtEl>
                                        <p:attrNameLst>
                                          <p:attrName>style.visibility</p:attrName>
                                        </p:attrNameLst>
                                      </p:cBhvr>
                                      <p:to>
                                        <p:strVal val="visible"/>
                                      </p:to>
                                    </p:set>
                                    <p:animEffect transition="in" filter="fade">
                                      <p:cBhvr>
                                        <p:cTn id="17" dur="1000"/>
                                        <p:tgtEl>
                                          <p:spTgt spid="2189">
                                            <p:txEl>
                                              <p:pRg st="2" end="2"/>
                                            </p:txEl>
                                          </p:spTgt>
                                        </p:tgtEl>
                                      </p:cBhvr>
                                    </p:animEffect>
                                    <p:anim calcmode="lin" valueType="num">
                                      <p:cBhvr>
                                        <p:cTn id="18" dur="1000" fill="hold"/>
                                        <p:tgtEl>
                                          <p:spTgt spid="2189">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2189">
                                            <p:txEl>
                                              <p:pRg st="2" end="2"/>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2189">
                                            <p:txEl>
                                              <p:pRg st="3" end="3"/>
                                            </p:txEl>
                                          </p:spTgt>
                                        </p:tgtEl>
                                        <p:attrNameLst>
                                          <p:attrName>style.visibility</p:attrName>
                                        </p:attrNameLst>
                                      </p:cBhvr>
                                      <p:to>
                                        <p:strVal val="visible"/>
                                      </p:to>
                                    </p:set>
                                    <p:animEffect transition="in" filter="fade">
                                      <p:cBhvr>
                                        <p:cTn id="22" dur="1000"/>
                                        <p:tgtEl>
                                          <p:spTgt spid="2189">
                                            <p:txEl>
                                              <p:pRg st="3" end="3"/>
                                            </p:txEl>
                                          </p:spTgt>
                                        </p:tgtEl>
                                      </p:cBhvr>
                                    </p:animEffect>
                                    <p:anim calcmode="lin" valueType="num">
                                      <p:cBhvr>
                                        <p:cTn id="23" dur="1000" fill="hold"/>
                                        <p:tgtEl>
                                          <p:spTgt spid="2189">
                                            <p:txEl>
                                              <p:pRg st="3" end="3"/>
                                            </p:txEl>
                                          </p:spTgt>
                                        </p:tgtEl>
                                        <p:attrNameLst>
                                          <p:attrName>ppt_x</p:attrName>
                                        </p:attrNameLst>
                                      </p:cBhvr>
                                      <p:tavLst>
                                        <p:tav tm="0">
                                          <p:val>
                                            <p:strVal val="#ppt_x"/>
                                          </p:val>
                                        </p:tav>
                                        <p:tav tm="100000">
                                          <p:val>
                                            <p:strVal val="#ppt_x"/>
                                          </p:val>
                                        </p:tav>
                                      </p:tavLst>
                                    </p:anim>
                                    <p:anim calcmode="lin" valueType="num">
                                      <p:cBhvr>
                                        <p:cTn id="24" dur="1000" fill="hold"/>
                                        <p:tgtEl>
                                          <p:spTgt spid="2189">
                                            <p:txEl>
                                              <p:pRg st="3" end="3"/>
                                            </p:txEl>
                                          </p:spTgt>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2189">
                                            <p:txEl>
                                              <p:pRg st="4" end="4"/>
                                            </p:txEl>
                                          </p:spTgt>
                                        </p:tgtEl>
                                        <p:attrNameLst>
                                          <p:attrName>style.visibility</p:attrName>
                                        </p:attrNameLst>
                                      </p:cBhvr>
                                      <p:to>
                                        <p:strVal val="visible"/>
                                      </p:to>
                                    </p:set>
                                    <p:animEffect transition="in" filter="fade">
                                      <p:cBhvr>
                                        <p:cTn id="27" dur="1000"/>
                                        <p:tgtEl>
                                          <p:spTgt spid="2189">
                                            <p:txEl>
                                              <p:pRg st="4" end="4"/>
                                            </p:txEl>
                                          </p:spTgt>
                                        </p:tgtEl>
                                      </p:cBhvr>
                                    </p:animEffect>
                                    <p:anim calcmode="lin" valueType="num">
                                      <p:cBhvr>
                                        <p:cTn id="28" dur="1000" fill="hold"/>
                                        <p:tgtEl>
                                          <p:spTgt spid="2189">
                                            <p:txEl>
                                              <p:pRg st="4" end="4"/>
                                            </p:txEl>
                                          </p:spTgt>
                                        </p:tgtEl>
                                        <p:attrNameLst>
                                          <p:attrName>ppt_x</p:attrName>
                                        </p:attrNameLst>
                                      </p:cBhvr>
                                      <p:tavLst>
                                        <p:tav tm="0">
                                          <p:val>
                                            <p:strVal val="#ppt_x"/>
                                          </p:val>
                                        </p:tav>
                                        <p:tav tm="100000">
                                          <p:val>
                                            <p:strVal val="#ppt_x"/>
                                          </p:val>
                                        </p:tav>
                                      </p:tavLst>
                                    </p:anim>
                                    <p:anim calcmode="lin" valueType="num">
                                      <p:cBhvr>
                                        <p:cTn id="29" dur="1000" fill="hold"/>
                                        <p:tgtEl>
                                          <p:spTgt spid="2189">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nodeType="clickEffect">
                                  <p:stCondLst>
                                    <p:cond delay="0"/>
                                  </p:stCondLst>
                                  <p:childTnLst>
                                    <p:set>
                                      <p:cBhvr>
                                        <p:cTn id="33" dur="1" fill="hold">
                                          <p:stCondLst>
                                            <p:cond delay="0"/>
                                          </p:stCondLst>
                                        </p:cTn>
                                        <p:tgtEl>
                                          <p:spTgt spid="2189">
                                            <p:txEl>
                                              <p:pRg st="6" end="6"/>
                                            </p:txEl>
                                          </p:spTgt>
                                        </p:tgtEl>
                                        <p:attrNameLst>
                                          <p:attrName>style.visibility</p:attrName>
                                        </p:attrNameLst>
                                      </p:cBhvr>
                                      <p:to>
                                        <p:strVal val="visible"/>
                                      </p:to>
                                    </p:set>
                                    <p:animEffect transition="in" filter="wipe(down)">
                                      <p:cBhvr>
                                        <p:cTn id="34" dur="500"/>
                                        <p:tgtEl>
                                          <p:spTgt spid="2189">
                                            <p:txEl>
                                              <p:pRg st="6" end="6"/>
                                            </p:txEl>
                                          </p:spTgt>
                                        </p:tgtEl>
                                      </p:cBhvr>
                                    </p:animEffect>
                                  </p:childTnLst>
                                </p:cTn>
                              </p:par>
                            </p:childTnLst>
                          </p:cTn>
                        </p:par>
                        <p:par>
                          <p:cTn id="35" fill="hold">
                            <p:stCondLst>
                              <p:cond delay="500"/>
                            </p:stCondLst>
                            <p:childTnLst>
                              <p:par>
                                <p:cTn id="36" presetID="22" presetClass="entr" presetSubtype="4" fill="hold" nodeType="afterEffect">
                                  <p:stCondLst>
                                    <p:cond delay="0"/>
                                  </p:stCondLst>
                                  <p:childTnLst>
                                    <p:set>
                                      <p:cBhvr>
                                        <p:cTn id="37" dur="1" fill="hold">
                                          <p:stCondLst>
                                            <p:cond delay="0"/>
                                          </p:stCondLst>
                                        </p:cTn>
                                        <p:tgtEl>
                                          <p:spTgt spid="2189">
                                            <p:txEl>
                                              <p:pRg st="7" end="7"/>
                                            </p:txEl>
                                          </p:spTgt>
                                        </p:tgtEl>
                                        <p:attrNameLst>
                                          <p:attrName>style.visibility</p:attrName>
                                        </p:attrNameLst>
                                      </p:cBhvr>
                                      <p:to>
                                        <p:strVal val="visible"/>
                                      </p:to>
                                    </p:set>
                                    <p:animEffect transition="in" filter="wipe(down)">
                                      <p:cBhvr>
                                        <p:cTn id="38" dur="500"/>
                                        <p:tgtEl>
                                          <p:spTgt spid="2189">
                                            <p:txEl>
                                              <p:pRg st="7" end="7"/>
                                            </p:txEl>
                                          </p:spTgt>
                                        </p:tgtEl>
                                      </p:cBhvr>
                                    </p:animEffect>
                                  </p:childTnLst>
                                </p:cTn>
                              </p:par>
                            </p:childTnLst>
                          </p:cTn>
                        </p:par>
                        <p:par>
                          <p:cTn id="39" fill="hold">
                            <p:stCondLst>
                              <p:cond delay="1000"/>
                            </p:stCondLst>
                            <p:childTnLst>
                              <p:par>
                                <p:cTn id="40" presetID="22" presetClass="entr" presetSubtype="4" fill="hold" nodeType="afterEffect">
                                  <p:stCondLst>
                                    <p:cond delay="0"/>
                                  </p:stCondLst>
                                  <p:childTnLst>
                                    <p:set>
                                      <p:cBhvr>
                                        <p:cTn id="41" dur="1" fill="hold">
                                          <p:stCondLst>
                                            <p:cond delay="0"/>
                                          </p:stCondLst>
                                        </p:cTn>
                                        <p:tgtEl>
                                          <p:spTgt spid="2189">
                                            <p:txEl>
                                              <p:pRg st="8" end="8"/>
                                            </p:txEl>
                                          </p:spTgt>
                                        </p:tgtEl>
                                        <p:attrNameLst>
                                          <p:attrName>style.visibility</p:attrName>
                                        </p:attrNameLst>
                                      </p:cBhvr>
                                      <p:to>
                                        <p:strVal val="visible"/>
                                      </p:to>
                                    </p:set>
                                    <p:animEffect transition="in" filter="wipe(down)">
                                      <p:cBhvr>
                                        <p:cTn id="42" dur="500"/>
                                        <p:tgtEl>
                                          <p:spTgt spid="2189">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05E383-13BD-13A1-BE41-A77623594726}"/>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320996D8-E509-E1DB-81B7-22D6B343E11A}"/>
              </a:ext>
            </a:extLst>
          </p:cNvPr>
          <p:cNvSpPr>
            <a:spLocks noGrp="1"/>
          </p:cNvSpPr>
          <p:nvPr>
            <p:ph type="body" sz="quarter" idx="10"/>
          </p:nvPr>
        </p:nvSpPr>
        <p:spPr>
          <a:xfrm>
            <a:off x="309401" y="529514"/>
            <a:ext cx="11573197" cy="724247"/>
          </a:xfrm>
        </p:spPr>
        <p:txBody>
          <a:bodyPr/>
          <a:lstStyle/>
          <a:p>
            <a:r>
              <a:rPr lang="en-US" altLang="ko-KR" sz="5400" b="1" dirty="0" err="1">
                <a:solidFill>
                  <a:schemeClr val="bg1"/>
                </a:solidFill>
                <a:cs typeface="Arial" pitchFamily="34" charset="0"/>
              </a:rPr>
              <a:t>LoRaBlink</a:t>
            </a:r>
            <a:endParaRPr lang="en-US" dirty="0"/>
          </a:p>
        </p:txBody>
      </p:sp>
      <p:pic>
        <p:nvPicPr>
          <p:cNvPr id="36" name="Graphic 35">
            <a:extLst>
              <a:ext uri="{FF2B5EF4-FFF2-40B4-BE49-F238E27FC236}">
                <a16:creationId xmlns:a16="http://schemas.microsoft.com/office/drawing/2014/main" id="{312E6D66-5B9E-83C3-20C3-C47E2A65265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158351" y="5327240"/>
            <a:ext cx="724247" cy="724247"/>
          </a:xfrm>
          <a:prstGeom prst="rect">
            <a:avLst/>
          </a:prstGeom>
        </p:spPr>
      </p:pic>
      <p:sp>
        <p:nvSpPr>
          <p:cNvPr id="44" name="TextBox 43">
            <a:extLst>
              <a:ext uri="{FF2B5EF4-FFF2-40B4-BE49-F238E27FC236}">
                <a16:creationId xmlns:a16="http://schemas.microsoft.com/office/drawing/2014/main" id="{ECBF4737-F437-8A1E-C5FA-C271FEE1FCD4}"/>
              </a:ext>
            </a:extLst>
          </p:cNvPr>
          <p:cNvSpPr txBox="1"/>
          <p:nvPr/>
        </p:nvSpPr>
        <p:spPr>
          <a:xfrm>
            <a:off x="10956964" y="6051487"/>
            <a:ext cx="925634" cy="276999"/>
          </a:xfrm>
          <a:prstGeom prst="rect">
            <a:avLst/>
          </a:prstGeom>
          <a:noFill/>
        </p:spPr>
        <p:txBody>
          <a:bodyPr wrap="square" rtlCol="0">
            <a:spAutoFit/>
          </a:bodyPr>
          <a:lstStyle/>
          <a:p>
            <a:pPr algn="r"/>
            <a:r>
              <a:rPr lang="en-US" sz="1200" dirty="0"/>
              <a:t>18 of 23</a:t>
            </a:r>
          </a:p>
        </p:txBody>
      </p:sp>
      <p:sp>
        <p:nvSpPr>
          <p:cNvPr id="45" name="Oval 44">
            <a:extLst>
              <a:ext uri="{FF2B5EF4-FFF2-40B4-BE49-F238E27FC236}">
                <a16:creationId xmlns:a16="http://schemas.microsoft.com/office/drawing/2014/main" id="{28C6948E-24FA-32CA-B302-A4BF0F948AB0}"/>
              </a:ext>
            </a:extLst>
          </p:cNvPr>
          <p:cNvSpPr/>
          <p:nvPr/>
        </p:nvSpPr>
        <p:spPr>
          <a:xfrm>
            <a:off x="11497614" y="5915179"/>
            <a:ext cx="45719" cy="61912"/>
          </a:xfrm>
          <a:prstGeom prst="ellipse">
            <a:avLst/>
          </a:prstGeom>
          <a:solidFill>
            <a:schemeClr val="accent6">
              <a:lumMod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9AF9907B-D891-A9EB-9509-61D6085925E0}"/>
              </a:ext>
            </a:extLst>
          </p:cNvPr>
          <p:cNvPicPr>
            <a:picLocks noChangeAspect="1"/>
          </p:cNvPicPr>
          <p:nvPr/>
        </p:nvPicPr>
        <p:blipFill>
          <a:blip r:embed="rId5"/>
          <a:stretch>
            <a:fillRect/>
          </a:stretch>
        </p:blipFill>
        <p:spPr>
          <a:xfrm>
            <a:off x="61264" y="2487884"/>
            <a:ext cx="11436350" cy="2478373"/>
          </a:xfrm>
          <a:prstGeom prst="rect">
            <a:avLst/>
          </a:prstGeom>
        </p:spPr>
      </p:pic>
      <p:sp>
        <p:nvSpPr>
          <p:cNvPr id="6" name="Flowchart: Stored Data 5">
            <a:extLst>
              <a:ext uri="{FF2B5EF4-FFF2-40B4-BE49-F238E27FC236}">
                <a16:creationId xmlns:a16="http://schemas.microsoft.com/office/drawing/2014/main" id="{96695071-A586-7057-F20A-A3A6485D0102}"/>
              </a:ext>
            </a:extLst>
          </p:cNvPr>
          <p:cNvSpPr/>
          <p:nvPr/>
        </p:nvSpPr>
        <p:spPr>
          <a:xfrm rot="5400000">
            <a:off x="11468284" y="5708835"/>
            <a:ext cx="85355" cy="225425"/>
          </a:xfrm>
          <a:prstGeom prst="flowChartOnlineStorage">
            <a:avLst/>
          </a:prstGeom>
          <a:solidFill>
            <a:srgbClr val="431E9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 name="Flowchart: Terminator 6">
            <a:extLst>
              <a:ext uri="{FF2B5EF4-FFF2-40B4-BE49-F238E27FC236}">
                <a16:creationId xmlns:a16="http://schemas.microsoft.com/office/drawing/2014/main" id="{07E4A9E4-5FB0-DBAA-1CAC-0D1FC191B8D4}"/>
              </a:ext>
            </a:extLst>
          </p:cNvPr>
          <p:cNvSpPr/>
          <p:nvPr/>
        </p:nvSpPr>
        <p:spPr>
          <a:xfrm>
            <a:off x="11368707" y="5607532"/>
            <a:ext cx="316955" cy="69431"/>
          </a:xfrm>
          <a:prstGeom prst="flowChartTerminator">
            <a:avLst/>
          </a:prstGeom>
          <a:solidFill>
            <a:srgbClr val="431E9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17DCA642-EAAC-6FA5-1BFB-D8FCBE6C37BF}"/>
              </a:ext>
            </a:extLst>
          </p:cNvPr>
          <p:cNvSpPr/>
          <p:nvPr/>
        </p:nvSpPr>
        <p:spPr>
          <a:xfrm>
            <a:off x="11306174" y="5632450"/>
            <a:ext cx="104775" cy="111125"/>
          </a:xfrm>
          <a:prstGeom prst="ellipse">
            <a:avLst/>
          </a:prstGeom>
          <a:solidFill>
            <a:srgbClr val="431E9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9" name="Flowchart: Terminator 8">
            <a:extLst>
              <a:ext uri="{FF2B5EF4-FFF2-40B4-BE49-F238E27FC236}">
                <a16:creationId xmlns:a16="http://schemas.microsoft.com/office/drawing/2014/main" id="{0E2506A8-290B-917B-288D-88BE354E1879}"/>
              </a:ext>
            </a:extLst>
          </p:cNvPr>
          <p:cNvSpPr/>
          <p:nvPr/>
        </p:nvSpPr>
        <p:spPr>
          <a:xfrm>
            <a:off x="11623674" y="5658220"/>
            <a:ext cx="104776" cy="69431"/>
          </a:xfrm>
          <a:prstGeom prst="flowChartTerminator">
            <a:avLst/>
          </a:prstGeom>
          <a:solidFill>
            <a:srgbClr val="431E9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 name="Flowchart: Terminator 9">
            <a:extLst>
              <a:ext uri="{FF2B5EF4-FFF2-40B4-BE49-F238E27FC236}">
                <a16:creationId xmlns:a16="http://schemas.microsoft.com/office/drawing/2014/main" id="{43E33C57-43CD-06A3-42EC-14527362697E}"/>
              </a:ext>
            </a:extLst>
          </p:cNvPr>
          <p:cNvSpPr/>
          <p:nvPr/>
        </p:nvSpPr>
        <p:spPr>
          <a:xfrm>
            <a:off x="11332120" y="5422298"/>
            <a:ext cx="379488" cy="85193"/>
          </a:xfrm>
          <a:prstGeom prst="flowChartTerminator">
            <a:avLst/>
          </a:prstGeom>
          <a:solidFill>
            <a:srgbClr val="431E9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Flowchart: Terminator 10">
            <a:extLst>
              <a:ext uri="{FF2B5EF4-FFF2-40B4-BE49-F238E27FC236}">
                <a16:creationId xmlns:a16="http://schemas.microsoft.com/office/drawing/2014/main" id="{2E2EB449-BA73-3FB0-782B-779D1928E72C}"/>
              </a:ext>
            </a:extLst>
          </p:cNvPr>
          <p:cNvSpPr/>
          <p:nvPr/>
        </p:nvSpPr>
        <p:spPr>
          <a:xfrm>
            <a:off x="11279734" y="5440820"/>
            <a:ext cx="131216" cy="100100"/>
          </a:xfrm>
          <a:prstGeom prst="flowChartTerminator">
            <a:avLst/>
          </a:prstGeom>
          <a:solidFill>
            <a:srgbClr val="431E9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2" name="Flowchart: Terminator 11">
            <a:extLst>
              <a:ext uri="{FF2B5EF4-FFF2-40B4-BE49-F238E27FC236}">
                <a16:creationId xmlns:a16="http://schemas.microsoft.com/office/drawing/2014/main" id="{BD4DA77A-9534-2DB0-2C2B-E11122A4EFF0}"/>
              </a:ext>
            </a:extLst>
          </p:cNvPr>
          <p:cNvSpPr/>
          <p:nvPr/>
        </p:nvSpPr>
        <p:spPr>
          <a:xfrm>
            <a:off x="11659220" y="5464175"/>
            <a:ext cx="131216" cy="100100"/>
          </a:xfrm>
          <a:prstGeom prst="flowChartTerminator">
            <a:avLst/>
          </a:prstGeom>
          <a:solidFill>
            <a:srgbClr val="431E9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3" name="Flowchart: Terminator 12">
            <a:extLst>
              <a:ext uri="{FF2B5EF4-FFF2-40B4-BE49-F238E27FC236}">
                <a16:creationId xmlns:a16="http://schemas.microsoft.com/office/drawing/2014/main" id="{1D697D56-0C4C-F78D-46BC-F665D79170B2}"/>
              </a:ext>
            </a:extLst>
          </p:cNvPr>
          <p:cNvSpPr/>
          <p:nvPr/>
        </p:nvSpPr>
        <p:spPr>
          <a:xfrm>
            <a:off x="11188030" y="5500247"/>
            <a:ext cx="131216" cy="100100"/>
          </a:xfrm>
          <a:prstGeom prst="flowChartTerminator">
            <a:avLst/>
          </a:prstGeom>
          <a:solidFill>
            <a:srgbClr val="431E9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4" name="Flowchart: Terminator 13">
            <a:extLst>
              <a:ext uri="{FF2B5EF4-FFF2-40B4-BE49-F238E27FC236}">
                <a16:creationId xmlns:a16="http://schemas.microsoft.com/office/drawing/2014/main" id="{09F1F046-BFDD-F28F-BABC-9B283DE33AD5}"/>
              </a:ext>
            </a:extLst>
          </p:cNvPr>
          <p:cNvSpPr/>
          <p:nvPr/>
        </p:nvSpPr>
        <p:spPr>
          <a:xfrm>
            <a:off x="11731626" y="5511148"/>
            <a:ext cx="131216" cy="100100"/>
          </a:xfrm>
          <a:prstGeom prst="flowChartTerminator">
            <a:avLst/>
          </a:prstGeom>
          <a:solidFill>
            <a:srgbClr val="431E9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93804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137D9B-02C1-2D17-0A21-6D106779E346}"/>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1CA2B3DF-CE75-5C90-470B-8097316B2203}"/>
              </a:ext>
            </a:extLst>
          </p:cNvPr>
          <p:cNvSpPr>
            <a:spLocks noGrp="1"/>
          </p:cNvSpPr>
          <p:nvPr>
            <p:ph type="body" sz="quarter" idx="10"/>
          </p:nvPr>
        </p:nvSpPr>
        <p:spPr>
          <a:xfrm>
            <a:off x="309401" y="529514"/>
            <a:ext cx="11573197" cy="724247"/>
          </a:xfrm>
        </p:spPr>
        <p:txBody>
          <a:bodyPr/>
          <a:lstStyle/>
          <a:p>
            <a:r>
              <a:rPr lang="en-US" altLang="ko-KR" sz="5400" b="1" dirty="0" err="1">
                <a:solidFill>
                  <a:schemeClr val="bg1"/>
                </a:solidFill>
                <a:cs typeface="Arial" pitchFamily="34" charset="0"/>
              </a:rPr>
              <a:t>LoRaBlink</a:t>
            </a:r>
            <a:endParaRPr lang="en-US" dirty="0"/>
          </a:p>
        </p:txBody>
      </p:sp>
      <p:pic>
        <p:nvPicPr>
          <p:cNvPr id="36" name="Graphic 35">
            <a:extLst>
              <a:ext uri="{FF2B5EF4-FFF2-40B4-BE49-F238E27FC236}">
                <a16:creationId xmlns:a16="http://schemas.microsoft.com/office/drawing/2014/main" id="{380ACD47-7389-91FC-9905-12D1DE86FC4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158351" y="5327240"/>
            <a:ext cx="724247" cy="724247"/>
          </a:xfrm>
          <a:prstGeom prst="rect">
            <a:avLst/>
          </a:prstGeom>
        </p:spPr>
      </p:pic>
      <p:sp>
        <p:nvSpPr>
          <p:cNvPr id="44" name="TextBox 43">
            <a:extLst>
              <a:ext uri="{FF2B5EF4-FFF2-40B4-BE49-F238E27FC236}">
                <a16:creationId xmlns:a16="http://schemas.microsoft.com/office/drawing/2014/main" id="{D567640A-33A0-B1A2-8FA4-0CD4D7066018}"/>
              </a:ext>
            </a:extLst>
          </p:cNvPr>
          <p:cNvSpPr txBox="1"/>
          <p:nvPr/>
        </p:nvSpPr>
        <p:spPr>
          <a:xfrm>
            <a:off x="10956964" y="6051487"/>
            <a:ext cx="925634" cy="276999"/>
          </a:xfrm>
          <a:prstGeom prst="rect">
            <a:avLst/>
          </a:prstGeom>
          <a:noFill/>
        </p:spPr>
        <p:txBody>
          <a:bodyPr wrap="square" rtlCol="0">
            <a:spAutoFit/>
          </a:bodyPr>
          <a:lstStyle/>
          <a:p>
            <a:pPr algn="r"/>
            <a:r>
              <a:rPr lang="en-US" sz="1200" dirty="0"/>
              <a:t>19 of 23</a:t>
            </a:r>
          </a:p>
        </p:txBody>
      </p:sp>
      <p:sp>
        <p:nvSpPr>
          <p:cNvPr id="45" name="Oval 44">
            <a:extLst>
              <a:ext uri="{FF2B5EF4-FFF2-40B4-BE49-F238E27FC236}">
                <a16:creationId xmlns:a16="http://schemas.microsoft.com/office/drawing/2014/main" id="{7A77B607-A9C3-D2F7-3626-EBDDC04F7B8A}"/>
              </a:ext>
            </a:extLst>
          </p:cNvPr>
          <p:cNvSpPr/>
          <p:nvPr/>
        </p:nvSpPr>
        <p:spPr>
          <a:xfrm>
            <a:off x="11497614" y="5915179"/>
            <a:ext cx="45719" cy="61912"/>
          </a:xfrm>
          <a:prstGeom prst="ellipse">
            <a:avLst/>
          </a:prstGeom>
          <a:solidFill>
            <a:schemeClr val="accent6">
              <a:lumMod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6" name="Flowchart: Stored Data 5">
            <a:extLst>
              <a:ext uri="{FF2B5EF4-FFF2-40B4-BE49-F238E27FC236}">
                <a16:creationId xmlns:a16="http://schemas.microsoft.com/office/drawing/2014/main" id="{89603952-E438-E961-FD7A-5922A7728C24}"/>
              </a:ext>
            </a:extLst>
          </p:cNvPr>
          <p:cNvSpPr/>
          <p:nvPr/>
        </p:nvSpPr>
        <p:spPr>
          <a:xfrm rot="5400000">
            <a:off x="11468284" y="5708835"/>
            <a:ext cx="85355" cy="225425"/>
          </a:xfrm>
          <a:prstGeom prst="flowChartOnlineStorage">
            <a:avLst/>
          </a:prstGeom>
          <a:solidFill>
            <a:srgbClr val="431E9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 name="Flowchart: Terminator 6">
            <a:extLst>
              <a:ext uri="{FF2B5EF4-FFF2-40B4-BE49-F238E27FC236}">
                <a16:creationId xmlns:a16="http://schemas.microsoft.com/office/drawing/2014/main" id="{EBE52384-C76C-9F83-CB29-36D3C34DBB28}"/>
              </a:ext>
            </a:extLst>
          </p:cNvPr>
          <p:cNvSpPr/>
          <p:nvPr/>
        </p:nvSpPr>
        <p:spPr>
          <a:xfrm>
            <a:off x="11368707" y="5607532"/>
            <a:ext cx="316955" cy="69431"/>
          </a:xfrm>
          <a:prstGeom prst="flowChartTerminator">
            <a:avLst/>
          </a:prstGeom>
          <a:solidFill>
            <a:srgbClr val="431E9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AD25AC2F-527B-0552-084A-30085CF810DD}"/>
              </a:ext>
            </a:extLst>
          </p:cNvPr>
          <p:cNvSpPr/>
          <p:nvPr/>
        </p:nvSpPr>
        <p:spPr>
          <a:xfrm>
            <a:off x="11306174" y="5632450"/>
            <a:ext cx="104775" cy="111125"/>
          </a:xfrm>
          <a:prstGeom prst="ellipse">
            <a:avLst/>
          </a:prstGeom>
          <a:solidFill>
            <a:srgbClr val="431E9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9" name="Flowchart: Terminator 8">
            <a:extLst>
              <a:ext uri="{FF2B5EF4-FFF2-40B4-BE49-F238E27FC236}">
                <a16:creationId xmlns:a16="http://schemas.microsoft.com/office/drawing/2014/main" id="{E26E467F-533A-1FC3-45DB-27D8D1353898}"/>
              </a:ext>
            </a:extLst>
          </p:cNvPr>
          <p:cNvSpPr/>
          <p:nvPr/>
        </p:nvSpPr>
        <p:spPr>
          <a:xfrm>
            <a:off x="11623674" y="5658220"/>
            <a:ext cx="104776" cy="69431"/>
          </a:xfrm>
          <a:prstGeom prst="flowChartTerminator">
            <a:avLst/>
          </a:prstGeom>
          <a:solidFill>
            <a:srgbClr val="431E9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 name="Flowchart: Terminator 9">
            <a:extLst>
              <a:ext uri="{FF2B5EF4-FFF2-40B4-BE49-F238E27FC236}">
                <a16:creationId xmlns:a16="http://schemas.microsoft.com/office/drawing/2014/main" id="{AE800C0A-3EEC-160B-74B1-5199BC125AC0}"/>
              </a:ext>
            </a:extLst>
          </p:cNvPr>
          <p:cNvSpPr/>
          <p:nvPr/>
        </p:nvSpPr>
        <p:spPr>
          <a:xfrm>
            <a:off x="11332120" y="5422298"/>
            <a:ext cx="379488" cy="85193"/>
          </a:xfrm>
          <a:prstGeom prst="flowChartTerminator">
            <a:avLst/>
          </a:prstGeom>
          <a:solidFill>
            <a:srgbClr val="431E9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Flowchart: Terminator 10">
            <a:extLst>
              <a:ext uri="{FF2B5EF4-FFF2-40B4-BE49-F238E27FC236}">
                <a16:creationId xmlns:a16="http://schemas.microsoft.com/office/drawing/2014/main" id="{9EBCC7E8-D1CB-B5A3-1897-21745AB37936}"/>
              </a:ext>
            </a:extLst>
          </p:cNvPr>
          <p:cNvSpPr/>
          <p:nvPr/>
        </p:nvSpPr>
        <p:spPr>
          <a:xfrm>
            <a:off x="11279734" y="5440820"/>
            <a:ext cx="131216" cy="100100"/>
          </a:xfrm>
          <a:prstGeom prst="flowChartTerminator">
            <a:avLst/>
          </a:prstGeom>
          <a:solidFill>
            <a:srgbClr val="431E9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2" name="Flowchart: Terminator 11">
            <a:extLst>
              <a:ext uri="{FF2B5EF4-FFF2-40B4-BE49-F238E27FC236}">
                <a16:creationId xmlns:a16="http://schemas.microsoft.com/office/drawing/2014/main" id="{64DCBA10-EBB2-F65C-7D79-216C7A287EB2}"/>
              </a:ext>
            </a:extLst>
          </p:cNvPr>
          <p:cNvSpPr/>
          <p:nvPr/>
        </p:nvSpPr>
        <p:spPr>
          <a:xfrm>
            <a:off x="11659220" y="5464175"/>
            <a:ext cx="131216" cy="100100"/>
          </a:xfrm>
          <a:prstGeom prst="flowChartTerminator">
            <a:avLst/>
          </a:prstGeom>
          <a:solidFill>
            <a:srgbClr val="431E9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3" name="Flowchart: Terminator 12">
            <a:extLst>
              <a:ext uri="{FF2B5EF4-FFF2-40B4-BE49-F238E27FC236}">
                <a16:creationId xmlns:a16="http://schemas.microsoft.com/office/drawing/2014/main" id="{72216563-8584-24AB-03A8-95A3659C70EB}"/>
              </a:ext>
            </a:extLst>
          </p:cNvPr>
          <p:cNvSpPr/>
          <p:nvPr/>
        </p:nvSpPr>
        <p:spPr>
          <a:xfrm>
            <a:off x="11188030" y="5500247"/>
            <a:ext cx="131216" cy="100100"/>
          </a:xfrm>
          <a:prstGeom prst="flowChartTerminator">
            <a:avLst/>
          </a:prstGeom>
          <a:solidFill>
            <a:srgbClr val="431E9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4" name="Flowchart: Terminator 13">
            <a:extLst>
              <a:ext uri="{FF2B5EF4-FFF2-40B4-BE49-F238E27FC236}">
                <a16:creationId xmlns:a16="http://schemas.microsoft.com/office/drawing/2014/main" id="{95C061D6-DBAC-F889-4C5B-D06E5D3A9BC4}"/>
              </a:ext>
            </a:extLst>
          </p:cNvPr>
          <p:cNvSpPr/>
          <p:nvPr/>
        </p:nvSpPr>
        <p:spPr>
          <a:xfrm>
            <a:off x="11731626" y="5511148"/>
            <a:ext cx="131216" cy="100100"/>
          </a:xfrm>
          <a:prstGeom prst="flowChartTerminator">
            <a:avLst/>
          </a:prstGeom>
          <a:solidFill>
            <a:srgbClr val="431E9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aphicFrame>
        <p:nvGraphicFramePr>
          <p:cNvPr id="3" name="Table 2">
            <a:extLst>
              <a:ext uri="{FF2B5EF4-FFF2-40B4-BE49-F238E27FC236}">
                <a16:creationId xmlns:a16="http://schemas.microsoft.com/office/drawing/2014/main" id="{32085F57-B2A0-B5F1-E530-A5DF10EACECC}"/>
              </a:ext>
            </a:extLst>
          </p:cNvPr>
          <p:cNvGraphicFramePr>
            <a:graphicFrameLocks noGrp="1"/>
          </p:cNvGraphicFramePr>
          <p:nvPr>
            <p:extLst>
              <p:ext uri="{D42A27DB-BD31-4B8C-83A1-F6EECF244321}">
                <p14:modId xmlns:p14="http://schemas.microsoft.com/office/powerpoint/2010/main" val="19597331"/>
              </p:ext>
            </p:extLst>
          </p:nvPr>
        </p:nvGraphicFramePr>
        <p:xfrm>
          <a:off x="1440160" y="1866965"/>
          <a:ext cx="9319868" cy="4184522"/>
        </p:xfrm>
        <a:graphic>
          <a:graphicData uri="http://schemas.openxmlformats.org/drawingml/2006/table">
            <a:tbl>
              <a:tblPr firstRow="1" bandRow="1">
                <a:tableStyleId>{93296810-A885-4BE3-A3E7-6D5BEEA58F35}</a:tableStyleId>
              </a:tblPr>
              <a:tblGrid>
                <a:gridCol w="2106267">
                  <a:extLst>
                    <a:ext uri="{9D8B030D-6E8A-4147-A177-3AD203B41FA5}">
                      <a16:colId xmlns:a16="http://schemas.microsoft.com/office/drawing/2014/main" val="1161694748"/>
                    </a:ext>
                  </a:extLst>
                </a:gridCol>
                <a:gridCol w="3835400">
                  <a:extLst>
                    <a:ext uri="{9D8B030D-6E8A-4147-A177-3AD203B41FA5}">
                      <a16:colId xmlns:a16="http://schemas.microsoft.com/office/drawing/2014/main" val="31163266"/>
                    </a:ext>
                  </a:extLst>
                </a:gridCol>
                <a:gridCol w="3378201">
                  <a:extLst>
                    <a:ext uri="{9D8B030D-6E8A-4147-A177-3AD203B41FA5}">
                      <a16:colId xmlns:a16="http://schemas.microsoft.com/office/drawing/2014/main" val="88915990"/>
                    </a:ext>
                  </a:extLst>
                </a:gridCol>
              </a:tblGrid>
              <a:tr h="444478">
                <a:tc>
                  <a:txBody>
                    <a:bodyPr/>
                    <a:lstStyle/>
                    <a:p>
                      <a:pPr algn="ctr"/>
                      <a:r>
                        <a:rPr lang="en-US" b="1" dirty="0"/>
                        <a:t>Feature/Aspect</a:t>
                      </a:r>
                      <a:endParaRPr lang="en-US" dirty="0"/>
                    </a:p>
                  </a:txBody>
                  <a:tcPr anchor="ctr"/>
                </a:tc>
                <a:tc>
                  <a:txBody>
                    <a:bodyPr/>
                    <a:lstStyle/>
                    <a:p>
                      <a:pPr algn="ctr"/>
                      <a:r>
                        <a:rPr lang="en-US" b="1" dirty="0"/>
                        <a:t>LoRaWAN</a:t>
                      </a:r>
                      <a:endParaRPr lang="en-US" dirty="0"/>
                    </a:p>
                  </a:txBody>
                  <a:tcPr anchor="ctr"/>
                </a:tc>
                <a:tc>
                  <a:txBody>
                    <a:bodyPr/>
                    <a:lstStyle/>
                    <a:p>
                      <a:pPr algn="ctr"/>
                      <a:r>
                        <a:rPr lang="en-US" b="1" dirty="0" err="1"/>
                        <a:t>LoRaBlink</a:t>
                      </a:r>
                      <a:endParaRPr lang="en-US" dirty="0"/>
                    </a:p>
                  </a:txBody>
                  <a:tcPr anchor="ctr"/>
                </a:tc>
                <a:extLst>
                  <a:ext uri="{0D108BD9-81ED-4DB2-BD59-A6C34878D82A}">
                    <a16:rowId xmlns:a16="http://schemas.microsoft.com/office/drawing/2014/main" val="3491287697"/>
                  </a:ext>
                </a:extLst>
              </a:tr>
              <a:tr h="783484">
                <a:tc>
                  <a:txBody>
                    <a:bodyPr/>
                    <a:lstStyle/>
                    <a:p>
                      <a:pPr algn="ctr"/>
                      <a:r>
                        <a:rPr lang="en-US" sz="2000" b="1" dirty="0"/>
                        <a:t>Topology</a:t>
                      </a:r>
                    </a:p>
                  </a:txBody>
                  <a:tcPr marL="115712" marR="115712" marT="57856" marB="57856"/>
                </a:tc>
                <a:tc>
                  <a:txBody>
                    <a:bodyPr/>
                    <a:lstStyle/>
                    <a:p>
                      <a:pPr algn="ctr"/>
                      <a:r>
                        <a:rPr lang="en-US" sz="1600" dirty="0"/>
                        <a:t>Star topology where all nodes communicate directly with the gateway.</a:t>
                      </a:r>
                    </a:p>
                  </a:txBody>
                  <a:tcPr anchor="ctr"/>
                </a:tc>
                <a:tc>
                  <a:txBody>
                    <a:bodyPr/>
                    <a:lstStyle/>
                    <a:p>
                      <a:pPr algn="ctr"/>
                      <a:r>
                        <a:rPr lang="en-US" sz="1600" dirty="0"/>
                        <a:t>Multi-hop communication supporting data relaying via nodes.</a:t>
                      </a:r>
                    </a:p>
                  </a:txBody>
                  <a:tcPr anchor="ctr"/>
                </a:tc>
                <a:extLst>
                  <a:ext uri="{0D108BD9-81ED-4DB2-BD59-A6C34878D82A}">
                    <a16:rowId xmlns:a16="http://schemas.microsoft.com/office/drawing/2014/main" val="2656486996"/>
                  </a:ext>
                </a:extLst>
              </a:tr>
              <a:tr h="783484">
                <a:tc>
                  <a:txBody>
                    <a:bodyPr/>
                    <a:lstStyle/>
                    <a:p>
                      <a:pPr algn="ctr"/>
                      <a:r>
                        <a:rPr lang="en-US" sz="2000" b="1" dirty="0"/>
                        <a:t>Routing</a:t>
                      </a:r>
                    </a:p>
                  </a:txBody>
                  <a:tcPr marL="115712" marR="115712" marT="57856" marB="57856"/>
                </a:tc>
                <a:tc>
                  <a:txBody>
                    <a:bodyPr/>
                    <a:lstStyle/>
                    <a:p>
                      <a:pPr algn="ctr"/>
                      <a:r>
                        <a:rPr lang="en-US" sz="1600" dirty="0"/>
                        <a:t>Gateway-based centralized communication; no routing between nodes.</a:t>
                      </a:r>
                    </a:p>
                  </a:txBody>
                  <a:tcPr anchor="ctr"/>
                </a:tc>
                <a:tc>
                  <a:txBody>
                    <a:bodyPr/>
                    <a:lstStyle/>
                    <a:p>
                      <a:pPr algn="ctr"/>
                      <a:r>
                        <a:rPr lang="en-US" sz="1600" dirty="0"/>
                        <a:t>Decentralized; integrates MAC and routing for multi-hop communication.</a:t>
                      </a:r>
                    </a:p>
                  </a:txBody>
                  <a:tcPr anchor="ctr"/>
                </a:tc>
                <a:extLst>
                  <a:ext uri="{0D108BD9-81ED-4DB2-BD59-A6C34878D82A}">
                    <a16:rowId xmlns:a16="http://schemas.microsoft.com/office/drawing/2014/main" val="4222577875"/>
                  </a:ext>
                </a:extLst>
              </a:tr>
              <a:tr h="1018530">
                <a:tc>
                  <a:txBody>
                    <a:bodyPr/>
                    <a:lstStyle/>
                    <a:p>
                      <a:pPr algn="ctr"/>
                      <a:r>
                        <a:rPr lang="en-US" sz="2000" b="1" dirty="0"/>
                        <a:t>Unique Features Used</a:t>
                      </a:r>
                    </a:p>
                  </a:txBody>
                  <a:tcPr anchor="ctr"/>
                </a:tc>
                <a:tc>
                  <a:txBody>
                    <a:bodyPr/>
                    <a:lstStyle/>
                    <a:p>
                      <a:pPr algn="ctr"/>
                      <a:r>
                        <a:rPr lang="en-US" sz="1600" dirty="0"/>
                        <a:t>Uses LoRa's physical layer features like long range and low power, but focused on single-hop communication.</a:t>
                      </a:r>
                    </a:p>
                  </a:txBody>
                  <a:tcPr anchor="ctr"/>
                </a:tc>
                <a:tc>
                  <a:txBody>
                    <a:bodyPr/>
                    <a:lstStyle/>
                    <a:p>
                      <a:pPr algn="ctr"/>
                      <a:r>
                        <a:rPr lang="en-US" sz="1600" dirty="0"/>
                        <a:t>Exploits LoRa features like concurrent transmissions and carrier activity detection for robust multi-hop communication.</a:t>
                      </a:r>
                    </a:p>
                  </a:txBody>
                  <a:tcPr anchor="ctr"/>
                </a:tc>
                <a:extLst>
                  <a:ext uri="{0D108BD9-81ED-4DB2-BD59-A6C34878D82A}">
                    <a16:rowId xmlns:a16="http://schemas.microsoft.com/office/drawing/2014/main" val="2176489096"/>
                  </a:ext>
                </a:extLst>
              </a:tr>
              <a:tr h="1018530">
                <a:tc>
                  <a:txBody>
                    <a:bodyPr/>
                    <a:lstStyle/>
                    <a:p>
                      <a:pPr algn="ctr"/>
                      <a:r>
                        <a:rPr lang="en-US" sz="2000" b="1" dirty="0"/>
                        <a:t>Applications</a:t>
                      </a:r>
                    </a:p>
                  </a:txBody>
                  <a:tcPr marL="115712" marR="115712" marT="57856" marB="57856"/>
                </a:tc>
                <a:tc>
                  <a:txBody>
                    <a:bodyPr/>
                    <a:lstStyle/>
                    <a:p>
                      <a:pPr algn="ctr"/>
                      <a:r>
                        <a:rPr lang="en-US" sz="1600" dirty="0"/>
                        <a:t>Meter reading, environmental monitoring, and city-wide IoT solutions.</a:t>
                      </a:r>
                    </a:p>
                  </a:txBody>
                  <a:tcPr anchor="ctr"/>
                </a:tc>
                <a:tc>
                  <a:txBody>
                    <a:bodyPr/>
                    <a:lstStyle/>
                    <a:p>
                      <a:pPr algn="ctr"/>
                      <a:r>
                        <a:rPr lang="en-US" sz="1600" dirty="0"/>
                        <a:t>IoT deployments in challenging environments requiring multi-hop communication, such as rural or large campus networks.</a:t>
                      </a:r>
                    </a:p>
                  </a:txBody>
                  <a:tcPr anchor="ctr"/>
                </a:tc>
                <a:extLst>
                  <a:ext uri="{0D108BD9-81ED-4DB2-BD59-A6C34878D82A}">
                    <a16:rowId xmlns:a16="http://schemas.microsoft.com/office/drawing/2014/main" val="2792152376"/>
                  </a:ext>
                </a:extLst>
              </a:tr>
            </a:tbl>
          </a:graphicData>
        </a:graphic>
      </p:graphicFrame>
    </p:spTree>
    <p:extLst>
      <p:ext uri="{BB962C8B-B14F-4D97-AF65-F5344CB8AC3E}">
        <p14:creationId xmlns:p14="http://schemas.microsoft.com/office/powerpoint/2010/main" val="30937458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22B77E-BF63-2E96-1CF9-AC7A6FF3B64C}"/>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D7E361C4-AC34-3914-4D50-0DE64B9386D2}"/>
              </a:ext>
            </a:extLst>
          </p:cNvPr>
          <p:cNvSpPr txBox="1"/>
          <p:nvPr/>
        </p:nvSpPr>
        <p:spPr>
          <a:xfrm>
            <a:off x="4736784" y="762891"/>
            <a:ext cx="5799401" cy="1169551"/>
          </a:xfrm>
          <a:prstGeom prst="rect">
            <a:avLst/>
          </a:prstGeom>
          <a:noFill/>
        </p:spPr>
        <p:txBody>
          <a:bodyPr wrap="square" rtlCol="0" anchor="ctr">
            <a:spAutoFit/>
          </a:bodyPr>
          <a:lstStyle/>
          <a:p>
            <a:pPr algn="ctr"/>
            <a:r>
              <a:rPr lang="en-US" altLang="ko-KR" sz="7000" b="1" dirty="0">
                <a:solidFill>
                  <a:schemeClr val="bg1"/>
                </a:solidFill>
                <a:latin typeface="+mj-lt"/>
              </a:rPr>
              <a:t>Conclusion</a:t>
            </a:r>
            <a:endParaRPr lang="ko-KR" altLang="en-US" sz="7000" b="1" dirty="0">
              <a:solidFill>
                <a:schemeClr val="bg1"/>
              </a:solidFill>
              <a:latin typeface="+mj-lt"/>
              <a:cs typeface="Arial" pitchFamily="34" charset="0"/>
            </a:endParaRPr>
          </a:p>
        </p:txBody>
      </p:sp>
      <p:sp>
        <p:nvSpPr>
          <p:cNvPr id="5" name="TextBox 4">
            <a:extLst>
              <a:ext uri="{FF2B5EF4-FFF2-40B4-BE49-F238E27FC236}">
                <a16:creationId xmlns:a16="http://schemas.microsoft.com/office/drawing/2014/main" id="{B7254506-F4ED-B850-4535-A1D5FF063515}"/>
              </a:ext>
            </a:extLst>
          </p:cNvPr>
          <p:cNvSpPr txBox="1"/>
          <p:nvPr/>
        </p:nvSpPr>
        <p:spPr>
          <a:xfrm>
            <a:off x="3924909" y="2195503"/>
            <a:ext cx="7423150" cy="1754326"/>
          </a:xfrm>
          <a:prstGeom prst="rect">
            <a:avLst/>
          </a:prstGeom>
          <a:noFill/>
        </p:spPr>
        <p:txBody>
          <a:bodyPr wrap="square" rtlCol="0" anchor="ctr">
            <a:spAutoFit/>
          </a:bodyPr>
          <a:lstStyle/>
          <a:p>
            <a:pPr algn="ctr"/>
            <a:r>
              <a:rPr lang="en-US" altLang="ko-KR" sz="3600" dirty="0">
                <a:solidFill>
                  <a:schemeClr val="bg1"/>
                </a:solidFill>
              </a:rPr>
              <a:t>Need of communication</a:t>
            </a:r>
          </a:p>
          <a:p>
            <a:pPr algn="ctr"/>
            <a:r>
              <a:rPr lang="en-US" altLang="ko-KR" sz="3600" dirty="0">
                <a:solidFill>
                  <a:schemeClr val="bg1"/>
                </a:solidFill>
              </a:rPr>
              <a:t>Low Power Wide Area Networks</a:t>
            </a:r>
          </a:p>
          <a:p>
            <a:pPr algn="ctr"/>
            <a:r>
              <a:rPr lang="en-US" altLang="ko-KR" sz="3600" dirty="0">
                <a:solidFill>
                  <a:schemeClr val="bg1"/>
                </a:solidFill>
              </a:rPr>
              <a:t>LoRa Alliance</a:t>
            </a:r>
          </a:p>
        </p:txBody>
      </p:sp>
      <p:sp>
        <p:nvSpPr>
          <p:cNvPr id="2" name="TextBox 1">
            <a:extLst>
              <a:ext uri="{FF2B5EF4-FFF2-40B4-BE49-F238E27FC236}">
                <a16:creationId xmlns:a16="http://schemas.microsoft.com/office/drawing/2014/main" id="{9B4F4A3A-C885-A376-2C2F-967AEF4DED5A}"/>
              </a:ext>
            </a:extLst>
          </p:cNvPr>
          <p:cNvSpPr txBox="1"/>
          <p:nvPr/>
        </p:nvSpPr>
        <p:spPr>
          <a:xfrm>
            <a:off x="3924909" y="4340783"/>
            <a:ext cx="7423150" cy="1754326"/>
          </a:xfrm>
          <a:prstGeom prst="rect">
            <a:avLst/>
          </a:prstGeom>
          <a:noFill/>
        </p:spPr>
        <p:txBody>
          <a:bodyPr wrap="square" rtlCol="0" anchor="ctr">
            <a:spAutoFit/>
          </a:bodyPr>
          <a:lstStyle/>
          <a:p>
            <a:pPr algn="ctr"/>
            <a:r>
              <a:rPr lang="en-US" altLang="ko-KR" sz="3600" dirty="0">
                <a:solidFill>
                  <a:schemeClr val="bg1"/>
                </a:solidFill>
              </a:rPr>
              <a:t>LoRa PHY</a:t>
            </a:r>
          </a:p>
          <a:p>
            <a:pPr algn="ctr"/>
            <a:r>
              <a:rPr lang="en-US" altLang="ko-KR" sz="3600" dirty="0">
                <a:solidFill>
                  <a:schemeClr val="bg1"/>
                </a:solidFill>
              </a:rPr>
              <a:t>Use of FSK and CSS</a:t>
            </a:r>
          </a:p>
          <a:p>
            <a:pPr algn="ctr"/>
            <a:r>
              <a:rPr lang="en-US" altLang="ko-KR" sz="3600" dirty="0">
                <a:solidFill>
                  <a:schemeClr val="bg1"/>
                </a:solidFill>
              </a:rPr>
              <a:t>Physical layer packets</a:t>
            </a:r>
          </a:p>
        </p:txBody>
      </p:sp>
    </p:spTree>
    <p:extLst>
      <p:ext uri="{BB962C8B-B14F-4D97-AF65-F5344CB8AC3E}">
        <p14:creationId xmlns:p14="http://schemas.microsoft.com/office/powerpoint/2010/main" val="27236372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1000"/>
                                        <p:tgtEl>
                                          <p:spTgt spid="2"/>
                                        </p:tgtEl>
                                      </p:cBhvr>
                                    </p:animEffect>
                                    <p:anim calcmode="lin" valueType="num">
                                      <p:cBhvr>
                                        <p:cTn id="15" dur="1000" fill="hold"/>
                                        <p:tgtEl>
                                          <p:spTgt spid="2"/>
                                        </p:tgtEl>
                                        <p:attrNameLst>
                                          <p:attrName>ppt_x</p:attrName>
                                        </p:attrNameLst>
                                      </p:cBhvr>
                                      <p:tavLst>
                                        <p:tav tm="0">
                                          <p:val>
                                            <p:strVal val="#ppt_x"/>
                                          </p:val>
                                        </p:tav>
                                        <p:tav tm="100000">
                                          <p:val>
                                            <p:strVal val="#ppt_x"/>
                                          </p:val>
                                        </p:tav>
                                      </p:tavLst>
                                    </p:anim>
                                    <p:anim calcmode="lin" valueType="num">
                                      <p:cBhvr>
                                        <p:cTn id="16"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38CC8D-4A35-A11B-3AE7-96A9CF32A268}"/>
            </a:ext>
          </a:extLst>
        </p:cNvPr>
        <p:cNvGrpSpPr/>
        <p:nvPr/>
      </p:nvGrpSpPr>
      <p:grpSpPr>
        <a:xfrm>
          <a:off x="0" y="0"/>
          <a:ext cx="0" cy="0"/>
          <a:chOff x="0" y="0"/>
          <a:chExt cx="0" cy="0"/>
        </a:xfrm>
      </p:grpSpPr>
      <p:sp>
        <p:nvSpPr>
          <p:cNvPr id="13" name="TextBox 12">
            <a:extLst>
              <a:ext uri="{FF2B5EF4-FFF2-40B4-BE49-F238E27FC236}">
                <a16:creationId xmlns:a16="http://schemas.microsoft.com/office/drawing/2014/main" id="{B98B244F-ABE2-0464-82A0-A530684D28BA}"/>
              </a:ext>
            </a:extLst>
          </p:cNvPr>
          <p:cNvSpPr txBox="1"/>
          <p:nvPr/>
        </p:nvSpPr>
        <p:spPr>
          <a:xfrm>
            <a:off x="296599" y="762891"/>
            <a:ext cx="5799401" cy="1169551"/>
          </a:xfrm>
          <a:prstGeom prst="rect">
            <a:avLst/>
          </a:prstGeom>
          <a:noFill/>
        </p:spPr>
        <p:txBody>
          <a:bodyPr wrap="square" rtlCol="0" anchor="ctr">
            <a:spAutoFit/>
          </a:bodyPr>
          <a:lstStyle/>
          <a:p>
            <a:pPr algn="ctr"/>
            <a:r>
              <a:rPr lang="en-US" altLang="ko-KR" sz="7000" b="1" dirty="0">
                <a:solidFill>
                  <a:schemeClr val="bg1"/>
                </a:solidFill>
                <a:latin typeface="+mj-lt"/>
              </a:rPr>
              <a:t>Conclusion</a:t>
            </a:r>
            <a:endParaRPr lang="ko-KR" altLang="en-US" sz="7000" b="1" dirty="0">
              <a:solidFill>
                <a:schemeClr val="bg1"/>
              </a:solidFill>
              <a:latin typeface="+mj-lt"/>
              <a:cs typeface="Arial" pitchFamily="34" charset="0"/>
            </a:endParaRPr>
          </a:p>
        </p:txBody>
      </p:sp>
      <p:sp>
        <p:nvSpPr>
          <p:cNvPr id="14" name="TextBox 13">
            <a:extLst>
              <a:ext uri="{FF2B5EF4-FFF2-40B4-BE49-F238E27FC236}">
                <a16:creationId xmlns:a16="http://schemas.microsoft.com/office/drawing/2014/main" id="{6579DFCE-45E0-8E11-E58A-82AAEFAB2C58}"/>
              </a:ext>
            </a:extLst>
          </p:cNvPr>
          <p:cNvSpPr txBox="1"/>
          <p:nvPr/>
        </p:nvSpPr>
        <p:spPr>
          <a:xfrm>
            <a:off x="3924909" y="2195503"/>
            <a:ext cx="7423150" cy="1754326"/>
          </a:xfrm>
          <a:prstGeom prst="rect">
            <a:avLst/>
          </a:prstGeom>
          <a:noFill/>
        </p:spPr>
        <p:txBody>
          <a:bodyPr wrap="square" rtlCol="0" anchor="ctr">
            <a:spAutoFit/>
          </a:bodyPr>
          <a:lstStyle/>
          <a:p>
            <a:pPr algn="ctr"/>
            <a:r>
              <a:rPr lang="en-US" altLang="ko-KR" sz="3600" dirty="0">
                <a:solidFill>
                  <a:schemeClr val="bg1"/>
                </a:solidFill>
              </a:rPr>
              <a:t>LoRaWAN</a:t>
            </a:r>
          </a:p>
          <a:p>
            <a:pPr algn="ctr"/>
            <a:r>
              <a:rPr lang="en-US" altLang="ko-KR" sz="3600" dirty="0">
                <a:solidFill>
                  <a:schemeClr val="bg1"/>
                </a:solidFill>
              </a:rPr>
              <a:t>Different classes</a:t>
            </a:r>
          </a:p>
          <a:p>
            <a:pPr algn="ctr"/>
            <a:r>
              <a:rPr lang="en-US" altLang="ko-KR" sz="3600" dirty="0">
                <a:solidFill>
                  <a:schemeClr val="bg1"/>
                </a:solidFill>
              </a:rPr>
              <a:t>LoRaWAN gadgets</a:t>
            </a:r>
          </a:p>
        </p:txBody>
      </p:sp>
      <p:sp>
        <p:nvSpPr>
          <p:cNvPr id="15" name="TextBox 14">
            <a:extLst>
              <a:ext uri="{FF2B5EF4-FFF2-40B4-BE49-F238E27FC236}">
                <a16:creationId xmlns:a16="http://schemas.microsoft.com/office/drawing/2014/main" id="{2B69D49A-BB84-FC07-4481-A738E7624B32}"/>
              </a:ext>
            </a:extLst>
          </p:cNvPr>
          <p:cNvSpPr txBox="1"/>
          <p:nvPr/>
        </p:nvSpPr>
        <p:spPr>
          <a:xfrm>
            <a:off x="3924909" y="4340783"/>
            <a:ext cx="7423150" cy="1754326"/>
          </a:xfrm>
          <a:prstGeom prst="rect">
            <a:avLst/>
          </a:prstGeom>
          <a:noFill/>
        </p:spPr>
        <p:txBody>
          <a:bodyPr wrap="square" rtlCol="0" anchor="ctr">
            <a:spAutoFit/>
          </a:bodyPr>
          <a:lstStyle/>
          <a:p>
            <a:pPr algn="ctr"/>
            <a:r>
              <a:rPr lang="en-US" altLang="ko-KR" sz="3600" dirty="0" err="1">
                <a:solidFill>
                  <a:schemeClr val="bg1"/>
                </a:solidFill>
              </a:rPr>
              <a:t>LoRaBlink</a:t>
            </a:r>
            <a:endParaRPr lang="en-US" altLang="ko-KR" sz="3600" dirty="0">
              <a:solidFill>
                <a:schemeClr val="bg1"/>
              </a:solidFill>
            </a:endParaRPr>
          </a:p>
          <a:p>
            <a:pPr algn="ctr"/>
            <a:r>
              <a:rPr lang="en-US" altLang="ko-KR" sz="3600" dirty="0">
                <a:solidFill>
                  <a:schemeClr val="bg1"/>
                </a:solidFill>
              </a:rPr>
              <a:t>Add </a:t>
            </a:r>
            <a:r>
              <a:rPr lang="en-US" altLang="ko-KR" sz="3600" dirty="0" err="1">
                <a:solidFill>
                  <a:schemeClr val="bg1"/>
                </a:solidFill>
              </a:rPr>
              <a:t>multihop</a:t>
            </a:r>
            <a:endParaRPr lang="en-US" altLang="ko-KR" sz="3600" dirty="0">
              <a:solidFill>
                <a:schemeClr val="bg1"/>
              </a:solidFill>
            </a:endParaRPr>
          </a:p>
          <a:p>
            <a:pPr algn="ctr"/>
            <a:r>
              <a:rPr lang="en-US" altLang="ko-KR" sz="3600" dirty="0">
                <a:solidFill>
                  <a:schemeClr val="bg1"/>
                </a:solidFill>
              </a:rPr>
              <a:t>Sinks and Beacons</a:t>
            </a:r>
          </a:p>
        </p:txBody>
      </p:sp>
    </p:spTree>
    <p:extLst>
      <p:ext uri="{BB962C8B-B14F-4D97-AF65-F5344CB8AC3E}">
        <p14:creationId xmlns:p14="http://schemas.microsoft.com/office/powerpoint/2010/main" val="11978464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5"/>
                                        </p:tgtEl>
                                        <p:attrNameLst>
                                          <p:attrName>style.visibility</p:attrName>
                                        </p:attrNameLst>
                                      </p:cBhvr>
                                      <p:to>
                                        <p:strVal val="visible"/>
                                      </p:to>
                                    </p:set>
                                    <p:animEffect transition="in" filter="fade">
                                      <p:cBhvr>
                                        <p:cTn id="14" dur="1000"/>
                                        <p:tgtEl>
                                          <p:spTgt spid="15"/>
                                        </p:tgtEl>
                                      </p:cBhvr>
                                    </p:animEffect>
                                    <p:anim calcmode="lin" valueType="num">
                                      <p:cBhvr>
                                        <p:cTn id="15" dur="1000" fill="hold"/>
                                        <p:tgtEl>
                                          <p:spTgt spid="15"/>
                                        </p:tgtEl>
                                        <p:attrNameLst>
                                          <p:attrName>ppt_x</p:attrName>
                                        </p:attrNameLst>
                                      </p:cBhvr>
                                      <p:tavLst>
                                        <p:tav tm="0">
                                          <p:val>
                                            <p:strVal val="#ppt_x"/>
                                          </p:val>
                                        </p:tav>
                                        <p:tav tm="100000">
                                          <p:val>
                                            <p:strVal val="#ppt_x"/>
                                          </p:val>
                                        </p:tav>
                                      </p:tavLst>
                                    </p:anim>
                                    <p:anim calcmode="lin" valueType="num">
                                      <p:cBhvr>
                                        <p:cTn id="16"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8BB9D2-AA56-90BE-8663-DFDA27926CB4}"/>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B7D3E6F6-6D0F-98A3-E39B-D6C9E95ACBD9}"/>
              </a:ext>
            </a:extLst>
          </p:cNvPr>
          <p:cNvSpPr>
            <a:spLocks noGrp="1"/>
          </p:cNvSpPr>
          <p:nvPr>
            <p:ph type="body" sz="quarter" idx="10"/>
          </p:nvPr>
        </p:nvSpPr>
        <p:spPr/>
        <p:txBody>
          <a:bodyPr/>
          <a:lstStyle/>
          <a:p>
            <a:r>
              <a:rPr lang="en-US" b="1" dirty="0" err="1">
                <a:solidFill>
                  <a:srgbClr val="5A28C8"/>
                </a:solidFill>
              </a:rPr>
              <a:t>recsourses</a:t>
            </a:r>
            <a:endParaRPr lang="en-US" b="1" dirty="0">
              <a:solidFill>
                <a:srgbClr val="5A28C8"/>
              </a:solidFill>
            </a:endParaRPr>
          </a:p>
        </p:txBody>
      </p:sp>
      <p:grpSp>
        <p:nvGrpSpPr>
          <p:cNvPr id="13" name="Graphic 1">
            <a:extLst>
              <a:ext uri="{FF2B5EF4-FFF2-40B4-BE49-F238E27FC236}">
                <a16:creationId xmlns:a16="http://schemas.microsoft.com/office/drawing/2014/main" id="{CCCA902E-7B64-EA0D-5C9F-FC2B879C489E}"/>
              </a:ext>
            </a:extLst>
          </p:cNvPr>
          <p:cNvGrpSpPr/>
          <p:nvPr/>
        </p:nvGrpSpPr>
        <p:grpSpPr>
          <a:xfrm>
            <a:off x="174046" y="1377098"/>
            <a:ext cx="4627432" cy="5478777"/>
            <a:chOff x="3889794" y="2616331"/>
            <a:chExt cx="3499904" cy="4143808"/>
          </a:xfrm>
        </p:grpSpPr>
        <p:sp>
          <p:nvSpPr>
            <p:cNvPr id="14" name="Freeform: Shape 13">
              <a:extLst>
                <a:ext uri="{FF2B5EF4-FFF2-40B4-BE49-F238E27FC236}">
                  <a16:creationId xmlns:a16="http://schemas.microsoft.com/office/drawing/2014/main" id="{EEE557BD-86E7-FC6F-F681-507575321174}"/>
                </a:ext>
              </a:extLst>
            </p:cNvPr>
            <p:cNvSpPr/>
            <p:nvPr/>
          </p:nvSpPr>
          <p:spPr>
            <a:xfrm>
              <a:off x="4705765" y="3775935"/>
              <a:ext cx="2683933" cy="2984204"/>
            </a:xfrm>
            <a:custGeom>
              <a:avLst/>
              <a:gdLst>
                <a:gd name="connsiteX0" fmla="*/ 2065790 w 2683933"/>
                <a:gd name="connsiteY0" fmla="*/ 2983668 h 2984204"/>
                <a:gd name="connsiteX1" fmla="*/ 2040080 w 2683933"/>
                <a:gd name="connsiteY1" fmla="*/ 2984204 h 2984204"/>
                <a:gd name="connsiteX2" fmla="*/ 393554 w 2683933"/>
                <a:gd name="connsiteY2" fmla="*/ 2984204 h 2984204"/>
                <a:gd name="connsiteX3" fmla="*/ 369986 w 2683933"/>
                <a:gd name="connsiteY3" fmla="*/ 2983668 h 2984204"/>
                <a:gd name="connsiteX4" fmla="*/ 397839 w 2683933"/>
                <a:gd name="connsiteY4" fmla="*/ 2854582 h 2984204"/>
                <a:gd name="connsiteX5" fmla="*/ 512464 w 2683933"/>
                <a:gd name="connsiteY5" fmla="*/ 2421793 h 2984204"/>
                <a:gd name="connsiteX6" fmla="*/ 512999 w 2683933"/>
                <a:gd name="connsiteY6" fmla="*/ 2419650 h 2984204"/>
                <a:gd name="connsiteX7" fmla="*/ 488360 w 2683933"/>
                <a:gd name="connsiteY7" fmla="*/ 2305561 h 2984204"/>
                <a:gd name="connsiteX8" fmla="*/ 386591 w 2683933"/>
                <a:gd name="connsiteY8" fmla="*/ 2187723 h 2984204"/>
                <a:gd name="connsiteX9" fmla="*/ 387662 w 2683933"/>
                <a:gd name="connsiteY9" fmla="*/ 2163620 h 2984204"/>
                <a:gd name="connsiteX10" fmla="*/ 562813 w 2683933"/>
                <a:gd name="connsiteY10" fmla="*/ 1921515 h 2984204"/>
                <a:gd name="connsiteX11" fmla="*/ 592808 w 2683933"/>
                <a:gd name="connsiteY11" fmla="*/ 1843848 h 2984204"/>
                <a:gd name="connsiteX12" fmla="*/ 465328 w 2683933"/>
                <a:gd name="connsiteY12" fmla="*/ 1881343 h 2984204"/>
                <a:gd name="connsiteX13" fmla="*/ 290177 w 2683933"/>
                <a:gd name="connsiteY13" fmla="*/ 1893126 h 2984204"/>
                <a:gd name="connsiteX14" fmla="*/ 66820 w 2683933"/>
                <a:gd name="connsiteY14" fmla="*/ 1879736 h 2984204"/>
                <a:gd name="connsiteX15" fmla="*/ 12186 w 2683933"/>
                <a:gd name="connsiteY15" fmla="*/ 1873308 h 2984204"/>
                <a:gd name="connsiteX16" fmla="*/ 6294 w 2683933"/>
                <a:gd name="connsiteY16" fmla="*/ 1844920 h 2984204"/>
                <a:gd name="connsiteX17" fmla="*/ 13792 w 2683933"/>
                <a:gd name="connsiteY17" fmla="*/ 1844384 h 2984204"/>
                <a:gd name="connsiteX18" fmla="*/ 125203 w 2683933"/>
                <a:gd name="connsiteY18" fmla="*/ 1866880 h 2984204"/>
                <a:gd name="connsiteX19" fmla="*/ 195371 w 2683933"/>
                <a:gd name="connsiteY19" fmla="*/ 1834743 h 2984204"/>
                <a:gd name="connsiteX20" fmla="*/ 241971 w 2683933"/>
                <a:gd name="connsiteY20" fmla="*/ 1792428 h 2984204"/>
                <a:gd name="connsiteX21" fmla="*/ 503894 w 2683933"/>
                <a:gd name="connsiteY21" fmla="*/ 1768860 h 2984204"/>
                <a:gd name="connsiteX22" fmla="*/ 775458 w 2683933"/>
                <a:gd name="connsiteY22" fmla="*/ 1743150 h 2984204"/>
                <a:gd name="connsiteX23" fmla="*/ 852589 w 2683933"/>
                <a:gd name="connsiteY23" fmla="*/ 1738865 h 2984204"/>
                <a:gd name="connsiteX24" fmla="*/ 909365 w 2683933"/>
                <a:gd name="connsiteY24" fmla="*/ 1749042 h 2984204"/>
                <a:gd name="connsiteX25" fmla="*/ 903473 w 2683933"/>
                <a:gd name="connsiteY25" fmla="*/ 1769396 h 2984204"/>
                <a:gd name="connsiteX26" fmla="*/ 792062 w 2683933"/>
                <a:gd name="connsiteY26" fmla="*/ 2165762 h 2984204"/>
                <a:gd name="connsiteX27" fmla="*/ 1152006 w 2683933"/>
                <a:gd name="connsiteY27" fmla="*/ 2213969 h 2984204"/>
                <a:gd name="connsiteX28" fmla="*/ 1186821 w 2683933"/>
                <a:gd name="connsiteY28" fmla="*/ 2182367 h 2984204"/>
                <a:gd name="connsiteX29" fmla="*/ 1201284 w 2683933"/>
                <a:gd name="connsiteY29" fmla="*/ 2035068 h 2984204"/>
                <a:gd name="connsiteX30" fmla="*/ 1221637 w 2683933"/>
                <a:gd name="connsiteY30" fmla="*/ 1830458 h 2984204"/>
                <a:gd name="connsiteX31" fmla="*/ 1230743 w 2683933"/>
                <a:gd name="connsiteY31" fmla="*/ 1737794 h 2984204"/>
                <a:gd name="connsiteX32" fmla="*/ 1213603 w 2683933"/>
                <a:gd name="connsiteY32" fmla="*/ 1717975 h 2984204"/>
                <a:gd name="connsiteX33" fmla="*/ 1055592 w 2683933"/>
                <a:gd name="connsiteY33" fmla="*/ 1724403 h 2984204"/>
                <a:gd name="connsiteX34" fmla="*/ 1016491 w 2683933"/>
                <a:gd name="connsiteY34" fmla="*/ 1722796 h 2984204"/>
                <a:gd name="connsiteX35" fmla="*/ 1011135 w 2683933"/>
                <a:gd name="connsiteY35" fmla="*/ 1665484 h 2984204"/>
                <a:gd name="connsiteX36" fmla="*/ 991852 w 2683933"/>
                <a:gd name="connsiteY36" fmla="*/ 1631203 h 2984204"/>
                <a:gd name="connsiteX37" fmla="*/ 884726 w 2683933"/>
                <a:gd name="connsiteY37" fmla="*/ 1577641 h 2984204"/>
                <a:gd name="connsiteX38" fmla="*/ 863301 w 2683933"/>
                <a:gd name="connsiteY38" fmla="*/ 1544431 h 2984204"/>
                <a:gd name="connsiteX39" fmla="*/ 895975 w 2683933"/>
                <a:gd name="connsiteY39" fmla="*/ 1343570 h 2984204"/>
                <a:gd name="connsiteX40" fmla="*/ 860623 w 2683933"/>
                <a:gd name="connsiteY40" fmla="*/ 1304469 h 2984204"/>
                <a:gd name="connsiteX41" fmla="*/ 813488 w 2683933"/>
                <a:gd name="connsiteY41" fmla="*/ 1309826 h 2984204"/>
                <a:gd name="connsiteX42" fmla="*/ 791527 w 2683933"/>
                <a:gd name="connsiteY42" fmla="*/ 1317860 h 2984204"/>
                <a:gd name="connsiteX43" fmla="*/ 769566 w 2683933"/>
                <a:gd name="connsiteY43" fmla="*/ 1329108 h 2984204"/>
                <a:gd name="connsiteX44" fmla="*/ 646371 w 2683933"/>
                <a:gd name="connsiteY44" fmla="*/ 1328037 h 2984204"/>
                <a:gd name="connsiteX45" fmla="*/ 634587 w 2683933"/>
                <a:gd name="connsiteY45" fmla="*/ 1311968 h 2984204"/>
                <a:gd name="connsiteX46" fmla="*/ 659762 w 2683933"/>
                <a:gd name="connsiteY46" fmla="*/ 1158242 h 2984204"/>
                <a:gd name="connsiteX47" fmla="*/ 721895 w 2683933"/>
                <a:gd name="connsiteY47" fmla="*/ 955239 h 2984204"/>
                <a:gd name="connsiteX48" fmla="*/ 797954 w 2683933"/>
                <a:gd name="connsiteY48" fmla="*/ 752235 h 2984204"/>
                <a:gd name="connsiteX49" fmla="*/ 825271 w 2683933"/>
                <a:gd name="connsiteY49" fmla="*/ 649394 h 2984204"/>
                <a:gd name="connsiteX50" fmla="*/ 875085 w 2683933"/>
                <a:gd name="connsiteY50" fmla="*/ 450676 h 2984204"/>
                <a:gd name="connsiteX51" fmla="*/ 929184 w 2683933"/>
                <a:gd name="connsiteY51" fmla="*/ 303377 h 2984204"/>
                <a:gd name="connsiteX52" fmla="*/ 1118797 w 2683933"/>
                <a:gd name="connsiteY52" fmla="*/ 155544 h 2984204"/>
                <a:gd name="connsiteX53" fmla="*/ 1240920 w 2683933"/>
                <a:gd name="connsiteY53" fmla="*/ 138403 h 2984204"/>
                <a:gd name="connsiteX54" fmla="*/ 1234492 w 2683933"/>
                <a:gd name="connsiteY54" fmla="*/ 153937 h 2984204"/>
                <a:gd name="connsiteX55" fmla="*/ 1186286 w 2683933"/>
                <a:gd name="connsiteY55" fmla="*/ 310341 h 2984204"/>
                <a:gd name="connsiteX56" fmla="*/ 1196463 w 2683933"/>
                <a:gd name="connsiteY56" fmla="*/ 368724 h 2984204"/>
                <a:gd name="connsiteX57" fmla="*/ 1211996 w 2683933"/>
                <a:gd name="connsiteY57" fmla="*/ 374616 h 2984204"/>
                <a:gd name="connsiteX58" fmla="*/ 1246812 w 2683933"/>
                <a:gd name="connsiteY58" fmla="*/ 348370 h 2984204"/>
                <a:gd name="connsiteX59" fmla="*/ 1262881 w 2683933"/>
                <a:gd name="connsiteY59" fmla="*/ 345157 h 2984204"/>
                <a:gd name="connsiteX60" fmla="*/ 1263952 w 2683933"/>
                <a:gd name="connsiteY60" fmla="*/ 359619 h 2984204"/>
                <a:gd name="connsiteX61" fmla="*/ 1275200 w 2683933"/>
                <a:gd name="connsiteY61" fmla="*/ 436749 h 2984204"/>
                <a:gd name="connsiteX62" fmla="*/ 1289127 w 2683933"/>
                <a:gd name="connsiteY62" fmla="*/ 462995 h 2984204"/>
                <a:gd name="connsiteX63" fmla="*/ 1296090 w 2683933"/>
                <a:gd name="connsiteY63" fmla="*/ 575477 h 2984204"/>
                <a:gd name="connsiteX64" fmla="*/ 1281628 w 2683933"/>
                <a:gd name="connsiteY64" fmla="*/ 719562 h 2984204"/>
                <a:gd name="connsiteX65" fmla="*/ 1278414 w 2683933"/>
                <a:gd name="connsiteY65" fmla="*/ 818118 h 2984204"/>
                <a:gd name="connsiteX66" fmla="*/ 1263952 w 2683933"/>
                <a:gd name="connsiteY66" fmla="*/ 985770 h 2984204"/>
                <a:gd name="connsiteX67" fmla="*/ 1246276 w 2683933"/>
                <a:gd name="connsiteY67" fmla="*/ 1190380 h 2984204"/>
                <a:gd name="connsiteX68" fmla="*/ 1240920 w 2683933"/>
                <a:gd name="connsiteY68" fmla="*/ 1259477 h 2984204"/>
                <a:gd name="connsiteX69" fmla="*/ 1236635 w 2683933"/>
                <a:gd name="connsiteY69" fmla="*/ 1277688 h 2984204"/>
                <a:gd name="connsiteX70" fmla="*/ 1347510 w 2683933"/>
                <a:gd name="connsiteY70" fmla="*/ 995947 h 2984204"/>
                <a:gd name="connsiteX71" fmla="*/ 1401073 w 2683933"/>
                <a:gd name="connsiteY71" fmla="*/ 898998 h 2984204"/>
                <a:gd name="connsiteX72" fmla="*/ 1548907 w 2683933"/>
                <a:gd name="connsiteY72" fmla="*/ 653144 h 2984204"/>
                <a:gd name="connsiteX73" fmla="*/ 1608362 w 2683933"/>
                <a:gd name="connsiteY73" fmla="*/ 576549 h 2984204"/>
                <a:gd name="connsiteX74" fmla="*/ 1780835 w 2683933"/>
                <a:gd name="connsiteY74" fmla="*/ 404611 h 2984204"/>
                <a:gd name="connsiteX75" fmla="*/ 1850467 w 2683933"/>
                <a:gd name="connsiteY75" fmla="*/ 339800 h 2984204"/>
                <a:gd name="connsiteX76" fmla="*/ 1886354 w 2683933"/>
                <a:gd name="connsiteY76" fmla="*/ 343550 h 2984204"/>
                <a:gd name="connsiteX77" fmla="*/ 1929740 w 2683933"/>
                <a:gd name="connsiteY77" fmla="*/ 456567 h 2984204"/>
                <a:gd name="connsiteX78" fmla="*/ 1932954 w 2683933"/>
                <a:gd name="connsiteY78" fmla="*/ 493526 h 2984204"/>
                <a:gd name="connsiteX79" fmla="*/ 2105427 w 2683933"/>
                <a:gd name="connsiteY79" fmla="*/ 55916 h 2984204"/>
                <a:gd name="connsiteX80" fmla="*/ 2127923 w 2683933"/>
                <a:gd name="connsiteY80" fmla="*/ 1282 h 2984204"/>
                <a:gd name="connsiteX81" fmla="*/ 2133815 w 2683933"/>
                <a:gd name="connsiteY81" fmla="*/ 747 h 2984204"/>
                <a:gd name="connsiteX82" fmla="*/ 2221122 w 2683933"/>
                <a:gd name="connsiteY82" fmla="*/ 168399 h 2984204"/>
                <a:gd name="connsiteX83" fmla="*/ 2289683 w 2683933"/>
                <a:gd name="connsiteY83" fmla="*/ 218748 h 2984204"/>
                <a:gd name="connsiteX84" fmla="*/ 2562319 w 2683933"/>
                <a:gd name="connsiteY84" fmla="*/ 302842 h 2984204"/>
                <a:gd name="connsiteX85" fmla="*/ 2683371 w 2683933"/>
                <a:gd name="connsiteY85" fmla="*/ 498882 h 2984204"/>
                <a:gd name="connsiteX86" fmla="*/ 2653376 w 2683933"/>
                <a:gd name="connsiteY86" fmla="*/ 745272 h 2984204"/>
                <a:gd name="connsiteX87" fmla="*/ 2609454 w 2683933"/>
                <a:gd name="connsiteY87" fmla="*/ 935956 h 2984204"/>
                <a:gd name="connsiteX88" fmla="*/ 2504471 w 2683933"/>
                <a:gd name="connsiteY88" fmla="*/ 1251978 h 2984204"/>
                <a:gd name="connsiteX89" fmla="*/ 2298253 w 2683933"/>
                <a:gd name="connsiteY89" fmla="*/ 1599066 h 2984204"/>
                <a:gd name="connsiteX90" fmla="*/ 2098463 w 2683933"/>
                <a:gd name="connsiteY90" fmla="*/ 1863667 h 2984204"/>
                <a:gd name="connsiteX91" fmla="*/ 2088822 w 2683933"/>
                <a:gd name="connsiteY91" fmla="*/ 1892591 h 2984204"/>
                <a:gd name="connsiteX92" fmla="*/ 2110783 w 2683933"/>
                <a:gd name="connsiteY92" fmla="*/ 2220396 h 2984204"/>
                <a:gd name="connsiteX93" fmla="*/ 2128459 w 2683933"/>
                <a:gd name="connsiteY93" fmla="*/ 2514457 h 2984204"/>
                <a:gd name="connsiteX94" fmla="*/ 2138635 w 2683933"/>
                <a:gd name="connsiteY94" fmla="*/ 2658542 h 2984204"/>
                <a:gd name="connsiteX95" fmla="*/ 2112390 w 2683933"/>
                <a:gd name="connsiteY95" fmla="*/ 2683180 h 2984204"/>
                <a:gd name="connsiteX96" fmla="*/ 2087215 w 2683933"/>
                <a:gd name="connsiteY96" fmla="*/ 2678360 h 2984204"/>
                <a:gd name="connsiteX97" fmla="*/ 2063647 w 2683933"/>
                <a:gd name="connsiteY97" fmla="*/ 2697642 h 2984204"/>
                <a:gd name="connsiteX98" fmla="*/ 2065790 w 2683933"/>
                <a:gd name="connsiteY98" fmla="*/ 2983668 h 2984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2683933" h="2984204">
                  <a:moveTo>
                    <a:pt x="2065790" y="2983668"/>
                  </a:moveTo>
                  <a:cubicBezTo>
                    <a:pt x="2057220" y="2983668"/>
                    <a:pt x="2048650" y="2984204"/>
                    <a:pt x="2040080" y="2984204"/>
                  </a:cubicBezTo>
                  <a:cubicBezTo>
                    <a:pt x="1491059" y="2984204"/>
                    <a:pt x="942039" y="2984204"/>
                    <a:pt x="393554" y="2984204"/>
                  </a:cubicBezTo>
                  <a:cubicBezTo>
                    <a:pt x="385519" y="2984204"/>
                    <a:pt x="377485" y="2983668"/>
                    <a:pt x="369986" y="2983668"/>
                  </a:cubicBezTo>
                  <a:cubicBezTo>
                    <a:pt x="376949" y="2940283"/>
                    <a:pt x="387662" y="2897432"/>
                    <a:pt x="397839" y="2854582"/>
                  </a:cubicBezTo>
                  <a:cubicBezTo>
                    <a:pt x="431048" y="2708891"/>
                    <a:pt x="470149" y="2564806"/>
                    <a:pt x="512464" y="2421793"/>
                  </a:cubicBezTo>
                  <a:cubicBezTo>
                    <a:pt x="512464" y="2421257"/>
                    <a:pt x="512464" y="2420722"/>
                    <a:pt x="512999" y="2419650"/>
                  </a:cubicBezTo>
                  <a:cubicBezTo>
                    <a:pt x="538174" y="2374658"/>
                    <a:pt x="523176" y="2340377"/>
                    <a:pt x="488360" y="2305561"/>
                  </a:cubicBezTo>
                  <a:cubicBezTo>
                    <a:pt x="451402" y="2269139"/>
                    <a:pt x="420871" y="2226288"/>
                    <a:pt x="386591" y="2187723"/>
                  </a:cubicBezTo>
                  <a:cubicBezTo>
                    <a:pt x="377485" y="2177546"/>
                    <a:pt x="379092" y="2172725"/>
                    <a:pt x="387662" y="2163620"/>
                  </a:cubicBezTo>
                  <a:cubicBezTo>
                    <a:pt x="456758" y="2090238"/>
                    <a:pt x="518356" y="2012036"/>
                    <a:pt x="562813" y="1921515"/>
                  </a:cubicBezTo>
                  <a:cubicBezTo>
                    <a:pt x="574597" y="1897411"/>
                    <a:pt x="585845" y="1873308"/>
                    <a:pt x="592808" y="1843848"/>
                  </a:cubicBezTo>
                  <a:cubicBezTo>
                    <a:pt x="549422" y="1861524"/>
                    <a:pt x="508179" y="1874379"/>
                    <a:pt x="465328" y="1881343"/>
                  </a:cubicBezTo>
                  <a:cubicBezTo>
                    <a:pt x="407480" y="1890448"/>
                    <a:pt x="349097" y="1893662"/>
                    <a:pt x="290177" y="1893126"/>
                  </a:cubicBezTo>
                  <a:cubicBezTo>
                    <a:pt x="215725" y="1892591"/>
                    <a:pt x="141272" y="1887770"/>
                    <a:pt x="66820" y="1879736"/>
                  </a:cubicBezTo>
                  <a:cubicBezTo>
                    <a:pt x="48608" y="1877593"/>
                    <a:pt x="29861" y="1875986"/>
                    <a:pt x="12186" y="1873308"/>
                  </a:cubicBezTo>
                  <a:cubicBezTo>
                    <a:pt x="-6026" y="1870630"/>
                    <a:pt x="-134" y="1856168"/>
                    <a:pt x="6294" y="1844920"/>
                  </a:cubicBezTo>
                  <a:cubicBezTo>
                    <a:pt x="8972" y="1843313"/>
                    <a:pt x="11650" y="1843313"/>
                    <a:pt x="13792" y="1844384"/>
                  </a:cubicBezTo>
                  <a:cubicBezTo>
                    <a:pt x="49144" y="1862060"/>
                    <a:pt x="87174" y="1865809"/>
                    <a:pt x="125203" y="1866880"/>
                  </a:cubicBezTo>
                  <a:cubicBezTo>
                    <a:pt x="153056" y="1867416"/>
                    <a:pt x="181445" y="1866345"/>
                    <a:pt x="195371" y="1834743"/>
                  </a:cubicBezTo>
                  <a:cubicBezTo>
                    <a:pt x="202870" y="1797249"/>
                    <a:pt x="202334" y="1796713"/>
                    <a:pt x="241971" y="1792428"/>
                  </a:cubicBezTo>
                  <a:cubicBezTo>
                    <a:pt x="329278" y="1783322"/>
                    <a:pt x="416586" y="1777431"/>
                    <a:pt x="503894" y="1768860"/>
                  </a:cubicBezTo>
                  <a:cubicBezTo>
                    <a:pt x="594415" y="1760290"/>
                    <a:pt x="684937" y="1751720"/>
                    <a:pt x="775458" y="1743150"/>
                  </a:cubicBezTo>
                  <a:cubicBezTo>
                    <a:pt x="801168" y="1740472"/>
                    <a:pt x="826878" y="1742615"/>
                    <a:pt x="852589" y="1738865"/>
                  </a:cubicBezTo>
                  <a:cubicBezTo>
                    <a:pt x="860623" y="1737794"/>
                    <a:pt x="906152" y="1739401"/>
                    <a:pt x="909365" y="1749042"/>
                  </a:cubicBezTo>
                  <a:cubicBezTo>
                    <a:pt x="910436" y="1756541"/>
                    <a:pt x="907223" y="1763504"/>
                    <a:pt x="903473" y="1769396"/>
                  </a:cubicBezTo>
                  <a:cubicBezTo>
                    <a:pt x="875085" y="1817603"/>
                    <a:pt x="718145" y="2156121"/>
                    <a:pt x="792062" y="2165762"/>
                  </a:cubicBezTo>
                  <a:cubicBezTo>
                    <a:pt x="867051" y="2175403"/>
                    <a:pt x="1076482" y="2213433"/>
                    <a:pt x="1152006" y="2213969"/>
                  </a:cubicBezTo>
                  <a:cubicBezTo>
                    <a:pt x="1183072" y="2213969"/>
                    <a:pt x="1184143" y="2213969"/>
                    <a:pt x="1186821" y="2182367"/>
                  </a:cubicBezTo>
                  <a:cubicBezTo>
                    <a:pt x="1191107" y="2133089"/>
                    <a:pt x="1196463" y="2083810"/>
                    <a:pt x="1201284" y="2035068"/>
                  </a:cubicBezTo>
                  <a:cubicBezTo>
                    <a:pt x="1208247" y="1967043"/>
                    <a:pt x="1213603" y="1898483"/>
                    <a:pt x="1221637" y="1830458"/>
                  </a:cubicBezTo>
                  <a:cubicBezTo>
                    <a:pt x="1225387" y="1799927"/>
                    <a:pt x="1226458" y="1768860"/>
                    <a:pt x="1230743" y="1737794"/>
                  </a:cubicBezTo>
                  <a:cubicBezTo>
                    <a:pt x="1232350" y="1724939"/>
                    <a:pt x="1227529" y="1718511"/>
                    <a:pt x="1213603" y="1717975"/>
                  </a:cubicBezTo>
                  <a:cubicBezTo>
                    <a:pt x="1160576" y="1716904"/>
                    <a:pt x="1108084" y="1721725"/>
                    <a:pt x="1055592" y="1724403"/>
                  </a:cubicBezTo>
                  <a:cubicBezTo>
                    <a:pt x="1042201" y="1724939"/>
                    <a:pt x="1029346" y="1728153"/>
                    <a:pt x="1016491" y="1722796"/>
                  </a:cubicBezTo>
                  <a:cubicBezTo>
                    <a:pt x="1004707" y="1704585"/>
                    <a:pt x="1009528" y="1684766"/>
                    <a:pt x="1011135" y="1665484"/>
                  </a:cubicBezTo>
                  <a:cubicBezTo>
                    <a:pt x="1012742" y="1647808"/>
                    <a:pt x="1006314" y="1638702"/>
                    <a:pt x="991852" y="1631203"/>
                  </a:cubicBezTo>
                  <a:cubicBezTo>
                    <a:pt x="955965" y="1612992"/>
                    <a:pt x="920614" y="1595316"/>
                    <a:pt x="884726" y="1577641"/>
                  </a:cubicBezTo>
                  <a:cubicBezTo>
                    <a:pt x="870264" y="1570677"/>
                    <a:pt x="861694" y="1561036"/>
                    <a:pt x="863301" y="1544431"/>
                  </a:cubicBezTo>
                  <a:cubicBezTo>
                    <a:pt x="872407" y="1476942"/>
                    <a:pt x="884191" y="1410524"/>
                    <a:pt x="895975" y="1343570"/>
                  </a:cubicBezTo>
                  <a:cubicBezTo>
                    <a:pt x="904009" y="1298577"/>
                    <a:pt x="905616" y="1299113"/>
                    <a:pt x="860623" y="1304469"/>
                  </a:cubicBezTo>
                  <a:cubicBezTo>
                    <a:pt x="845090" y="1306612"/>
                    <a:pt x="829021" y="1308219"/>
                    <a:pt x="813488" y="1309826"/>
                  </a:cubicBezTo>
                  <a:cubicBezTo>
                    <a:pt x="805453" y="1310361"/>
                    <a:pt x="797954" y="1312504"/>
                    <a:pt x="791527" y="1317860"/>
                  </a:cubicBezTo>
                  <a:cubicBezTo>
                    <a:pt x="785635" y="1324288"/>
                    <a:pt x="778672" y="1329108"/>
                    <a:pt x="769566" y="1329108"/>
                  </a:cubicBezTo>
                  <a:cubicBezTo>
                    <a:pt x="728322" y="1329644"/>
                    <a:pt x="687615" y="1331787"/>
                    <a:pt x="646371" y="1328037"/>
                  </a:cubicBezTo>
                  <a:cubicBezTo>
                    <a:pt x="639408" y="1324823"/>
                    <a:pt x="632980" y="1321074"/>
                    <a:pt x="634587" y="1311968"/>
                  </a:cubicBezTo>
                  <a:cubicBezTo>
                    <a:pt x="642622" y="1260548"/>
                    <a:pt x="652263" y="1209663"/>
                    <a:pt x="659762" y="1158242"/>
                  </a:cubicBezTo>
                  <a:cubicBezTo>
                    <a:pt x="670474" y="1087004"/>
                    <a:pt x="696720" y="1021657"/>
                    <a:pt x="721895" y="955239"/>
                  </a:cubicBezTo>
                  <a:cubicBezTo>
                    <a:pt x="747605" y="887749"/>
                    <a:pt x="773851" y="820260"/>
                    <a:pt x="797954" y="752235"/>
                  </a:cubicBezTo>
                  <a:cubicBezTo>
                    <a:pt x="809738" y="719026"/>
                    <a:pt x="816701" y="683675"/>
                    <a:pt x="825271" y="649394"/>
                  </a:cubicBezTo>
                  <a:cubicBezTo>
                    <a:pt x="841876" y="583512"/>
                    <a:pt x="859552" y="517094"/>
                    <a:pt x="875085" y="450676"/>
                  </a:cubicBezTo>
                  <a:cubicBezTo>
                    <a:pt x="887404" y="399255"/>
                    <a:pt x="905616" y="350513"/>
                    <a:pt x="929184" y="303377"/>
                  </a:cubicBezTo>
                  <a:cubicBezTo>
                    <a:pt x="968820" y="222497"/>
                    <a:pt x="1035238" y="178576"/>
                    <a:pt x="1118797" y="155544"/>
                  </a:cubicBezTo>
                  <a:cubicBezTo>
                    <a:pt x="1158433" y="144831"/>
                    <a:pt x="1199141" y="136261"/>
                    <a:pt x="1240920" y="138403"/>
                  </a:cubicBezTo>
                  <a:cubicBezTo>
                    <a:pt x="1243063" y="145367"/>
                    <a:pt x="1238778" y="150187"/>
                    <a:pt x="1234492" y="153937"/>
                  </a:cubicBezTo>
                  <a:cubicBezTo>
                    <a:pt x="1186286" y="196251"/>
                    <a:pt x="1175038" y="249814"/>
                    <a:pt x="1186286" y="310341"/>
                  </a:cubicBezTo>
                  <a:cubicBezTo>
                    <a:pt x="1190035" y="329623"/>
                    <a:pt x="1193249" y="349441"/>
                    <a:pt x="1196463" y="368724"/>
                  </a:cubicBezTo>
                  <a:cubicBezTo>
                    <a:pt x="1198605" y="380508"/>
                    <a:pt x="1203426" y="381044"/>
                    <a:pt x="1211996" y="374616"/>
                  </a:cubicBezTo>
                  <a:cubicBezTo>
                    <a:pt x="1223244" y="365510"/>
                    <a:pt x="1235028" y="356940"/>
                    <a:pt x="1246812" y="348370"/>
                  </a:cubicBezTo>
                  <a:cubicBezTo>
                    <a:pt x="1251633" y="345157"/>
                    <a:pt x="1256989" y="340336"/>
                    <a:pt x="1262881" y="345157"/>
                  </a:cubicBezTo>
                  <a:cubicBezTo>
                    <a:pt x="1267702" y="348906"/>
                    <a:pt x="1265559" y="355333"/>
                    <a:pt x="1263952" y="359619"/>
                  </a:cubicBezTo>
                  <a:cubicBezTo>
                    <a:pt x="1252168" y="387471"/>
                    <a:pt x="1260203" y="412646"/>
                    <a:pt x="1275200" y="436749"/>
                  </a:cubicBezTo>
                  <a:cubicBezTo>
                    <a:pt x="1280557" y="445319"/>
                    <a:pt x="1283770" y="454425"/>
                    <a:pt x="1289127" y="462995"/>
                  </a:cubicBezTo>
                  <a:cubicBezTo>
                    <a:pt x="1312694" y="499418"/>
                    <a:pt x="1314837" y="535305"/>
                    <a:pt x="1296090" y="575477"/>
                  </a:cubicBezTo>
                  <a:cubicBezTo>
                    <a:pt x="1274665" y="621006"/>
                    <a:pt x="1275736" y="670819"/>
                    <a:pt x="1281628" y="719562"/>
                  </a:cubicBezTo>
                  <a:cubicBezTo>
                    <a:pt x="1285913" y="752771"/>
                    <a:pt x="1281092" y="785444"/>
                    <a:pt x="1278414" y="818118"/>
                  </a:cubicBezTo>
                  <a:cubicBezTo>
                    <a:pt x="1274129" y="873823"/>
                    <a:pt x="1269844" y="930064"/>
                    <a:pt x="1263952" y="985770"/>
                  </a:cubicBezTo>
                  <a:cubicBezTo>
                    <a:pt x="1256989" y="1053795"/>
                    <a:pt x="1254846" y="1122355"/>
                    <a:pt x="1246276" y="1190380"/>
                  </a:cubicBezTo>
                  <a:cubicBezTo>
                    <a:pt x="1243598" y="1213412"/>
                    <a:pt x="1244670" y="1236444"/>
                    <a:pt x="1240920" y="1259477"/>
                  </a:cubicBezTo>
                  <a:cubicBezTo>
                    <a:pt x="1239849" y="1265368"/>
                    <a:pt x="1240920" y="1271796"/>
                    <a:pt x="1236635" y="1277688"/>
                  </a:cubicBezTo>
                  <a:cubicBezTo>
                    <a:pt x="1272522" y="1182881"/>
                    <a:pt x="1308945" y="1089146"/>
                    <a:pt x="1347510" y="995947"/>
                  </a:cubicBezTo>
                  <a:cubicBezTo>
                    <a:pt x="1361437" y="961666"/>
                    <a:pt x="1382862" y="931135"/>
                    <a:pt x="1401073" y="898998"/>
                  </a:cubicBezTo>
                  <a:cubicBezTo>
                    <a:pt x="1449280" y="816511"/>
                    <a:pt x="1496951" y="732952"/>
                    <a:pt x="1548907" y="653144"/>
                  </a:cubicBezTo>
                  <a:cubicBezTo>
                    <a:pt x="1566583" y="625826"/>
                    <a:pt x="1586401" y="600652"/>
                    <a:pt x="1608362" y="576549"/>
                  </a:cubicBezTo>
                  <a:cubicBezTo>
                    <a:pt x="1662996" y="516558"/>
                    <a:pt x="1722987" y="461924"/>
                    <a:pt x="1780835" y="404611"/>
                  </a:cubicBezTo>
                  <a:cubicBezTo>
                    <a:pt x="1803331" y="382115"/>
                    <a:pt x="1827970" y="362297"/>
                    <a:pt x="1850467" y="339800"/>
                  </a:cubicBezTo>
                  <a:cubicBezTo>
                    <a:pt x="1864393" y="325874"/>
                    <a:pt x="1874034" y="327481"/>
                    <a:pt x="1886354" y="343550"/>
                  </a:cubicBezTo>
                  <a:cubicBezTo>
                    <a:pt x="1911528" y="377294"/>
                    <a:pt x="1925455" y="415324"/>
                    <a:pt x="1929740" y="456567"/>
                  </a:cubicBezTo>
                  <a:cubicBezTo>
                    <a:pt x="1930811" y="468887"/>
                    <a:pt x="1934560" y="481206"/>
                    <a:pt x="1932954" y="493526"/>
                  </a:cubicBezTo>
                  <a:cubicBezTo>
                    <a:pt x="1990266" y="347835"/>
                    <a:pt x="2047578" y="201608"/>
                    <a:pt x="2105427" y="55916"/>
                  </a:cubicBezTo>
                  <a:cubicBezTo>
                    <a:pt x="2112390" y="37705"/>
                    <a:pt x="2115068" y="17351"/>
                    <a:pt x="2127923" y="1282"/>
                  </a:cubicBezTo>
                  <a:cubicBezTo>
                    <a:pt x="2129530" y="-325"/>
                    <a:pt x="2131672" y="-325"/>
                    <a:pt x="2133815" y="747"/>
                  </a:cubicBezTo>
                  <a:cubicBezTo>
                    <a:pt x="2165953" y="54845"/>
                    <a:pt x="2194341" y="111086"/>
                    <a:pt x="2221122" y="168399"/>
                  </a:cubicBezTo>
                  <a:cubicBezTo>
                    <a:pt x="2236120" y="200001"/>
                    <a:pt x="2256474" y="212320"/>
                    <a:pt x="2289683" y="218748"/>
                  </a:cubicBezTo>
                  <a:cubicBezTo>
                    <a:pt x="2383418" y="236959"/>
                    <a:pt x="2476618" y="258384"/>
                    <a:pt x="2562319" y="302842"/>
                  </a:cubicBezTo>
                  <a:cubicBezTo>
                    <a:pt x="2642127" y="344085"/>
                    <a:pt x="2679086" y="411039"/>
                    <a:pt x="2683371" y="498882"/>
                  </a:cubicBezTo>
                  <a:cubicBezTo>
                    <a:pt x="2687120" y="582976"/>
                    <a:pt x="2671587" y="664392"/>
                    <a:pt x="2653376" y="745272"/>
                  </a:cubicBezTo>
                  <a:cubicBezTo>
                    <a:pt x="2638914" y="809012"/>
                    <a:pt x="2626058" y="872752"/>
                    <a:pt x="2609454" y="935956"/>
                  </a:cubicBezTo>
                  <a:cubicBezTo>
                    <a:pt x="2581601" y="1043618"/>
                    <a:pt x="2548392" y="1149137"/>
                    <a:pt x="2504471" y="1251978"/>
                  </a:cubicBezTo>
                  <a:cubicBezTo>
                    <a:pt x="2450908" y="1376779"/>
                    <a:pt x="2375920" y="1488726"/>
                    <a:pt x="2298253" y="1599066"/>
                  </a:cubicBezTo>
                  <a:cubicBezTo>
                    <a:pt x="2234513" y="1689587"/>
                    <a:pt x="2167559" y="1777431"/>
                    <a:pt x="2098463" y="1863667"/>
                  </a:cubicBezTo>
                  <a:cubicBezTo>
                    <a:pt x="2091500" y="1872237"/>
                    <a:pt x="2088286" y="1881343"/>
                    <a:pt x="2088822" y="1892591"/>
                  </a:cubicBezTo>
                  <a:cubicBezTo>
                    <a:pt x="2096321" y="2001859"/>
                    <a:pt x="2103819" y="2111128"/>
                    <a:pt x="2110783" y="2220396"/>
                  </a:cubicBezTo>
                  <a:cubicBezTo>
                    <a:pt x="2117210" y="2318417"/>
                    <a:pt x="2122566" y="2416437"/>
                    <a:pt x="2128459" y="2514457"/>
                  </a:cubicBezTo>
                  <a:cubicBezTo>
                    <a:pt x="2131672" y="2562664"/>
                    <a:pt x="2134886" y="2610335"/>
                    <a:pt x="2138635" y="2658542"/>
                  </a:cubicBezTo>
                  <a:cubicBezTo>
                    <a:pt x="2140778" y="2684787"/>
                    <a:pt x="2139707" y="2686930"/>
                    <a:pt x="2112390" y="2683180"/>
                  </a:cubicBezTo>
                  <a:cubicBezTo>
                    <a:pt x="2103819" y="2682109"/>
                    <a:pt x="2095785" y="2679431"/>
                    <a:pt x="2087215" y="2678360"/>
                  </a:cubicBezTo>
                  <a:cubicBezTo>
                    <a:pt x="2064183" y="2674610"/>
                    <a:pt x="2063112" y="2675146"/>
                    <a:pt x="2063647" y="2697642"/>
                  </a:cubicBezTo>
                  <a:cubicBezTo>
                    <a:pt x="2068468" y="2792449"/>
                    <a:pt x="2067932" y="2887791"/>
                    <a:pt x="2065790" y="2983668"/>
                  </a:cubicBezTo>
                  <a:close/>
                </a:path>
              </a:pathLst>
            </a:custGeom>
            <a:solidFill>
              <a:schemeClr val="tx1"/>
            </a:solidFill>
            <a:ln w="5345"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8DAF2E8A-65B6-57E3-7513-F7C3F387919B}"/>
                </a:ext>
              </a:extLst>
            </p:cNvPr>
            <p:cNvSpPr/>
            <p:nvPr/>
          </p:nvSpPr>
          <p:spPr>
            <a:xfrm>
              <a:off x="3889794" y="3841746"/>
              <a:ext cx="1834425" cy="1750719"/>
            </a:xfrm>
            <a:custGeom>
              <a:avLst/>
              <a:gdLst>
                <a:gd name="connsiteX0" fmla="*/ 609 w 1834425"/>
                <a:gd name="connsiteY0" fmla="*/ 19564 h 1750719"/>
                <a:gd name="connsiteX1" fmla="*/ 15071 w 1834425"/>
                <a:gd name="connsiteY1" fmla="*/ 282 h 1750719"/>
                <a:gd name="connsiteX2" fmla="*/ 699605 w 1834425"/>
                <a:gd name="connsiteY2" fmla="*/ 238637 h 1750719"/>
                <a:gd name="connsiteX3" fmla="*/ 710318 w 1834425"/>
                <a:gd name="connsiteY3" fmla="*/ 252563 h 1750719"/>
                <a:gd name="connsiteX4" fmla="*/ 881184 w 1834425"/>
                <a:gd name="connsiteY4" fmla="*/ 1203306 h 1750719"/>
                <a:gd name="connsiteX5" fmla="*/ 1344504 w 1834425"/>
                <a:gd name="connsiteY5" fmla="*/ 1181345 h 1750719"/>
                <a:gd name="connsiteX6" fmla="*/ 1388425 w 1834425"/>
                <a:gd name="connsiteY6" fmla="*/ 1197950 h 1750719"/>
                <a:gd name="connsiteX7" fmla="*/ 1821214 w 1834425"/>
                <a:gd name="connsiteY7" fmla="*/ 1565927 h 1750719"/>
                <a:gd name="connsiteX8" fmla="*/ 1834069 w 1834425"/>
                <a:gd name="connsiteY8" fmla="*/ 1590566 h 1750719"/>
                <a:gd name="connsiteX9" fmla="*/ 1831927 w 1834425"/>
                <a:gd name="connsiteY9" fmla="*/ 1653771 h 1750719"/>
                <a:gd name="connsiteX10" fmla="*/ 913857 w 1834425"/>
                <a:gd name="connsiteY10" fmla="*/ 1750720 h 1750719"/>
                <a:gd name="connsiteX11" fmla="*/ 861901 w 1834425"/>
                <a:gd name="connsiteY11" fmla="*/ 1735186 h 1750719"/>
                <a:gd name="connsiteX12" fmla="*/ 268959 w 1834425"/>
                <a:gd name="connsiteY12" fmla="*/ 1358639 h 1750719"/>
                <a:gd name="connsiteX13" fmla="*/ 252355 w 1834425"/>
                <a:gd name="connsiteY13" fmla="*/ 1334535 h 1750719"/>
                <a:gd name="connsiteX14" fmla="*/ 609 w 1834425"/>
                <a:gd name="connsiteY14" fmla="*/ 19564 h 1750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34425" h="1750719">
                  <a:moveTo>
                    <a:pt x="609" y="19564"/>
                  </a:moveTo>
                  <a:cubicBezTo>
                    <a:pt x="-1534" y="8316"/>
                    <a:pt x="1680" y="3495"/>
                    <a:pt x="15071" y="282"/>
                  </a:cubicBezTo>
                  <a:cubicBezTo>
                    <a:pt x="54172" y="-9360"/>
                    <a:pt x="666396" y="231674"/>
                    <a:pt x="699605" y="238637"/>
                  </a:cubicBezTo>
                  <a:cubicBezTo>
                    <a:pt x="708175" y="240244"/>
                    <a:pt x="709247" y="245600"/>
                    <a:pt x="710318" y="252563"/>
                  </a:cubicBezTo>
                  <a:cubicBezTo>
                    <a:pt x="713532" y="269168"/>
                    <a:pt x="871007" y="1198485"/>
                    <a:pt x="881184" y="1203306"/>
                  </a:cubicBezTo>
                  <a:cubicBezTo>
                    <a:pt x="890825" y="1208127"/>
                    <a:pt x="1298439" y="1184023"/>
                    <a:pt x="1344504" y="1181345"/>
                  </a:cubicBezTo>
                  <a:cubicBezTo>
                    <a:pt x="1362179" y="1180274"/>
                    <a:pt x="1375570" y="1185095"/>
                    <a:pt x="1388425" y="1197950"/>
                  </a:cubicBezTo>
                  <a:cubicBezTo>
                    <a:pt x="1406637" y="1216697"/>
                    <a:pt x="1781577" y="1546645"/>
                    <a:pt x="1821214" y="1565927"/>
                  </a:cubicBezTo>
                  <a:cubicBezTo>
                    <a:pt x="1831927" y="1571284"/>
                    <a:pt x="1835676" y="1578247"/>
                    <a:pt x="1834069" y="1590566"/>
                  </a:cubicBezTo>
                  <a:cubicBezTo>
                    <a:pt x="1831391" y="1611456"/>
                    <a:pt x="1832462" y="1632345"/>
                    <a:pt x="1831927" y="1653771"/>
                  </a:cubicBezTo>
                  <a:cubicBezTo>
                    <a:pt x="1835140" y="1670911"/>
                    <a:pt x="933676" y="1750720"/>
                    <a:pt x="913857" y="1750720"/>
                  </a:cubicBezTo>
                  <a:cubicBezTo>
                    <a:pt x="894575" y="1750720"/>
                    <a:pt x="877434" y="1746970"/>
                    <a:pt x="861901" y="1735186"/>
                  </a:cubicBezTo>
                  <a:cubicBezTo>
                    <a:pt x="846368" y="1723938"/>
                    <a:pt x="303239" y="1382742"/>
                    <a:pt x="268959" y="1358639"/>
                  </a:cubicBezTo>
                  <a:cubicBezTo>
                    <a:pt x="259318" y="1351676"/>
                    <a:pt x="252890" y="1342570"/>
                    <a:pt x="252355" y="1334535"/>
                  </a:cubicBezTo>
                  <a:cubicBezTo>
                    <a:pt x="248605" y="1301326"/>
                    <a:pt x="3822" y="37776"/>
                    <a:pt x="609" y="19564"/>
                  </a:cubicBezTo>
                  <a:close/>
                </a:path>
              </a:pathLst>
            </a:custGeom>
            <a:solidFill>
              <a:schemeClr val="accent6"/>
            </a:solidFill>
            <a:ln w="534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8D5EBB9B-A277-A103-DE17-0EB46605F961}"/>
                </a:ext>
              </a:extLst>
            </p:cNvPr>
            <p:cNvSpPr/>
            <p:nvPr/>
          </p:nvSpPr>
          <p:spPr>
            <a:xfrm>
              <a:off x="6139131" y="2859862"/>
              <a:ext cx="911234" cy="1411806"/>
            </a:xfrm>
            <a:custGeom>
              <a:avLst/>
              <a:gdLst>
                <a:gd name="connsiteX0" fmla="*/ 702056 w 911234"/>
                <a:gd name="connsiteY0" fmla="*/ 916284 h 1411806"/>
                <a:gd name="connsiteX1" fmla="*/ 700984 w 911234"/>
                <a:gd name="connsiteY1" fmla="*/ 916284 h 1411806"/>
                <a:gd name="connsiteX2" fmla="*/ 35732 w 911234"/>
                <a:gd name="connsiteY2" fmla="*/ 1402636 h 1411806"/>
                <a:gd name="connsiteX3" fmla="*/ 3594 w 911234"/>
                <a:gd name="connsiteY3" fmla="*/ 1389245 h 1411806"/>
                <a:gd name="connsiteX4" fmla="*/ 18592 w 911234"/>
                <a:gd name="connsiteY4" fmla="*/ 1299260 h 1411806"/>
                <a:gd name="connsiteX5" fmla="*/ 55015 w 911234"/>
                <a:gd name="connsiteY5" fmla="*/ 1181957 h 1411806"/>
                <a:gd name="connsiteX6" fmla="*/ 106435 w 911234"/>
                <a:gd name="connsiteY6" fmla="*/ 1054477 h 1411806"/>
                <a:gd name="connsiteX7" fmla="*/ 187851 w 911234"/>
                <a:gd name="connsiteY7" fmla="*/ 890574 h 1411806"/>
                <a:gd name="connsiteX8" fmla="*/ 223738 w 911234"/>
                <a:gd name="connsiteY8" fmla="*/ 785591 h 1411806"/>
                <a:gd name="connsiteX9" fmla="*/ 210883 w 911234"/>
                <a:gd name="connsiteY9" fmla="*/ 741669 h 1411806"/>
                <a:gd name="connsiteX10" fmla="*/ 187851 w 911234"/>
                <a:gd name="connsiteY10" fmla="*/ 576160 h 1411806"/>
                <a:gd name="connsiteX11" fmla="*/ 160534 w 911234"/>
                <a:gd name="connsiteY11" fmla="*/ 547771 h 1411806"/>
                <a:gd name="connsiteX12" fmla="*/ 101079 w 911234"/>
                <a:gd name="connsiteY12" fmla="*/ 493673 h 1411806"/>
                <a:gd name="connsiteX13" fmla="*/ 93580 w 911234"/>
                <a:gd name="connsiteY13" fmla="*/ 305131 h 1411806"/>
                <a:gd name="connsiteX14" fmla="*/ 120362 w 911234"/>
                <a:gd name="connsiteY14" fmla="*/ 250497 h 1411806"/>
                <a:gd name="connsiteX15" fmla="*/ 133752 w 911234"/>
                <a:gd name="connsiteY15" fmla="*/ 248354 h 1411806"/>
                <a:gd name="connsiteX16" fmla="*/ 147143 w 911234"/>
                <a:gd name="connsiteY16" fmla="*/ 264959 h 1411806"/>
                <a:gd name="connsiteX17" fmla="*/ 191065 w 911234"/>
                <a:gd name="connsiteY17" fmla="*/ 375298 h 1411806"/>
                <a:gd name="connsiteX18" fmla="*/ 211954 w 911234"/>
                <a:gd name="connsiteY18" fmla="*/ 289062 h 1411806"/>
                <a:gd name="connsiteX19" fmla="*/ 328722 w 911234"/>
                <a:gd name="connsiteY19" fmla="*/ 84987 h 1411806"/>
                <a:gd name="connsiteX20" fmla="*/ 395675 w 911234"/>
                <a:gd name="connsiteY20" fmla="*/ 9999 h 1411806"/>
                <a:gd name="connsiteX21" fmla="*/ 427278 w 911234"/>
                <a:gd name="connsiteY21" fmla="*/ 12141 h 1411806"/>
                <a:gd name="connsiteX22" fmla="*/ 517263 w 911234"/>
                <a:gd name="connsiteY22" fmla="*/ 125159 h 1411806"/>
                <a:gd name="connsiteX23" fmla="*/ 700984 w 911234"/>
                <a:gd name="connsiteY23" fmla="*/ 294954 h 1411806"/>
                <a:gd name="connsiteX24" fmla="*/ 855781 w 911234"/>
                <a:gd name="connsiteY24" fmla="*/ 360301 h 1411806"/>
                <a:gd name="connsiteX25" fmla="*/ 890061 w 911234"/>
                <a:gd name="connsiteY25" fmla="*/ 392439 h 1411806"/>
                <a:gd name="connsiteX26" fmla="*/ 910416 w 911234"/>
                <a:gd name="connsiteY26" fmla="*/ 477604 h 1411806"/>
                <a:gd name="connsiteX27" fmla="*/ 902917 w 911234"/>
                <a:gd name="connsiteY27" fmla="*/ 503850 h 1411806"/>
                <a:gd name="connsiteX28" fmla="*/ 851496 w 911234"/>
                <a:gd name="connsiteY28" fmla="*/ 688106 h 1411806"/>
                <a:gd name="connsiteX29" fmla="*/ 758297 w 911234"/>
                <a:gd name="connsiteY29" fmla="*/ 850938 h 1411806"/>
                <a:gd name="connsiteX30" fmla="*/ 713839 w 911234"/>
                <a:gd name="connsiteY30" fmla="*/ 898073 h 1411806"/>
                <a:gd name="connsiteX31" fmla="*/ 702056 w 911234"/>
                <a:gd name="connsiteY31" fmla="*/ 916284 h 1411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11234" h="1411806">
                  <a:moveTo>
                    <a:pt x="702056" y="916284"/>
                  </a:moveTo>
                  <a:lnTo>
                    <a:pt x="700984" y="916284"/>
                  </a:lnTo>
                  <a:cubicBezTo>
                    <a:pt x="700984" y="916284"/>
                    <a:pt x="83939" y="1368892"/>
                    <a:pt x="35732" y="1402636"/>
                  </a:cubicBezTo>
                  <a:cubicBezTo>
                    <a:pt x="14307" y="1417634"/>
                    <a:pt x="7344" y="1414956"/>
                    <a:pt x="3594" y="1389245"/>
                  </a:cubicBezTo>
                  <a:cubicBezTo>
                    <a:pt x="-1226" y="1358179"/>
                    <a:pt x="-4976" y="1326577"/>
                    <a:pt x="18592" y="1299260"/>
                  </a:cubicBezTo>
                  <a:cubicBezTo>
                    <a:pt x="46981" y="1266051"/>
                    <a:pt x="52872" y="1223736"/>
                    <a:pt x="55015" y="1181957"/>
                  </a:cubicBezTo>
                  <a:cubicBezTo>
                    <a:pt x="57157" y="1132679"/>
                    <a:pt x="74298" y="1090900"/>
                    <a:pt x="106435" y="1054477"/>
                  </a:cubicBezTo>
                  <a:cubicBezTo>
                    <a:pt x="141251" y="1014840"/>
                    <a:pt x="181959" y="898609"/>
                    <a:pt x="187851" y="890574"/>
                  </a:cubicBezTo>
                  <a:cubicBezTo>
                    <a:pt x="204456" y="857365"/>
                    <a:pt x="215704" y="821478"/>
                    <a:pt x="223738" y="785591"/>
                  </a:cubicBezTo>
                  <a:cubicBezTo>
                    <a:pt x="226416" y="772736"/>
                    <a:pt x="216239" y="756131"/>
                    <a:pt x="210883" y="741669"/>
                  </a:cubicBezTo>
                  <a:cubicBezTo>
                    <a:pt x="192136" y="688106"/>
                    <a:pt x="188387" y="632401"/>
                    <a:pt x="187851" y="576160"/>
                  </a:cubicBezTo>
                  <a:cubicBezTo>
                    <a:pt x="187851" y="547771"/>
                    <a:pt x="187851" y="547771"/>
                    <a:pt x="160534" y="547771"/>
                  </a:cubicBezTo>
                  <a:cubicBezTo>
                    <a:pt x="130003" y="547771"/>
                    <a:pt x="107507" y="526882"/>
                    <a:pt x="101079" y="493673"/>
                  </a:cubicBezTo>
                  <a:cubicBezTo>
                    <a:pt x="88224" y="431004"/>
                    <a:pt x="87688" y="367800"/>
                    <a:pt x="93580" y="305131"/>
                  </a:cubicBezTo>
                  <a:cubicBezTo>
                    <a:pt x="95723" y="285313"/>
                    <a:pt x="95723" y="260674"/>
                    <a:pt x="120362" y="250497"/>
                  </a:cubicBezTo>
                  <a:cubicBezTo>
                    <a:pt x="124647" y="248890"/>
                    <a:pt x="129467" y="249425"/>
                    <a:pt x="133752" y="248354"/>
                  </a:cubicBezTo>
                  <a:cubicBezTo>
                    <a:pt x="141251" y="251568"/>
                    <a:pt x="144465" y="258531"/>
                    <a:pt x="147143" y="264959"/>
                  </a:cubicBezTo>
                  <a:cubicBezTo>
                    <a:pt x="161605" y="302988"/>
                    <a:pt x="178210" y="339947"/>
                    <a:pt x="191065" y="375298"/>
                  </a:cubicBezTo>
                  <a:cubicBezTo>
                    <a:pt x="189458" y="346374"/>
                    <a:pt x="200170" y="316915"/>
                    <a:pt x="211954" y="289062"/>
                  </a:cubicBezTo>
                  <a:cubicBezTo>
                    <a:pt x="242485" y="216216"/>
                    <a:pt x="282658" y="148727"/>
                    <a:pt x="328722" y="84987"/>
                  </a:cubicBezTo>
                  <a:cubicBezTo>
                    <a:pt x="348540" y="57670"/>
                    <a:pt x="371036" y="33031"/>
                    <a:pt x="395675" y="9999"/>
                  </a:cubicBezTo>
                  <a:cubicBezTo>
                    <a:pt x="410673" y="-3927"/>
                    <a:pt x="414422" y="-3392"/>
                    <a:pt x="427278" y="12141"/>
                  </a:cubicBezTo>
                  <a:cubicBezTo>
                    <a:pt x="458344" y="49100"/>
                    <a:pt x="486197" y="88736"/>
                    <a:pt x="517263" y="125159"/>
                  </a:cubicBezTo>
                  <a:cubicBezTo>
                    <a:pt x="571362" y="188899"/>
                    <a:pt x="626532" y="252104"/>
                    <a:pt x="700984" y="294954"/>
                  </a:cubicBezTo>
                  <a:cubicBezTo>
                    <a:pt x="749727" y="322807"/>
                    <a:pt x="802218" y="343161"/>
                    <a:pt x="855781" y="360301"/>
                  </a:cubicBezTo>
                  <a:cubicBezTo>
                    <a:pt x="872922" y="365657"/>
                    <a:pt x="883634" y="375834"/>
                    <a:pt x="890061" y="392439"/>
                  </a:cubicBezTo>
                  <a:cubicBezTo>
                    <a:pt x="901310" y="419756"/>
                    <a:pt x="914701" y="446537"/>
                    <a:pt x="910416" y="477604"/>
                  </a:cubicBezTo>
                  <a:cubicBezTo>
                    <a:pt x="909344" y="486709"/>
                    <a:pt x="909344" y="496351"/>
                    <a:pt x="902917" y="503850"/>
                  </a:cubicBezTo>
                  <a:cubicBezTo>
                    <a:pt x="894882" y="567589"/>
                    <a:pt x="876135" y="628651"/>
                    <a:pt x="851496" y="688106"/>
                  </a:cubicBezTo>
                  <a:cubicBezTo>
                    <a:pt x="827393" y="745954"/>
                    <a:pt x="798469" y="801660"/>
                    <a:pt x="758297" y="850938"/>
                  </a:cubicBezTo>
                  <a:cubicBezTo>
                    <a:pt x="744370" y="867542"/>
                    <a:pt x="729373" y="882540"/>
                    <a:pt x="713839" y="898073"/>
                  </a:cubicBezTo>
                  <a:cubicBezTo>
                    <a:pt x="709019" y="902358"/>
                    <a:pt x="702591" y="907179"/>
                    <a:pt x="702056" y="916284"/>
                  </a:cubicBezTo>
                  <a:close/>
                </a:path>
              </a:pathLst>
            </a:custGeom>
            <a:solidFill>
              <a:srgbClr val="FDC384"/>
            </a:solidFill>
            <a:ln w="534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02972B51-399F-E91D-3C09-9311737F3656}"/>
                </a:ext>
              </a:extLst>
            </p:cNvPr>
            <p:cNvSpPr/>
            <p:nvPr/>
          </p:nvSpPr>
          <p:spPr>
            <a:xfrm>
              <a:off x="5884529" y="3749901"/>
              <a:ext cx="956122" cy="1310685"/>
            </a:xfrm>
            <a:custGeom>
              <a:avLst/>
              <a:gdLst>
                <a:gd name="connsiteX0" fmla="*/ 442990 w 956122"/>
                <a:gd name="connsiteY0" fmla="*/ 0 h 1310685"/>
                <a:gd name="connsiteX1" fmla="*/ 416744 w 956122"/>
                <a:gd name="connsiteY1" fmla="*/ 77666 h 1310685"/>
                <a:gd name="connsiteX2" fmla="*/ 349790 w 956122"/>
                <a:gd name="connsiteY2" fmla="*/ 188542 h 1310685"/>
                <a:gd name="connsiteX3" fmla="*/ 316581 w 956122"/>
                <a:gd name="connsiteY3" fmla="*/ 277456 h 1310685"/>
                <a:gd name="connsiteX4" fmla="*/ 302119 w 956122"/>
                <a:gd name="connsiteY4" fmla="*/ 366371 h 1310685"/>
                <a:gd name="connsiteX5" fmla="*/ 274266 w 956122"/>
                <a:gd name="connsiteY5" fmla="*/ 417791 h 1310685"/>
                <a:gd name="connsiteX6" fmla="*/ 267303 w 956122"/>
                <a:gd name="connsiteY6" fmla="*/ 512598 h 1310685"/>
                <a:gd name="connsiteX7" fmla="*/ 281765 w 956122"/>
                <a:gd name="connsiteY7" fmla="*/ 513133 h 1310685"/>
                <a:gd name="connsiteX8" fmla="*/ 372286 w 956122"/>
                <a:gd name="connsiteY8" fmla="*/ 447251 h 1310685"/>
                <a:gd name="connsiteX9" fmla="*/ 588681 w 956122"/>
                <a:gd name="connsiteY9" fmla="*/ 289776 h 1310685"/>
                <a:gd name="connsiteX10" fmla="*/ 783650 w 956122"/>
                <a:gd name="connsiteY10" fmla="*/ 146763 h 1310685"/>
                <a:gd name="connsiteX11" fmla="*/ 945946 w 956122"/>
                <a:gd name="connsiteY11" fmla="*/ 25710 h 1310685"/>
                <a:gd name="connsiteX12" fmla="*/ 956123 w 956122"/>
                <a:gd name="connsiteY12" fmla="*/ 25710 h 1310685"/>
                <a:gd name="connsiteX13" fmla="*/ 907380 w 956122"/>
                <a:gd name="connsiteY13" fmla="*/ 149976 h 1310685"/>
                <a:gd name="connsiteX14" fmla="*/ 761689 w 956122"/>
                <a:gd name="connsiteY14" fmla="*/ 521168 h 1310685"/>
                <a:gd name="connsiteX15" fmla="*/ 753655 w 956122"/>
                <a:gd name="connsiteY15" fmla="*/ 539379 h 1310685"/>
                <a:gd name="connsiteX16" fmla="*/ 737586 w 956122"/>
                <a:gd name="connsiteY16" fmla="*/ 433325 h 1310685"/>
                <a:gd name="connsiteX17" fmla="*/ 702234 w 956122"/>
                <a:gd name="connsiteY17" fmla="*/ 367442 h 1310685"/>
                <a:gd name="connsiteX18" fmla="*/ 680809 w 956122"/>
                <a:gd name="connsiteY18" fmla="*/ 365835 h 1310685"/>
                <a:gd name="connsiteX19" fmla="*/ 455309 w 956122"/>
                <a:gd name="connsiteY19" fmla="*/ 585443 h 1310685"/>
                <a:gd name="connsiteX20" fmla="*/ 275873 w 956122"/>
                <a:gd name="connsiteY20" fmla="*/ 847366 h 1310685"/>
                <a:gd name="connsiteX21" fmla="*/ 188566 w 956122"/>
                <a:gd name="connsiteY21" fmla="*/ 998414 h 1310685"/>
                <a:gd name="connsiteX22" fmla="*/ 113577 w 956122"/>
                <a:gd name="connsiteY22" fmla="*/ 1178921 h 1310685"/>
                <a:gd name="connsiteX23" fmla="*/ 57336 w 956122"/>
                <a:gd name="connsiteY23" fmla="*/ 1310686 h 1310685"/>
                <a:gd name="connsiteX24" fmla="*/ 64835 w 956122"/>
                <a:gd name="connsiteY24" fmla="*/ 1212666 h 1310685"/>
                <a:gd name="connsiteX25" fmla="*/ 97508 w 956122"/>
                <a:gd name="connsiteY25" fmla="*/ 839867 h 1310685"/>
                <a:gd name="connsiteX26" fmla="*/ 98044 w 956122"/>
                <a:gd name="connsiteY26" fmla="*/ 709709 h 1310685"/>
                <a:gd name="connsiteX27" fmla="*/ 116255 w 956122"/>
                <a:gd name="connsiteY27" fmla="*/ 596156 h 1310685"/>
                <a:gd name="connsiteX28" fmla="*/ 109828 w 956122"/>
                <a:gd name="connsiteY28" fmla="*/ 495458 h 1310685"/>
                <a:gd name="connsiteX29" fmla="*/ 93759 w 956122"/>
                <a:gd name="connsiteY29" fmla="*/ 465998 h 1310685"/>
                <a:gd name="connsiteX30" fmla="*/ 85189 w 956122"/>
                <a:gd name="connsiteY30" fmla="*/ 370120 h 1310685"/>
                <a:gd name="connsiteX31" fmla="*/ 19842 w 956122"/>
                <a:gd name="connsiteY31" fmla="*/ 418327 h 1310685"/>
                <a:gd name="connsiteX32" fmla="*/ 24 w 956122"/>
                <a:gd name="connsiteY32" fmla="*/ 281206 h 1310685"/>
                <a:gd name="connsiteX33" fmla="*/ 63764 w 956122"/>
                <a:gd name="connsiteY33" fmla="*/ 164974 h 1310685"/>
                <a:gd name="connsiteX34" fmla="*/ 192850 w 956122"/>
                <a:gd name="connsiteY34" fmla="*/ 107126 h 1310685"/>
                <a:gd name="connsiteX35" fmla="*/ 442990 w 956122"/>
                <a:gd name="connsiteY35" fmla="*/ 0 h 1310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956122" h="1310685">
                  <a:moveTo>
                    <a:pt x="442990" y="0"/>
                  </a:moveTo>
                  <a:cubicBezTo>
                    <a:pt x="440847" y="28388"/>
                    <a:pt x="425849" y="51956"/>
                    <a:pt x="416744" y="77666"/>
                  </a:cubicBezTo>
                  <a:cubicBezTo>
                    <a:pt x="401746" y="118374"/>
                    <a:pt x="378714" y="155333"/>
                    <a:pt x="349790" y="188542"/>
                  </a:cubicBezTo>
                  <a:cubicBezTo>
                    <a:pt x="327294" y="214252"/>
                    <a:pt x="320330" y="244783"/>
                    <a:pt x="316581" y="277456"/>
                  </a:cubicBezTo>
                  <a:cubicBezTo>
                    <a:pt x="313367" y="307452"/>
                    <a:pt x="311225" y="337447"/>
                    <a:pt x="302119" y="366371"/>
                  </a:cubicBezTo>
                  <a:cubicBezTo>
                    <a:pt x="296227" y="385653"/>
                    <a:pt x="285515" y="402258"/>
                    <a:pt x="274266" y="417791"/>
                  </a:cubicBezTo>
                  <a:cubicBezTo>
                    <a:pt x="251234" y="448322"/>
                    <a:pt x="260876" y="480460"/>
                    <a:pt x="267303" y="512598"/>
                  </a:cubicBezTo>
                  <a:cubicBezTo>
                    <a:pt x="269981" y="524917"/>
                    <a:pt x="278016" y="515811"/>
                    <a:pt x="281765" y="513133"/>
                  </a:cubicBezTo>
                  <a:cubicBezTo>
                    <a:pt x="312296" y="491708"/>
                    <a:pt x="342291" y="469212"/>
                    <a:pt x="372286" y="447251"/>
                  </a:cubicBezTo>
                  <a:cubicBezTo>
                    <a:pt x="444596" y="394759"/>
                    <a:pt x="516906" y="342267"/>
                    <a:pt x="588681" y="289776"/>
                  </a:cubicBezTo>
                  <a:cubicBezTo>
                    <a:pt x="653492" y="242105"/>
                    <a:pt x="718839" y="194969"/>
                    <a:pt x="783650" y="146763"/>
                  </a:cubicBezTo>
                  <a:cubicBezTo>
                    <a:pt x="837749" y="106055"/>
                    <a:pt x="894526" y="69632"/>
                    <a:pt x="945946" y="25710"/>
                  </a:cubicBezTo>
                  <a:cubicBezTo>
                    <a:pt x="949159" y="23032"/>
                    <a:pt x="952373" y="17676"/>
                    <a:pt x="956123" y="25710"/>
                  </a:cubicBezTo>
                  <a:cubicBezTo>
                    <a:pt x="940054" y="66954"/>
                    <a:pt x="923449" y="108733"/>
                    <a:pt x="907380" y="149976"/>
                  </a:cubicBezTo>
                  <a:cubicBezTo>
                    <a:pt x="858638" y="273707"/>
                    <a:pt x="810432" y="397437"/>
                    <a:pt x="761689" y="521168"/>
                  </a:cubicBezTo>
                  <a:cubicBezTo>
                    <a:pt x="760082" y="525988"/>
                    <a:pt x="757940" y="530274"/>
                    <a:pt x="753655" y="539379"/>
                  </a:cubicBezTo>
                  <a:cubicBezTo>
                    <a:pt x="750441" y="500278"/>
                    <a:pt x="748834" y="465998"/>
                    <a:pt x="737586" y="433325"/>
                  </a:cubicBezTo>
                  <a:cubicBezTo>
                    <a:pt x="729016" y="409221"/>
                    <a:pt x="717232" y="387796"/>
                    <a:pt x="702234" y="367442"/>
                  </a:cubicBezTo>
                  <a:cubicBezTo>
                    <a:pt x="694736" y="357265"/>
                    <a:pt x="689915" y="357265"/>
                    <a:pt x="680809" y="365835"/>
                  </a:cubicBezTo>
                  <a:cubicBezTo>
                    <a:pt x="604750" y="438145"/>
                    <a:pt x="529762" y="511526"/>
                    <a:pt x="455309" y="585443"/>
                  </a:cubicBezTo>
                  <a:cubicBezTo>
                    <a:pt x="378714" y="662038"/>
                    <a:pt x="331579" y="757380"/>
                    <a:pt x="275873" y="847366"/>
                  </a:cubicBezTo>
                  <a:cubicBezTo>
                    <a:pt x="245342" y="896644"/>
                    <a:pt x="216418" y="947529"/>
                    <a:pt x="188566" y="998414"/>
                  </a:cubicBezTo>
                  <a:cubicBezTo>
                    <a:pt x="157499" y="1055726"/>
                    <a:pt x="138752" y="1118395"/>
                    <a:pt x="113577" y="1178921"/>
                  </a:cubicBezTo>
                  <a:cubicBezTo>
                    <a:pt x="95366" y="1222843"/>
                    <a:pt x="78226" y="1267300"/>
                    <a:pt x="57336" y="1310686"/>
                  </a:cubicBezTo>
                  <a:cubicBezTo>
                    <a:pt x="60014" y="1278013"/>
                    <a:pt x="61621" y="1245339"/>
                    <a:pt x="64835" y="1212666"/>
                  </a:cubicBezTo>
                  <a:cubicBezTo>
                    <a:pt x="75548" y="1088400"/>
                    <a:pt x="86796" y="964134"/>
                    <a:pt x="97508" y="839867"/>
                  </a:cubicBezTo>
                  <a:cubicBezTo>
                    <a:pt x="101258" y="796481"/>
                    <a:pt x="102865" y="753095"/>
                    <a:pt x="98044" y="709709"/>
                  </a:cubicBezTo>
                  <a:cubicBezTo>
                    <a:pt x="93223" y="670073"/>
                    <a:pt x="99651" y="632043"/>
                    <a:pt x="116255" y="596156"/>
                  </a:cubicBezTo>
                  <a:cubicBezTo>
                    <a:pt x="132860" y="560804"/>
                    <a:pt x="132324" y="528131"/>
                    <a:pt x="109828" y="495458"/>
                  </a:cubicBezTo>
                  <a:cubicBezTo>
                    <a:pt x="103400" y="486352"/>
                    <a:pt x="99651" y="475639"/>
                    <a:pt x="93759" y="465998"/>
                  </a:cubicBezTo>
                  <a:cubicBezTo>
                    <a:pt x="75548" y="436003"/>
                    <a:pt x="68584" y="405472"/>
                    <a:pt x="85189" y="370120"/>
                  </a:cubicBezTo>
                  <a:cubicBezTo>
                    <a:pt x="64299" y="385653"/>
                    <a:pt x="42874" y="401187"/>
                    <a:pt x="19842" y="418327"/>
                  </a:cubicBezTo>
                  <a:cubicBezTo>
                    <a:pt x="8058" y="372263"/>
                    <a:pt x="-512" y="327270"/>
                    <a:pt x="24" y="281206"/>
                  </a:cubicBezTo>
                  <a:cubicBezTo>
                    <a:pt x="559" y="231392"/>
                    <a:pt x="30019" y="197112"/>
                    <a:pt x="63764" y="164974"/>
                  </a:cubicBezTo>
                  <a:cubicBezTo>
                    <a:pt x="105007" y="141406"/>
                    <a:pt x="149464" y="125873"/>
                    <a:pt x="192850" y="107126"/>
                  </a:cubicBezTo>
                  <a:cubicBezTo>
                    <a:pt x="275337" y="70168"/>
                    <a:pt x="359431" y="35352"/>
                    <a:pt x="442990" y="0"/>
                  </a:cubicBezTo>
                  <a:close/>
                </a:path>
              </a:pathLst>
            </a:custGeom>
            <a:solidFill>
              <a:schemeClr val="accent2">
                <a:lumMod val="40000"/>
                <a:lumOff val="60000"/>
              </a:schemeClr>
            </a:solidFill>
            <a:ln w="534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3D1DB3E7-1BAF-BB6F-3DD3-70959FB3B4A2}"/>
                </a:ext>
              </a:extLst>
            </p:cNvPr>
            <p:cNvSpPr/>
            <p:nvPr/>
          </p:nvSpPr>
          <p:spPr>
            <a:xfrm>
              <a:off x="6273955" y="2616331"/>
              <a:ext cx="862733" cy="858255"/>
            </a:xfrm>
            <a:custGeom>
              <a:avLst/>
              <a:gdLst>
                <a:gd name="connsiteX0" fmla="*/ 768628 w 862733"/>
                <a:gd name="connsiteY0" fmla="*/ 746309 h 858255"/>
                <a:gd name="connsiteX1" fmla="*/ 752560 w 862733"/>
                <a:gd name="connsiteY1" fmla="*/ 639183 h 858255"/>
                <a:gd name="connsiteX2" fmla="*/ 713459 w 862733"/>
                <a:gd name="connsiteY2" fmla="*/ 604903 h 858255"/>
                <a:gd name="connsiteX3" fmla="*/ 538308 w 862733"/>
                <a:gd name="connsiteY3" fmla="*/ 525094 h 858255"/>
                <a:gd name="connsiteX4" fmla="*/ 380297 w 862733"/>
                <a:gd name="connsiteY4" fmla="*/ 371368 h 858255"/>
                <a:gd name="connsiteX5" fmla="*/ 290847 w 862733"/>
                <a:gd name="connsiteY5" fmla="*/ 258350 h 858255"/>
                <a:gd name="connsiteX6" fmla="*/ 264601 w 862733"/>
                <a:gd name="connsiteY6" fmla="*/ 256208 h 858255"/>
                <a:gd name="connsiteX7" fmla="*/ 86236 w 862733"/>
                <a:gd name="connsiteY7" fmla="*/ 525094 h 858255"/>
                <a:gd name="connsiteX8" fmla="*/ 58384 w 862733"/>
                <a:gd name="connsiteY8" fmla="*/ 632220 h 858255"/>
                <a:gd name="connsiteX9" fmla="*/ 0 w 862733"/>
                <a:gd name="connsiteY9" fmla="*/ 491349 h 858255"/>
                <a:gd name="connsiteX10" fmla="*/ 5892 w 862733"/>
                <a:gd name="connsiteY10" fmla="*/ 481708 h 858255"/>
                <a:gd name="connsiteX11" fmla="*/ 15533 w 862733"/>
                <a:gd name="connsiteY11" fmla="*/ 387973 h 858255"/>
                <a:gd name="connsiteX12" fmla="*/ 64276 w 862733"/>
                <a:gd name="connsiteY12" fmla="*/ 243888 h 858255"/>
                <a:gd name="connsiteX13" fmla="*/ 136050 w 862733"/>
                <a:gd name="connsiteY13" fmla="*/ 145868 h 858255"/>
                <a:gd name="connsiteX14" fmla="*/ 298881 w 862733"/>
                <a:gd name="connsiteY14" fmla="*/ 44634 h 858255"/>
                <a:gd name="connsiteX15" fmla="*/ 361550 w 862733"/>
                <a:gd name="connsiteY15" fmla="*/ 19459 h 858255"/>
                <a:gd name="connsiteX16" fmla="*/ 492244 w 862733"/>
                <a:gd name="connsiteY16" fmla="*/ 4462 h 858255"/>
                <a:gd name="connsiteX17" fmla="*/ 675429 w 862733"/>
                <a:gd name="connsiteY17" fmla="*/ 91770 h 858255"/>
                <a:gd name="connsiteX18" fmla="*/ 817371 w 862733"/>
                <a:gd name="connsiteY18" fmla="*/ 261028 h 858255"/>
                <a:gd name="connsiteX19" fmla="*/ 848437 w 862733"/>
                <a:gd name="connsiteY19" fmla="*/ 356371 h 858255"/>
                <a:gd name="connsiteX20" fmla="*/ 861293 w 862733"/>
                <a:gd name="connsiteY20" fmla="*/ 514917 h 858255"/>
                <a:gd name="connsiteX21" fmla="*/ 845759 w 862733"/>
                <a:gd name="connsiteY21" fmla="*/ 669714 h 858255"/>
                <a:gd name="connsiteX22" fmla="*/ 822191 w 862733"/>
                <a:gd name="connsiteY22" fmla="*/ 754879 h 858255"/>
                <a:gd name="connsiteX23" fmla="*/ 765950 w 862733"/>
                <a:gd name="connsiteY23" fmla="*/ 842722 h 858255"/>
                <a:gd name="connsiteX24" fmla="*/ 744525 w 862733"/>
                <a:gd name="connsiteY24" fmla="*/ 858256 h 858255"/>
                <a:gd name="connsiteX25" fmla="*/ 768628 w 862733"/>
                <a:gd name="connsiteY25" fmla="*/ 746309 h 858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862733" h="858255">
                  <a:moveTo>
                    <a:pt x="768628" y="746309"/>
                  </a:moveTo>
                  <a:cubicBezTo>
                    <a:pt x="777199" y="703994"/>
                    <a:pt x="771842" y="676677"/>
                    <a:pt x="752560" y="639183"/>
                  </a:cubicBezTo>
                  <a:cubicBezTo>
                    <a:pt x="747203" y="629006"/>
                    <a:pt x="724171" y="608652"/>
                    <a:pt x="713459" y="604903"/>
                  </a:cubicBezTo>
                  <a:cubicBezTo>
                    <a:pt x="648112" y="584549"/>
                    <a:pt x="596156" y="563659"/>
                    <a:pt x="538308" y="525094"/>
                  </a:cubicBezTo>
                  <a:cubicBezTo>
                    <a:pt x="476175" y="483315"/>
                    <a:pt x="427433" y="427609"/>
                    <a:pt x="380297" y="371368"/>
                  </a:cubicBezTo>
                  <a:cubicBezTo>
                    <a:pt x="349230" y="334410"/>
                    <a:pt x="319771" y="296380"/>
                    <a:pt x="290847" y="258350"/>
                  </a:cubicBezTo>
                  <a:cubicBezTo>
                    <a:pt x="281206" y="245495"/>
                    <a:pt x="275849" y="244960"/>
                    <a:pt x="264601" y="256208"/>
                  </a:cubicBezTo>
                  <a:cubicBezTo>
                    <a:pt x="186935" y="333339"/>
                    <a:pt x="131229" y="425467"/>
                    <a:pt x="86236" y="525094"/>
                  </a:cubicBezTo>
                  <a:cubicBezTo>
                    <a:pt x="71239" y="558839"/>
                    <a:pt x="59455" y="593655"/>
                    <a:pt x="58384" y="632220"/>
                  </a:cubicBezTo>
                  <a:cubicBezTo>
                    <a:pt x="39101" y="585085"/>
                    <a:pt x="19283" y="537949"/>
                    <a:pt x="0" y="491349"/>
                  </a:cubicBezTo>
                  <a:cubicBezTo>
                    <a:pt x="3749" y="489207"/>
                    <a:pt x="6427" y="486529"/>
                    <a:pt x="5892" y="481708"/>
                  </a:cubicBezTo>
                  <a:cubicBezTo>
                    <a:pt x="2678" y="449570"/>
                    <a:pt x="10177" y="418504"/>
                    <a:pt x="15533" y="387973"/>
                  </a:cubicBezTo>
                  <a:cubicBezTo>
                    <a:pt x="24103" y="337624"/>
                    <a:pt x="39637" y="289417"/>
                    <a:pt x="64276" y="243888"/>
                  </a:cubicBezTo>
                  <a:cubicBezTo>
                    <a:pt x="83558" y="207466"/>
                    <a:pt x="107126" y="173721"/>
                    <a:pt x="136050" y="145868"/>
                  </a:cubicBezTo>
                  <a:cubicBezTo>
                    <a:pt x="182114" y="100875"/>
                    <a:pt x="228714" y="53740"/>
                    <a:pt x="298881" y="44634"/>
                  </a:cubicBezTo>
                  <a:cubicBezTo>
                    <a:pt x="320306" y="41956"/>
                    <a:pt x="340661" y="28030"/>
                    <a:pt x="361550" y="19459"/>
                  </a:cubicBezTo>
                  <a:cubicBezTo>
                    <a:pt x="403865" y="1248"/>
                    <a:pt x="445644" y="-5179"/>
                    <a:pt x="492244" y="4462"/>
                  </a:cubicBezTo>
                  <a:cubicBezTo>
                    <a:pt x="561340" y="18388"/>
                    <a:pt x="619723" y="51597"/>
                    <a:pt x="675429" y="91770"/>
                  </a:cubicBezTo>
                  <a:cubicBezTo>
                    <a:pt x="737026" y="136227"/>
                    <a:pt x="785233" y="191932"/>
                    <a:pt x="817371" y="261028"/>
                  </a:cubicBezTo>
                  <a:cubicBezTo>
                    <a:pt x="831297" y="291559"/>
                    <a:pt x="842010" y="323162"/>
                    <a:pt x="848437" y="356371"/>
                  </a:cubicBezTo>
                  <a:cubicBezTo>
                    <a:pt x="858079" y="408862"/>
                    <a:pt x="866113" y="461890"/>
                    <a:pt x="861293" y="514917"/>
                  </a:cubicBezTo>
                  <a:cubicBezTo>
                    <a:pt x="856472" y="566337"/>
                    <a:pt x="857007" y="618829"/>
                    <a:pt x="845759" y="669714"/>
                  </a:cubicBezTo>
                  <a:cubicBezTo>
                    <a:pt x="839332" y="698102"/>
                    <a:pt x="833440" y="728098"/>
                    <a:pt x="822191" y="754879"/>
                  </a:cubicBezTo>
                  <a:cubicBezTo>
                    <a:pt x="808265" y="788088"/>
                    <a:pt x="794874" y="809513"/>
                    <a:pt x="765950" y="842722"/>
                  </a:cubicBezTo>
                  <a:cubicBezTo>
                    <a:pt x="763808" y="845936"/>
                    <a:pt x="747739" y="858256"/>
                    <a:pt x="744525" y="858256"/>
                  </a:cubicBezTo>
                  <a:cubicBezTo>
                    <a:pt x="752560" y="823975"/>
                    <a:pt x="764343" y="778447"/>
                    <a:pt x="768628" y="746309"/>
                  </a:cubicBezTo>
                  <a:close/>
                </a:path>
              </a:pathLst>
            </a:custGeom>
            <a:solidFill>
              <a:srgbClr val="8D4E22"/>
            </a:solidFill>
            <a:ln w="534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084AD377-463D-EE9F-2A46-B276BB6E8219}"/>
                </a:ext>
              </a:extLst>
            </p:cNvPr>
            <p:cNvSpPr/>
            <p:nvPr/>
          </p:nvSpPr>
          <p:spPr>
            <a:xfrm>
              <a:off x="4250808" y="5103753"/>
              <a:ext cx="452680" cy="446835"/>
            </a:xfrm>
            <a:custGeom>
              <a:avLst/>
              <a:gdLst>
                <a:gd name="connsiteX0" fmla="*/ 68098 w 452680"/>
                <a:gd name="connsiteY0" fmla="*/ 153945 h 446835"/>
                <a:gd name="connsiteX1" fmla="*/ 148443 w 452680"/>
                <a:gd name="connsiteY1" fmla="*/ 9860 h 446835"/>
                <a:gd name="connsiteX2" fmla="*/ 167190 w 452680"/>
                <a:gd name="connsiteY2" fmla="*/ 5575 h 446835"/>
                <a:gd name="connsiteX3" fmla="*/ 168261 w 452680"/>
                <a:gd name="connsiteY3" fmla="*/ 7182 h 446835"/>
                <a:gd name="connsiteX4" fmla="*/ 208969 w 452680"/>
                <a:gd name="connsiteY4" fmla="*/ 68780 h 446835"/>
                <a:gd name="connsiteX5" fmla="*/ 214325 w 452680"/>
                <a:gd name="connsiteY5" fmla="*/ 76814 h 446835"/>
                <a:gd name="connsiteX6" fmla="*/ 233608 w 452680"/>
                <a:gd name="connsiteY6" fmla="*/ 127163 h 446835"/>
                <a:gd name="connsiteX7" fmla="*/ 220217 w 452680"/>
                <a:gd name="connsiteY7" fmla="*/ 200545 h 446835"/>
                <a:gd name="connsiteX8" fmla="*/ 230394 w 452680"/>
                <a:gd name="connsiteY8" fmla="*/ 221434 h 446835"/>
                <a:gd name="connsiteX9" fmla="*/ 261996 w 452680"/>
                <a:gd name="connsiteY9" fmla="*/ 264285 h 446835"/>
                <a:gd name="connsiteX10" fmla="*/ 263603 w 452680"/>
                <a:gd name="connsiteY10" fmla="*/ 289995 h 446835"/>
                <a:gd name="connsiteX11" fmla="*/ 297348 w 452680"/>
                <a:gd name="connsiteY11" fmla="*/ 340880 h 446835"/>
                <a:gd name="connsiteX12" fmla="*/ 440361 w 452680"/>
                <a:gd name="connsiteY12" fmla="*/ 429258 h 446835"/>
                <a:gd name="connsiteX13" fmla="*/ 452680 w 452680"/>
                <a:gd name="connsiteY13" fmla="*/ 438900 h 446835"/>
                <a:gd name="connsiteX14" fmla="*/ 182188 w 452680"/>
                <a:gd name="connsiteY14" fmla="*/ 434615 h 446835"/>
                <a:gd name="connsiteX15" fmla="*/ 144158 w 452680"/>
                <a:gd name="connsiteY15" fmla="*/ 405691 h 446835"/>
                <a:gd name="connsiteX16" fmla="*/ 20963 w 452680"/>
                <a:gd name="connsiteY16" fmla="*/ 277675 h 446835"/>
                <a:gd name="connsiteX17" fmla="*/ 13464 w 452680"/>
                <a:gd name="connsiteY17" fmla="*/ 233218 h 446835"/>
                <a:gd name="connsiteX18" fmla="*/ 68098 w 452680"/>
                <a:gd name="connsiteY18" fmla="*/ 153945 h 446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52680" h="446835">
                  <a:moveTo>
                    <a:pt x="68098" y="153945"/>
                  </a:moveTo>
                  <a:cubicBezTo>
                    <a:pt x="99701" y="108416"/>
                    <a:pt x="133981" y="64495"/>
                    <a:pt x="148443" y="9860"/>
                  </a:cubicBezTo>
                  <a:cubicBezTo>
                    <a:pt x="151657" y="-2459"/>
                    <a:pt x="158620" y="-2459"/>
                    <a:pt x="167190" y="5575"/>
                  </a:cubicBezTo>
                  <a:cubicBezTo>
                    <a:pt x="167726" y="6111"/>
                    <a:pt x="168261" y="6647"/>
                    <a:pt x="168261" y="7182"/>
                  </a:cubicBezTo>
                  <a:cubicBezTo>
                    <a:pt x="172546" y="33964"/>
                    <a:pt x="199863" y="45212"/>
                    <a:pt x="208969" y="68780"/>
                  </a:cubicBezTo>
                  <a:cubicBezTo>
                    <a:pt x="210040" y="71993"/>
                    <a:pt x="211647" y="75743"/>
                    <a:pt x="214325" y="76814"/>
                  </a:cubicBezTo>
                  <a:cubicBezTo>
                    <a:pt x="238964" y="86456"/>
                    <a:pt x="236822" y="107881"/>
                    <a:pt x="233608" y="127163"/>
                  </a:cubicBezTo>
                  <a:cubicBezTo>
                    <a:pt x="229323" y="151802"/>
                    <a:pt x="228787" y="176977"/>
                    <a:pt x="220217" y="200545"/>
                  </a:cubicBezTo>
                  <a:cubicBezTo>
                    <a:pt x="217003" y="209650"/>
                    <a:pt x="217539" y="217685"/>
                    <a:pt x="230394" y="221434"/>
                  </a:cubicBezTo>
                  <a:cubicBezTo>
                    <a:pt x="251819" y="226790"/>
                    <a:pt x="259854" y="243931"/>
                    <a:pt x="261996" y="264285"/>
                  </a:cubicBezTo>
                  <a:cubicBezTo>
                    <a:pt x="263068" y="272855"/>
                    <a:pt x="265210" y="281425"/>
                    <a:pt x="263603" y="289995"/>
                  </a:cubicBezTo>
                  <a:cubicBezTo>
                    <a:pt x="259318" y="317847"/>
                    <a:pt x="277530" y="329096"/>
                    <a:pt x="297348" y="340880"/>
                  </a:cubicBezTo>
                  <a:cubicBezTo>
                    <a:pt x="345555" y="369804"/>
                    <a:pt x="392690" y="399799"/>
                    <a:pt x="440361" y="429258"/>
                  </a:cubicBezTo>
                  <a:cubicBezTo>
                    <a:pt x="444646" y="431937"/>
                    <a:pt x="450002" y="433544"/>
                    <a:pt x="452680" y="438900"/>
                  </a:cubicBezTo>
                  <a:cubicBezTo>
                    <a:pt x="441432" y="456576"/>
                    <a:pt x="197721" y="439971"/>
                    <a:pt x="182188" y="434615"/>
                  </a:cubicBezTo>
                  <a:cubicBezTo>
                    <a:pt x="166654" y="429258"/>
                    <a:pt x="152192" y="421224"/>
                    <a:pt x="144158" y="405691"/>
                  </a:cubicBezTo>
                  <a:cubicBezTo>
                    <a:pt x="115769" y="350521"/>
                    <a:pt x="71312" y="311420"/>
                    <a:pt x="20963" y="277675"/>
                  </a:cubicBezTo>
                  <a:cubicBezTo>
                    <a:pt x="-2605" y="261606"/>
                    <a:pt x="-7961" y="260535"/>
                    <a:pt x="13464" y="233218"/>
                  </a:cubicBezTo>
                  <a:cubicBezTo>
                    <a:pt x="32211" y="208043"/>
                    <a:pt x="49351" y="180191"/>
                    <a:pt x="68098" y="153945"/>
                  </a:cubicBezTo>
                  <a:close/>
                </a:path>
              </a:pathLst>
            </a:custGeom>
            <a:solidFill>
              <a:srgbClr val="FDC383"/>
            </a:solidFill>
            <a:ln w="534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9B666A8C-0631-C138-4B64-72BF815AC161}"/>
                </a:ext>
              </a:extLst>
            </p:cNvPr>
            <p:cNvSpPr/>
            <p:nvPr/>
          </p:nvSpPr>
          <p:spPr>
            <a:xfrm>
              <a:off x="4661710" y="5542653"/>
              <a:ext cx="244401" cy="105465"/>
            </a:xfrm>
            <a:custGeom>
              <a:avLst/>
              <a:gdLst>
                <a:gd name="connsiteX0" fmla="*/ 0 w 244401"/>
                <a:gd name="connsiteY0" fmla="*/ 8034 h 105465"/>
                <a:gd name="connsiteX1" fmla="*/ 41243 w 244401"/>
                <a:gd name="connsiteY1" fmla="*/ 0 h 105465"/>
                <a:gd name="connsiteX2" fmla="*/ 82487 w 244401"/>
                <a:gd name="connsiteY2" fmla="*/ 28924 h 105465"/>
                <a:gd name="connsiteX3" fmla="*/ 148905 w 244401"/>
                <a:gd name="connsiteY3" fmla="*/ 50349 h 105465"/>
                <a:gd name="connsiteX4" fmla="*/ 244247 w 244401"/>
                <a:gd name="connsiteY4" fmla="*/ 41779 h 105465"/>
                <a:gd name="connsiteX5" fmla="*/ 244247 w 244401"/>
                <a:gd name="connsiteY5" fmla="*/ 60526 h 105465"/>
                <a:gd name="connsiteX6" fmla="*/ 243712 w 244401"/>
                <a:gd name="connsiteY6" fmla="*/ 72310 h 105465"/>
                <a:gd name="connsiteX7" fmla="*/ 183185 w 244401"/>
                <a:gd name="connsiteY7" fmla="*/ 104983 h 105465"/>
                <a:gd name="connsiteX8" fmla="*/ 50349 w 244401"/>
                <a:gd name="connsiteY8" fmla="*/ 77666 h 105465"/>
                <a:gd name="connsiteX9" fmla="*/ 0 w 244401"/>
                <a:gd name="connsiteY9" fmla="*/ 8034 h 10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4401" h="105465">
                  <a:moveTo>
                    <a:pt x="0" y="8034"/>
                  </a:moveTo>
                  <a:cubicBezTo>
                    <a:pt x="13391" y="4285"/>
                    <a:pt x="25175" y="5356"/>
                    <a:pt x="41243" y="0"/>
                  </a:cubicBezTo>
                  <a:cubicBezTo>
                    <a:pt x="55705" y="5892"/>
                    <a:pt x="70703" y="18211"/>
                    <a:pt x="82487" y="28924"/>
                  </a:cubicBezTo>
                  <a:cubicBezTo>
                    <a:pt x="103376" y="47135"/>
                    <a:pt x="115696" y="53027"/>
                    <a:pt x="148905" y="50349"/>
                  </a:cubicBezTo>
                  <a:cubicBezTo>
                    <a:pt x="172473" y="47671"/>
                    <a:pt x="220679" y="44457"/>
                    <a:pt x="244247" y="41779"/>
                  </a:cubicBezTo>
                  <a:cubicBezTo>
                    <a:pt x="243712" y="64811"/>
                    <a:pt x="244783" y="46064"/>
                    <a:pt x="244247" y="60526"/>
                  </a:cubicBezTo>
                  <a:cubicBezTo>
                    <a:pt x="244247" y="64276"/>
                    <a:pt x="243712" y="68561"/>
                    <a:pt x="243712" y="72310"/>
                  </a:cubicBezTo>
                  <a:cubicBezTo>
                    <a:pt x="232999" y="100162"/>
                    <a:pt x="207289" y="103912"/>
                    <a:pt x="183185" y="104983"/>
                  </a:cubicBezTo>
                  <a:cubicBezTo>
                    <a:pt x="137121" y="107126"/>
                    <a:pt x="91057" y="102841"/>
                    <a:pt x="50349" y="77666"/>
                  </a:cubicBezTo>
                  <a:cubicBezTo>
                    <a:pt x="22496" y="61597"/>
                    <a:pt x="9641" y="36958"/>
                    <a:pt x="0" y="8034"/>
                  </a:cubicBezTo>
                  <a:close/>
                </a:path>
              </a:pathLst>
            </a:custGeom>
            <a:solidFill>
              <a:schemeClr val="accent2">
                <a:lumMod val="40000"/>
                <a:lumOff val="60000"/>
              </a:schemeClr>
            </a:solidFill>
            <a:ln w="534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E894204B-836A-9E6E-709D-C9102FB90E28}"/>
                </a:ext>
              </a:extLst>
            </p:cNvPr>
            <p:cNvSpPr/>
            <p:nvPr/>
          </p:nvSpPr>
          <p:spPr>
            <a:xfrm>
              <a:off x="5447103" y="5486257"/>
              <a:ext cx="496742" cy="509240"/>
            </a:xfrm>
            <a:custGeom>
              <a:avLst/>
              <a:gdLst>
                <a:gd name="connsiteX0" fmla="*/ 166956 w 496742"/>
                <a:gd name="connsiteY0" fmla="*/ 28008 h 509240"/>
                <a:gd name="connsiteX1" fmla="*/ 274082 w 496742"/>
                <a:gd name="connsiteY1" fmla="*/ 9797 h 509240"/>
                <a:gd name="connsiteX2" fmla="*/ 479764 w 496742"/>
                <a:gd name="connsiteY2" fmla="*/ 155 h 509240"/>
                <a:gd name="connsiteX3" fmla="*/ 496368 w 496742"/>
                <a:gd name="connsiteY3" fmla="*/ 18902 h 509240"/>
                <a:gd name="connsiteX4" fmla="*/ 464231 w 496742"/>
                <a:gd name="connsiteY4" fmla="*/ 347779 h 509240"/>
                <a:gd name="connsiteX5" fmla="*/ 448697 w 496742"/>
                <a:gd name="connsiteY5" fmla="*/ 495077 h 509240"/>
                <a:gd name="connsiteX6" fmla="*/ 436378 w 496742"/>
                <a:gd name="connsiteY6" fmla="*/ 507932 h 509240"/>
                <a:gd name="connsiteX7" fmla="*/ 222662 w 496742"/>
                <a:gd name="connsiteY7" fmla="*/ 504183 h 509240"/>
                <a:gd name="connsiteX8" fmla="*/ 105359 w 496742"/>
                <a:gd name="connsiteY8" fmla="*/ 485971 h 509240"/>
                <a:gd name="connsiteX9" fmla="*/ 7874 w 496742"/>
                <a:gd name="connsiteY9" fmla="*/ 431873 h 509240"/>
                <a:gd name="connsiteX10" fmla="*/ 375 w 496742"/>
                <a:gd name="connsiteY10" fmla="*/ 410448 h 509240"/>
                <a:gd name="connsiteX11" fmla="*/ 166956 w 496742"/>
                <a:gd name="connsiteY11" fmla="*/ 28008 h 509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96742" h="509240">
                  <a:moveTo>
                    <a:pt x="166956" y="28008"/>
                  </a:moveTo>
                  <a:cubicBezTo>
                    <a:pt x="172848" y="18902"/>
                    <a:pt x="272475" y="22651"/>
                    <a:pt x="274082" y="9797"/>
                  </a:cubicBezTo>
                  <a:cubicBezTo>
                    <a:pt x="342643" y="6583"/>
                    <a:pt x="411203" y="3904"/>
                    <a:pt x="479764" y="155"/>
                  </a:cubicBezTo>
                  <a:cubicBezTo>
                    <a:pt x="494762" y="-916"/>
                    <a:pt x="497975" y="3369"/>
                    <a:pt x="496368" y="18902"/>
                  </a:cubicBezTo>
                  <a:cubicBezTo>
                    <a:pt x="485120" y="128706"/>
                    <a:pt x="474943" y="237975"/>
                    <a:pt x="464231" y="347779"/>
                  </a:cubicBezTo>
                  <a:cubicBezTo>
                    <a:pt x="459410" y="397057"/>
                    <a:pt x="453518" y="445799"/>
                    <a:pt x="448697" y="495077"/>
                  </a:cubicBezTo>
                  <a:cubicBezTo>
                    <a:pt x="447626" y="504183"/>
                    <a:pt x="446019" y="507932"/>
                    <a:pt x="436378" y="507932"/>
                  </a:cubicBezTo>
                  <a:cubicBezTo>
                    <a:pt x="365139" y="510074"/>
                    <a:pt x="293900" y="510074"/>
                    <a:pt x="222662" y="504183"/>
                  </a:cubicBezTo>
                  <a:cubicBezTo>
                    <a:pt x="183025" y="500433"/>
                    <a:pt x="143924" y="496684"/>
                    <a:pt x="105359" y="485971"/>
                  </a:cubicBezTo>
                  <a:cubicBezTo>
                    <a:pt x="55545" y="472045"/>
                    <a:pt x="41619" y="470974"/>
                    <a:pt x="7874" y="431873"/>
                  </a:cubicBezTo>
                  <a:cubicBezTo>
                    <a:pt x="2518" y="425445"/>
                    <a:pt x="-1232" y="419553"/>
                    <a:pt x="375" y="410448"/>
                  </a:cubicBezTo>
                  <a:cubicBezTo>
                    <a:pt x="8945" y="362241"/>
                    <a:pt x="135890" y="85320"/>
                    <a:pt x="166956" y="28008"/>
                  </a:cubicBezTo>
                  <a:close/>
                </a:path>
              </a:pathLst>
            </a:custGeom>
            <a:solidFill>
              <a:schemeClr val="accent2">
                <a:lumMod val="40000"/>
                <a:lumOff val="60000"/>
              </a:schemeClr>
            </a:solidFill>
            <a:ln w="534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28CA7CD1-3EE7-0E9B-7C60-3FE5E14379C9}"/>
                </a:ext>
              </a:extLst>
            </p:cNvPr>
            <p:cNvSpPr/>
            <p:nvPr/>
          </p:nvSpPr>
          <p:spPr>
            <a:xfrm>
              <a:off x="5446847" y="5069439"/>
              <a:ext cx="167246" cy="266076"/>
            </a:xfrm>
            <a:custGeom>
              <a:avLst/>
              <a:gdLst>
                <a:gd name="connsiteX0" fmla="*/ 631 w 167246"/>
                <a:gd name="connsiteY0" fmla="*/ 235394 h 266076"/>
                <a:gd name="connsiteX1" fmla="*/ 20449 w 167246"/>
                <a:gd name="connsiteY1" fmla="*/ 149158 h 266076"/>
                <a:gd name="connsiteX2" fmla="*/ 47767 w 167246"/>
                <a:gd name="connsiteY2" fmla="*/ 19000 h 266076"/>
                <a:gd name="connsiteX3" fmla="*/ 97044 w 167246"/>
                <a:gd name="connsiteY3" fmla="*/ 7752 h 266076"/>
                <a:gd name="connsiteX4" fmla="*/ 153285 w 167246"/>
                <a:gd name="connsiteY4" fmla="*/ 789 h 266076"/>
                <a:gd name="connsiteX5" fmla="*/ 166141 w 167246"/>
                <a:gd name="connsiteY5" fmla="*/ 15250 h 266076"/>
                <a:gd name="connsiteX6" fmla="*/ 127040 w 167246"/>
                <a:gd name="connsiteY6" fmla="*/ 251463 h 266076"/>
                <a:gd name="connsiteX7" fmla="*/ 104543 w 167246"/>
                <a:gd name="connsiteY7" fmla="*/ 264318 h 266076"/>
                <a:gd name="connsiteX8" fmla="*/ 631 w 167246"/>
                <a:gd name="connsiteY8" fmla="*/ 235394 h 266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7246" h="266076">
                  <a:moveTo>
                    <a:pt x="631" y="235394"/>
                  </a:moveTo>
                  <a:cubicBezTo>
                    <a:pt x="-3654" y="203792"/>
                    <a:pt x="15093" y="178082"/>
                    <a:pt x="20449" y="149158"/>
                  </a:cubicBezTo>
                  <a:cubicBezTo>
                    <a:pt x="28484" y="105772"/>
                    <a:pt x="48302" y="64528"/>
                    <a:pt x="47767" y="19000"/>
                  </a:cubicBezTo>
                  <a:cubicBezTo>
                    <a:pt x="61157" y="2931"/>
                    <a:pt x="80975" y="12037"/>
                    <a:pt x="97044" y="7752"/>
                  </a:cubicBezTo>
                  <a:cubicBezTo>
                    <a:pt x="115256" y="2931"/>
                    <a:pt x="135074" y="4538"/>
                    <a:pt x="153285" y="789"/>
                  </a:cubicBezTo>
                  <a:cubicBezTo>
                    <a:pt x="168819" y="-2425"/>
                    <a:pt x="168283" y="4538"/>
                    <a:pt x="166141" y="15250"/>
                  </a:cubicBezTo>
                  <a:cubicBezTo>
                    <a:pt x="152750" y="93988"/>
                    <a:pt x="139895" y="172726"/>
                    <a:pt x="127040" y="251463"/>
                  </a:cubicBezTo>
                  <a:cubicBezTo>
                    <a:pt x="124362" y="263783"/>
                    <a:pt x="120077" y="269139"/>
                    <a:pt x="104543" y="264318"/>
                  </a:cubicBezTo>
                  <a:cubicBezTo>
                    <a:pt x="70799" y="253070"/>
                    <a:pt x="35447" y="245036"/>
                    <a:pt x="631" y="235394"/>
                  </a:cubicBezTo>
                  <a:close/>
                </a:path>
              </a:pathLst>
            </a:custGeom>
            <a:solidFill>
              <a:schemeClr val="accent2">
                <a:lumMod val="40000"/>
                <a:lumOff val="60000"/>
              </a:schemeClr>
            </a:solidFill>
            <a:ln w="534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9AB8D92A-CEBB-2DC7-FEE3-41945989F8E4}"/>
                </a:ext>
              </a:extLst>
            </p:cNvPr>
            <p:cNvSpPr/>
            <p:nvPr/>
          </p:nvSpPr>
          <p:spPr>
            <a:xfrm>
              <a:off x="4881006" y="5093260"/>
              <a:ext cx="616552" cy="245796"/>
            </a:xfrm>
            <a:custGeom>
              <a:avLst/>
              <a:gdLst>
                <a:gd name="connsiteX0" fmla="*/ 616287 w 616552"/>
                <a:gd name="connsiteY0" fmla="*/ 0 h 245796"/>
                <a:gd name="connsiteX1" fmla="*/ 467381 w 616552"/>
                <a:gd name="connsiteY1" fmla="*/ 5356 h 245796"/>
                <a:gd name="connsiteX2" fmla="*/ 301336 w 616552"/>
                <a:gd name="connsiteY2" fmla="*/ 8570 h 245796"/>
                <a:gd name="connsiteX3" fmla="*/ 8347 w 616552"/>
                <a:gd name="connsiteY3" fmla="*/ 158546 h 245796"/>
                <a:gd name="connsiteX4" fmla="*/ 1919 w 616552"/>
                <a:gd name="connsiteY4" fmla="*/ 185864 h 245796"/>
                <a:gd name="connsiteX5" fmla="*/ 89227 w 616552"/>
                <a:gd name="connsiteY5" fmla="*/ 219073 h 245796"/>
                <a:gd name="connsiteX6" fmla="*/ 222599 w 616552"/>
                <a:gd name="connsiteY6" fmla="*/ 165510 h 245796"/>
                <a:gd name="connsiteX7" fmla="*/ 299194 w 616552"/>
                <a:gd name="connsiteY7" fmla="*/ 156939 h 245796"/>
                <a:gd name="connsiteX8" fmla="*/ 223134 w 616552"/>
                <a:gd name="connsiteY8" fmla="*/ 191755 h 245796"/>
                <a:gd name="connsiteX9" fmla="*/ 178141 w 616552"/>
                <a:gd name="connsiteY9" fmla="*/ 206217 h 245796"/>
                <a:gd name="connsiteX10" fmla="*/ 160466 w 616552"/>
                <a:gd name="connsiteY10" fmla="*/ 224964 h 245796"/>
                <a:gd name="connsiteX11" fmla="*/ 181891 w 616552"/>
                <a:gd name="connsiteY11" fmla="*/ 244783 h 245796"/>
                <a:gd name="connsiteX12" fmla="*/ 199567 w 616552"/>
                <a:gd name="connsiteY12" fmla="*/ 244783 h 245796"/>
                <a:gd name="connsiteX13" fmla="*/ 285267 w 616552"/>
                <a:gd name="connsiteY13" fmla="*/ 230856 h 245796"/>
                <a:gd name="connsiteX14" fmla="*/ 572365 w 616552"/>
                <a:gd name="connsiteY14" fmla="*/ 202468 h 245796"/>
                <a:gd name="connsiteX15" fmla="*/ 572365 w 616552"/>
                <a:gd name="connsiteY15" fmla="*/ 202468 h 245796"/>
                <a:gd name="connsiteX16" fmla="*/ 616287 w 616552"/>
                <a:gd name="connsiteY16" fmla="*/ 0 h 245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16552" h="245796">
                  <a:moveTo>
                    <a:pt x="616287" y="0"/>
                  </a:moveTo>
                  <a:cubicBezTo>
                    <a:pt x="572901" y="0"/>
                    <a:pt x="511303" y="4821"/>
                    <a:pt x="467381" y="5356"/>
                  </a:cubicBezTo>
                  <a:cubicBezTo>
                    <a:pt x="412212" y="7499"/>
                    <a:pt x="356506" y="7499"/>
                    <a:pt x="301336" y="8570"/>
                  </a:cubicBezTo>
                  <a:cubicBezTo>
                    <a:pt x="178677" y="11784"/>
                    <a:pt x="90834" y="78738"/>
                    <a:pt x="8347" y="158546"/>
                  </a:cubicBezTo>
                  <a:cubicBezTo>
                    <a:pt x="848" y="166045"/>
                    <a:pt x="-2366" y="175151"/>
                    <a:pt x="1919" y="185864"/>
                  </a:cubicBezTo>
                  <a:cubicBezTo>
                    <a:pt x="16381" y="222822"/>
                    <a:pt x="53340" y="236748"/>
                    <a:pt x="89227" y="219073"/>
                  </a:cubicBezTo>
                  <a:cubicBezTo>
                    <a:pt x="132613" y="198183"/>
                    <a:pt x="173856" y="172473"/>
                    <a:pt x="222599" y="165510"/>
                  </a:cubicBezTo>
                  <a:cubicBezTo>
                    <a:pt x="246166" y="162296"/>
                    <a:pt x="268663" y="153190"/>
                    <a:pt x="299194" y="156939"/>
                  </a:cubicBezTo>
                  <a:cubicBezTo>
                    <a:pt x="271877" y="174080"/>
                    <a:pt x="247238" y="182650"/>
                    <a:pt x="223134" y="191755"/>
                  </a:cubicBezTo>
                  <a:cubicBezTo>
                    <a:pt x="208137" y="197112"/>
                    <a:pt x="192603" y="200861"/>
                    <a:pt x="178141" y="206217"/>
                  </a:cubicBezTo>
                  <a:cubicBezTo>
                    <a:pt x="169571" y="209431"/>
                    <a:pt x="159930" y="214252"/>
                    <a:pt x="160466" y="224964"/>
                  </a:cubicBezTo>
                  <a:cubicBezTo>
                    <a:pt x="161001" y="237820"/>
                    <a:pt x="171178" y="242105"/>
                    <a:pt x="181891" y="244783"/>
                  </a:cubicBezTo>
                  <a:cubicBezTo>
                    <a:pt x="187783" y="246390"/>
                    <a:pt x="193675" y="245854"/>
                    <a:pt x="199567" y="244783"/>
                  </a:cubicBezTo>
                  <a:cubicBezTo>
                    <a:pt x="227955" y="239962"/>
                    <a:pt x="256343" y="234070"/>
                    <a:pt x="285267" y="230856"/>
                  </a:cubicBezTo>
                  <a:cubicBezTo>
                    <a:pt x="376860" y="221751"/>
                    <a:pt x="561117" y="189613"/>
                    <a:pt x="572365" y="202468"/>
                  </a:cubicBezTo>
                  <a:cubicBezTo>
                    <a:pt x="572365" y="202468"/>
                    <a:pt x="572365" y="202468"/>
                    <a:pt x="572365" y="202468"/>
                  </a:cubicBezTo>
                  <a:cubicBezTo>
                    <a:pt x="583077" y="136586"/>
                    <a:pt x="620036" y="57312"/>
                    <a:pt x="616287" y="0"/>
                  </a:cubicBezTo>
                  <a:close/>
                </a:path>
              </a:pathLst>
            </a:custGeom>
            <a:solidFill>
              <a:srgbClr val="FDC484"/>
            </a:solidFill>
            <a:ln w="5345" cap="flat">
              <a:noFill/>
              <a:prstDash val="solid"/>
              <a:miter/>
            </a:ln>
          </p:spPr>
          <p:txBody>
            <a:bodyPr rtlCol="0" anchor="ctr"/>
            <a:lstStyle/>
            <a:p>
              <a:endParaRPr lang="en-US"/>
            </a:p>
          </p:txBody>
        </p:sp>
      </p:grpSp>
      <p:sp>
        <p:nvSpPr>
          <p:cNvPr id="24" name="TextBox 23">
            <a:extLst>
              <a:ext uri="{FF2B5EF4-FFF2-40B4-BE49-F238E27FC236}">
                <a16:creationId xmlns:a16="http://schemas.microsoft.com/office/drawing/2014/main" id="{EAD6C630-9601-A842-5765-9BBBEA4F1209}"/>
              </a:ext>
            </a:extLst>
          </p:cNvPr>
          <p:cNvSpPr txBox="1"/>
          <p:nvPr/>
        </p:nvSpPr>
        <p:spPr>
          <a:xfrm>
            <a:off x="7196666" y="1699085"/>
            <a:ext cx="3158067" cy="3969292"/>
          </a:xfrm>
          <a:prstGeom prst="rect">
            <a:avLst/>
          </a:prstGeom>
          <a:noFill/>
        </p:spPr>
        <p:txBody>
          <a:bodyPr wrap="square" rtlCol="0">
            <a:spAutoFit/>
          </a:bodyPr>
          <a:lstStyle/>
          <a:p>
            <a:pPr>
              <a:lnSpc>
                <a:spcPct val="200000"/>
              </a:lnSpc>
            </a:pPr>
            <a:r>
              <a:rPr lang="en-US" sz="2600" dirty="0">
                <a:solidFill>
                  <a:srgbClr val="5A28C8"/>
                </a:solidFill>
                <a:hlinkClick r:id="rId2">
                  <a:extLst>
                    <a:ext uri="{A12FA001-AC4F-418D-AE19-62706E023703}">
                      <ahyp:hlinkClr xmlns:ahyp="http://schemas.microsoft.com/office/drawing/2018/hyperlinkcolor" val="tx"/>
                    </a:ext>
                  </a:extLst>
                </a:hlinkClick>
              </a:rPr>
              <a:t>IoT for all</a:t>
            </a:r>
            <a:endParaRPr lang="en-US" sz="2600" dirty="0">
              <a:solidFill>
                <a:srgbClr val="5A28C8"/>
              </a:solidFill>
            </a:endParaRPr>
          </a:p>
          <a:p>
            <a:pPr>
              <a:lnSpc>
                <a:spcPct val="200000"/>
              </a:lnSpc>
            </a:pPr>
            <a:r>
              <a:rPr lang="en-US" sz="2600" dirty="0">
                <a:solidFill>
                  <a:srgbClr val="5A28C8"/>
                </a:solidFill>
                <a:hlinkClick r:id="rId3">
                  <a:extLst>
                    <a:ext uri="{A12FA001-AC4F-418D-AE19-62706E023703}">
                      <ahyp:hlinkClr xmlns:ahyp="http://schemas.microsoft.com/office/drawing/2018/hyperlinkcolor" val="tx"/>
                    </a:ext>
                  </a:extLst>
                </a:hlinkClick>
              </a:rPr>
              <a:t>Arduino101</a:t>
            </a:r>
            <a:endParaRPr lang="en-US" sz="2600" dirty="0">
              <a:solidFill>
                <a:srgbClr val="5A28C8"/>
              </a:solidFill>
            </a:endParaRPr>
          </a:p>
          <a:p>
            <a:pPr>
              <a:lnSpc>
                <a:spcPct val="200000"/>
              </a:lnSpc>
            </a:pPr>
            <a:r>
              <a:rPr lang="en-US" sz="2600" dirty="0">
                <a:solidFill>
                  <a:srgbClr val="5A28C8"/>
                </a:solidFill>
                <a:hlinkClick r:id="rId4">
                  <a:extLst>
                    <a:ext uri="{A12FA001-AC4F-418D-AE19-62706E023703}">
                      <ahyp:hlinkClr xmlns:ahyp="http://schemas.microsoft.com/office/drawing/2018/hyperlinkcolor" val="tx"/>
                    </a:ext>
                  </a:extLst>
                </a:hlinkClick>
              </a:rPr>
              <a:t>The things network</a:t>
            </a:r>
            <a:endParaRPr lang="en-US" sz="2600" dirty="0">
              <a:solidFill>
                <a:srgbClr val="5A28C8"/>
              </a:solidFill>
            </a:endParaRPr>
          </a:p>
          <a:p>
            <a:pPr>
              <a:lnSpc>
                <a:spcPct val="200000"/>
              </a:lnSpc>
            </a:pPr>
            <a:r>
              <a:rPr lang="en-US" sz="2600" dirty="0">
                <a:solidFill>
                  <a:srgbClr val="5A28C8"/>
                </a:solidFill>
                <a:hlinkClick r:id="rId5">
                  <a:extLst>
                    <a:ext uri="{A12FA001-AC4F-418D-AE19-62706E023703}">
                      <ahyp:hlinkClr xmlns:ahyp="http://schemas.microsoft.com/office/drawing/2018/hyperlinkcolor" val="tx"/>
                    </a:ext>
                  </a:extLst>
                </a:hlinkClick>
              </a:rPr>
              <a:t>Wireless pi</a:t>
            </a:r>
            <a:endParaRPr lang="en-US" sz="2600" dirty="0">
              <a:solidFill>
                <a:srgbClr val="5A28C8"/>
              </a:solidFill>
            </a:endParaRPr>
          </a:p>
          <a:p>
            <a:pPr>
              <a:lnSpc>
                <a:spcPct val="200000"/>
              </a:lnSpc>
            </a:pPr>
            <a:r>
              <a:rPr lang="en-US" sz="2600" dirty="0" err="1">
                <a:solidFill>
                  <a:srgbClr val="5A28C8"/>
                </a:solidFill>
                <a:hlinkClick r:id="rId6">
                  <a:extLst>
                    <a:ext uri="{A12FA001-AC4F-418D-AE19-62706E023703}">
                      <ahyp:hlinkClr xmlns:ahyp="http://schemas.microsoft.com/office/drawing/2018/hyperlinkcolor" val="tx"/>
                    </a:ext>
                  </a:extLst>
                </a:hlinkClick>
              </a:rPr>
              <a:t>LoRaBlink</a:t>
            </a:r>
            <a:endParaRPr lang="en-US" sz="2600" dirty="0">
              <a:solidFill>
                <a:srgbClr val="5A28C8"/>
              </a:solidFill>
            </a:endParaRPr>
          </a:p>
        </p:txBody>
      </p:sp>
    </p:spTree>
    <p:extLst>
      <p:ext uri="{BB962C8B-B14F-4D97-AF65-F5344CB8AC3E}">
        <p14:creationId xmlns:p14="http://schemas.microsoft.com/office/powerpoint/2010/main" val="3523224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5AE9A6-0671-2227-5597-4B3AD78B51B7}"/>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8C66917F-49B0-5C88-6FCA-8363E2ABCB66}"/>
              </a:ext>
            </a:extLst>
          </p:cNvPr>
          <p:cNvSpPr txBox="1"/>
          <p:nvPr/>
        </p:nvSpPr>
        <p:spPr>
          <a:xfrm>
            <a:off x="1" y="4174554"/>
            <a:ext cx="12191999" cy="1015663"/>
          </a:xfrm>
          <a:prstGeom prst="rect">
            <a:avLst/>
          </a:prstGeom>
          <a:noFill/>
        </p:spPr>
        <p:txBody>
          <a:bodyPr wrap="square" rtlCol="0" anchor="ctr">
            <a:spAutoFit/>
          </a:bodyPr>
          <a:lstStyle/>
          <a:p>
            <a:pPr algn="ctr"/>
            <a:r>
              <a:rPr lang="en-US" altLang="ko-KR" sz="6000" dirty="0">
                <a:solidFill>
                  <a:schemeClr val="bg1"/>
                </a:solidFill>
                <a:cs typeface="Arial" pitchFamily="34" charset="0"/>
              </a:rPr>
              <a:t>THANK YOU</a:t>
            </a:r>
            <a:endParaRPr lang="ko-KR" altLang="en-US" sz="6000" dirty="0">
              <a:solidFill>
                <a:schemeClr val="bg1"/>
              </a:solidFill>
              <a:cs typeface="Arial" pitchFamily="34" charset="0"/>
            </a:endParaRPr>
          </a:p>
        </p:txBody>
      </p:sp>
    </p:spTree>
    <p:extLst>
      <p:ext uri="{BB962C8B-B14F-4D97-AF65-F5344CB8AC3E}">
        <p14:creationId xmlns:p14="http://schemas.microsoft.com/office/powerpoint/2010/main" val="14328138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5CF5BDA4-10C7-46A6-AC30-523A3FC438AC}"/>
              </a:ext>
            </a:extLst>
          </p:cNvPr>
          <p:cNvSpPr txBox="1"/>
          <p:nvPr/>
        </p:nvSpPr>
        <p:spPr>
          <a:xfrm>
            <a:off x="4777332" y="2976972"/>
            <a:ext cx="4777152" cy="830997"/>
          </a:xfrm>
          <a:prstGeom prst="rect">
            <a:avLst/>
          </a:prstGeom>
          <a:noFill/>
        </p:spPr>
        <p:txBody>
          <a:bodyPr wrap="square" rtlCol="0" anchor="ctr">
            <a:spAutoFit/>
          </a:bodyPr>
          <a:lstStyle/>
          <a:p>
            <a:r>
              <a:rPr lang="en-US" altLang="ko-KR" sz="4800" b="1" dirty="0">
                <a:solidFill>
                  <a:schemeClr val="bg1"/>
                </a:solidFill>
                <a:latin typeface="+mj-lt"/>
                <a:cs typeface="Arial" pitchFamily="34" charset="0"/>
              </a:rPr>
              <a:t>What is LoRa</a:t>
            </a:r>
            <a:endParaRPr lang="ko-KR" altLang="en-US" sz="4800" b="1" dirty="0">
              <a:solidFill>
                <a:schemeClr val="bg1"/>
              </a:solidFill>
              <a:latin typeface="+mj-lt"/>
              <a:cs typeface="Arial" pitchFamily="34" charset="0"/>
            </a:endParaRPr>
          </a:p>
        </p:txBody>
      </p:sp>
      <p:sp>
        <p:nvSpPr>
          <p:cNvPr id="2" name="Freeform: Shape 1">
            <a:extLst>
              <a:ext uri="{FF2B5EF4-FFF2-40B4-BE49-F238E27FC236}">
                <a16:creationId xmlns:a16="http://schemas.microsoft.com/office/drawing/2014/main" id="{3A206C0D-4743-E932-C1BE-9542CE1C1977}"/>
              </a:ext>
            </a:extLst>
          </p:cNvPr>
          <p:cNvSpPr/>
          <p:nvPr/>
        </p:nvSpPr>
        <p:spPr>
          <a:xfrm>
            <a:off x="3709407" y="3015783"/>
            <a:ext cx="1023409" cy="753376"/>
          </a:xfrm>
          <a:custGeom>
            <a:avLst/>
            <a:gdLst>
              <a:gd name="connsiteX0" fmla="*/ 1869041 w 3738080"/>
              <a:gd name="connsiteY0" fmla="*/ 1997576 h 2751770"/>
              <a:gd name="connsiteX1" fmla="*/ 2246138 w 3738080"/>
              <a:gd name="connsiteY1" fmla="*/ 2374673 h 2751770"/>
              <a:gd name="connsiteX2" fmla="*/ 1869041 w 3738080"/>
              <a:gd name="connsiteY2" fmla="*/ 2751770 h 2751770"/>
              <a:gd name="connsiteX3" fmla="*/ 1491944 w 3738080"/>
              <a:gd name="connsiteY3" fmla="*/ 2374673 h 2751770"/>
              <a:gd name="connsiteX4" fmla="*/ 1869041 w 3738080"/>
              <a:gd name="connsiteY4" fmla="*/ 1997576 h 2751770"/>
              <a:gd name="connsiteX5" fmla="*/ 2788485 w 3738080"/>
              <a:gd name="connsiteY5" fmla="*/ 1841061 h 2751770"/>
              <a:gd name="connsiteX6" fmla="*/ 2632248 w 3738080"/>
              <a:gd name="connsiteY6" fmla="*/ 1992174 h 2751770"/>
              <a:gd name="connsiteX7" fmla="*/ 2624294 w 3738080"/>
              <a:gd name="connsiteY7" fmla="*/ 1992174 h 2751770"/>
              <a:gd name="connsiteX8" fmla="*/ 1858846 w 3738080"/>
              <a:gd name="connsiteY8" fmla="*/ 1306247 h 2751770"/>
              <a:gd name="connsiteX9" fmla="*/ 2645621 w 3738080"/>
              <a:gd name="connsiteY9" fmla="*/ 1504218 h 2751770"/>
              <a:gd name="connsiteX10" fmla="*/ 2795575 w 3738080"/>
              <a:gd name="connsiteY10" fmla="*/ 1757331 h 2751770"/>
              <a:gd name="connsiteX11" fmla="*/ 2539052 w 3738080"/>
              <a:gd name="connsiteY11" fmla="*/ 1841672 h 2751770"/>
              <a:gd name="connsiteX12" fmla="*/ 1353947 w 3738080"/>
              <a:gd name="connsiteY12" fmla="*/ 1778974 h 2751770"/>
              <a:gd name="connsiteX13" fmla="*/ 982333 w 3738080"/>
              <a:gd name="connsiteY13" fmla="*/ 1780833 h 2751770"/>
              <a:gd name="connsiteX14" fmla="*/ 966756 w 3738080"/>
              <a:gd name="connsiteY14" fmla="*/ 1667407 h 2751770"/>
              <a:gd name="connsiteX15" fmla="*/ 1217540 w 3738080"/>
              <a:gd name="connsiteY15" fmla="*/ 1445700 h 2751770"/>
              <a:gd name="connsiteX16" fmla="*/ 1858846 w 3738080"/>
              <a:gd name="connsiteY16" fmla="*/ 1306247 h 2751770"/>
              <a:gd name="connsiteX17" fmla="*/ 1828129 w 3738080"/>
              <a:gd name="connsiteY17" fmla="*/ 650059 h 2751770"/>
              <a:gd name="connsiteX18" fmla="*/ 3108200 w 3738080"/>
              <a:gd name="connsiteY18" fmla="*/ 1008980 h 2751770"/>
              <a:gd name="connsiteX19" fmla="*/ 3258155 w 3738080"/>
              <a:gd name="connsiteY19" fmla="*/ 1319033 h 2751770"/>
              <a:gd name="connsiteX20" fmla="*/ 2937692 w 3738080"/>
              <a:gd name="connsiteY20" fmla="*/ 1304637 h 2751770"/>
              <a:gd name="connsiteX21" fmla="*/ 763561 w 3738080"/>
              <a:gd name="connsiteY21" fmla="*/ 1325535 h 2751770"/>
              <a:gd name="connsiteX22" fmla="*/ 464412 w 3738080"/>
              <a:gd name="connsiteY22" fmla="*/ 1278813 h 2751770"/>
              <a:gd name="connsiteX23" fmla="*/ 450482 w 3738080"/>
              <a:gd name="connsiteY23" fmla="*/ 1202928 h 2751770"/>
              <a:gd name="connsiteX24" fmla="*/ 622892 w 3738080"/>
              <a:gd name="connsiteY24" fmla="*/ 1008979 h 2751770"/>
              <a:gd name="connsiteX25" fmla="*/ 1828129 w 3738080"/>
              <a:gd name="connsiteY25" fmla="*/ 650059 h 2751770"/>
              <a:gd name="connsiteX26" fmla="*/ 1764313 w 3738080"/>
              <a:gd name="connsiteY26" fmla="*/ 591 h 2751770"/>
              <a:gd name="connsiteX27" fmla="*/ 3559697 w 3738080"/>
              <a:gd name="connsiteY27" fmla="*/ 547180 h 2751770"/>
              <a:gd name="connsiteX28" fmla="*/ 3709650 w 3738080"/>
              <a:gd name="connsiteY28" fmla="*/ 882310 h 2751770"/>
              <a:gd name="connsiteX29" fmla="*/ 3367875 w 3738080"/>
              <a:gd name="connsiteY29" fmla="*/ 834477 h 2751770"/>
              <a:gd name="connsiteX30" fmla="*/ 318417 w 3738080"/>
              <a:gd name="connsiteY30" fmla="*/ 884635 h 2751770"/>
              <a:gd name="connsiteX31" fmla="*/ 19267 w 3738080"/>
              <a:gd name="connsiteY31" fmla="*/ 846272 h 2751770"/>
              <a:gd name="connsiteX32" fmla="*/ 275 w 3738080"/>
              <a:gd name="connsiteY32" fmla="*/ 760137 h 2751770"/>
              <a:gd name="connsiteX33" fmla="*/ 173484 w 3738080"/>
              <a:gd name="connsiteY33" fmla="*/ 547180 h 2751770"/>
              <a:gd name="connsiteX34" fmla="*/ 1764313 w 3738080"/>
              <a:gd name="connsiteY34" fmla="*/ 591 h 2751770"/>
              <a:gd name="connsiteX0" fmla="*/ 1869041 w 3738080"/>
              <a:gd name="connsiteY0" fmla="*/ 1997576 h 2751770"/>
              <a:gd name="connsiteX1" fmla="*/ 2246138 w 3738080"/>
              <a:gd name="connsiteY1" fmla="*/ 2374673 h 2751770"/>
              <a:gd name="connsiteX2" fmla="*/ 1869041 w 3738080"/>
              <a:gd name="connsiteY2" fmla="*/ 2751770 h 2751770"/>
              <a:gd name="connsiteX3" fmla="*/ 1491944 w 3738080"/>
              <a:gd name="connsiteY3" fmla="*/ 2374673 h 2751770"/>
              <a:gd name="connsiteX4" fmla="*/ 1869041 w 3738080"/>
              <a:gd name="connsiteY4" fmla="*/ 1997576 h 2751770"/>
              <a:gd name="connsiteX5" fmla="*/ 2624294 w 3738080"/>
              <a:gd name="connsiteY5" fmla="*/ 1992174 h 2751770"/>
              <a:gd name="connsiteX6" fmla="*/ 2632248 w 3738080"/>
              <a:gd name="connsiteY6" fmla="*/ 1992174 h 2751770"/>
              <a:gd name="connsiteX7" fmla="*/ 2624294 w 3738080"/>
              <a:gd name="connsiteY7" fmla="*/ 1992174 h 2751770"/>
              <a:gd name="connsiteX8" fmla="*/ 1858846 w 3738080"/>
              <a:gd name="connsiteY8" fmla="*/ 1306247 h 2751770"/>
              <a:gd name="connsiteX9" fmla="*/ 2645621 w 3738080"/>
              <a:gd name="connsiteY9" fmla="*/ 1504218 h 2751770"/>
              <a:gd name="connsiteX10" fmla="*/ 2795575 w 3738080"/>
              <a:gd name="connsiteY10" fmla="*/ 1757331 h 2751770"/>
              <a:gd name="connsiteX11" fmla="*/ 2539052 w 3738080"/>
              <a:gd name="connsiteY11" fmla="*/ 1841672 h 2751770"/>
              <a:gd name="connsiteX12" fmla="*/ 1353947 w 3738080"/>
              <a:gd name="connsiteY12" fmla="*/ 1778974 h 2751770"/>
              <a:gd name="connsiteX13" fmla="*/ 982333 w 3738080"/>
              <a:gd name="connsiteY13" fmla="*/ 1780833 h 2751770"/>
              <a:gd name="connsiteX14" fmla="*/ 966756 w 3738080"/>
              <a:gd name="connsiteY14" fmla="*/ 1667407 h 2751770"/>
              <a:gd name="connsiteX15" fmla="*/ 1217540 w 3738080"/>
              <a:gd name="connsiteY15" fmla="*/ 1445700 h 2751770"/>
              <a:gd name="connsiteX16" fmla="*/ 1858846 w 3738080"/>
              <a:gd name="connsiteY16" fmla="*/ 1306247 h 2751770"/>
              <a:gd name="connsiteX17" fmla="*/ 1828129 w 3738080"/>
              <a:gd name="connsiteY17" fmla="*/ 650059 h 2751770"/>
              <a:gd name="connsiteX18" fmla="*/ 3108200 w 3738080"/>
              <a:gd name="connsiteY18" fmla="*/ 1008980 h 2751770"/>
              <a:gd name="connsiteX19" fmla="*/ 3258155 w 3738080"/>
              <a:gd name="connsiteY19" fmla="*/ 1319033 h 2751770"/>
              <a:gd name="connsiteX20" fmla="*/ 2937692 w 3738080"/>
              <a:gd name="connsiteY20" fmla="*/ 1304637 h 2751770"/>
              <a:gd name="connsiteX21" fmla="*/ 763561 w 3738080"/>
              <a:gd name="connsiteY21" fmla="*/ 1325535 h 2751770"/>
              <a:gd name="connsiteX22" fmla="*/ 464412 w 3738080"/>
              <a:gd name="connsiteY22" fmla="*/ 1278813 h 2751770"/>
              <a:gd name="connsiteX23" fmla="*/ 450482 w 3738080"/>
              <a:gd name="connsiteY23" fmla="*/ 1202928 h 2751770"/>
              <a:gd name="connsiteX24" fmla="*/ 622892 w 3738080"/>
              <a:gd name="connsiteY24" fmla="*/ 1008979 h 2751770"/>
              <a:gd name="connsiteX25" fmla="*/ 1828129 w 3738080"/>
              <a:gd name="connsiteY25" fmla="*/ 650059 h 2751770"/>
              <a:gd name="connsiteX26" fmla="*/ 1764313 w 3738080"/>
              <a:gd name="connsiteY26" fmla="*/ 591 h 2751770"/>
              <a:gd name="connsiteX27" fmla="*/ 3559697 w 3738080"/>
              <a:gd name="connsiteY27" fmla="*/ 547180 h 2751770"/>
              <a:gd name="connsiteX28" fmla="*/ 3709650 w 3738080"/>
              <a:gd name="connsiteY28" fmla="*/ 882310 h 2751770"/>
              <a:gd name="connsiteX29" fmla="*/ 3367875 w 3738080"/>
              <a:gd name="connsiteY29" fmla="*/ 834477 h 2751770"/>
              <a:gd name="connsiteX30" fmla="*/ 318417 w 3738080"/>
              <a:gd name="connsiteY30" fmla="*/ 884635 h 2751770"/>
              <a:gd name="connsiteX31" fmla="*/ 19267 w 3738080"/>
              <a:gd name="connsiteY31" fmla="*/ 846272 h 2751770"/>
              <a:gd name="connsiteX32" fmla="*/ 275 w 3738080"/>
              <a:gd name="connsiteY32" fmla="*/ 760137 h 2751770"/>
              <a:gd name="connsiteX33" fmla="*/ 173484 w 3738080"/>
              <a:gd name="connsiteY33" fmla="*/ 547180 h 2751770"/>
              <a:gd name="connsiteX34" fmla="*/ 1764313 w 3738080"/>
              <a:gd name="connsiteY34" fmla="*/ 591 h 2751770"/>
              <a:gd name="connsiteX0" fmla="*/ 1869041 w 3738080"/>
              <a:gd name="connsiteY0" fmla="*/ 1997576 h 2751770"/>
              <a:gd name="connsiteX1" fmla="*/ 2246138 w 3738080"/>
              <a:gd name="connsiteY1" fmla="*/ 2374673 h 2751770"/>
              <a:gd name="connsiteX2" fmla="*/ 1869041 w 3738080"/>
              <a:gd name="connsiteY2" fmla="*/ 2751770 h 2751770"/>
              <a:gd name="connsiteX3" fmla="*/ 1491944 w 3738080"/>
              <a:gd name="connsiteY3" fmla="*/ 2374673 h 2751770"/>
              <a:gd name="connsiteX4" fmla="*/ 1869041 w 3738080"/>
              <a:gd name="connsiteY4" fmla="*/ 1997576 h 2751770"/>
              <a:gd name="connsiteX5" fmla="*/ 1858846 w 3738080"/>
              <a:gd name="connsiteY5" fmla="*/ 1306247 h 2751770"/>
              <a:gd name="connsiteX6" fmla="*/ 2645621 w 3738080"/>
              <a:gd name="connsiteY6" fmla="*/ 1504218 h 2751770"/>
              <a:gd name="connsiteX7" fmla="*/ 2795575 w 3738080"/>
              <a:gd name="connsiteY7" fmla="*/ 1757331 h 2751770"/>
              <a:gd name="connsiteX8" fmla="*/ 2539052 w 3738080"/>
              <a:gd name="connsiteY8" fmla="*/ 1841672 h 2751770"/>
              <a:gd name="connsiteX9" fmla="*/ 1353947 w 3738080"/>
              <a:gd name="connsiteY9" fmla="*/ 1778974 h 2751770"/>
              <a:gd name="connsiteX10" fmla="*/ 982333 w 3738080"/>
              <a:gd name="connsiteY10" fmla="*/ 1780833 h 2751770"/>
              <a:gd name="connsiteX11" fmla="*/ 966756 w 3738080"/>
              <a:gd name="connsiteY11" fmla="*/ 1667407 h 2751770"/>
              <a:gd name="connsiteX12" fmla="*/ 1217540 w 3738080"/>
              <a:gd name="connsiteY12" fmla="*/ 1445700 h 2751770"/>
              <a:gd name="connsiteX13" fmla="*/ 1858846 w 3738080"/>
              <a:gd name="connsiteY13" fmla="*/ 1306247 h 2751770"/>
              <a:gd name="connsiteX14" fmla="*/ 1828129 w 3738080"/>
              <a:gd name="connsiteY14" fmla="*/ 650059 h 2751770"/>
              <a:gd name="connsiteX15" fmla="*/ 3108200 w 3738080"/>
              <a:gd name="connsiteY15" fmla="*/ 1008980 h 2751770"/>
              <a:gd name="connsiteX16" fmla="*/ 3258155 w 3738080"/>
              <a:gd name="connsiteY16" fmla="*/ 1319033 h 2751770"/>
              <a:gd name="connsiteX17" fmla="*/ 2937692 w 3738080"/>
              <a:gd name="connsiteY17" fmla="*/ 1304637 h 2751770"/>
              <a:gd name="connsiteX18" fmla="*/ 763561 w 3738080"/>
              <a:gd name="connsiteY18" fmla="*/ 1325535 h 2751770"/>
              <a:gd name="connsiteX19" fmla="*/ 464412 w 3738080"/>
              <a:gd name="connsiteY19" fmla="*/ 1278813 h 2751770"/>
              <a:gd name="connsiteX20" fmla="*/ 450482 w 3738080"/>
              <a:gd name="connsiteY20" fmla="*/ 1202928 h 2751770"/>
              <a:gd name="connsiteX21" fmla="*/ 622892 w 3738080"/>
              <a:gd name="connsiteY21" fmla="*/ 1008979 h 2751770"/>
              <a:gd name="connsiteX22" fmla="*/ 1828129 w 3738080"/>
              <a:gd name="connsiteY22" fmla="*/ 650059 h 2751770"/>
              <a:gd name="connsiteX23" fmla="*/ 1764313 w 3738080"/>
              <a:gd name="connsiteY23" fmla="*/ 591 h 2751770"/>
              <a:gd name="connsiteX24" fmla="*/ 3559697 w 3738080"/>
              <a:gd name="connsiteY24" fmla="*/ 547180 h 2751770"/>
              <a:gd name="connsiteX25" fmla="*/ 3709650 w 3738080"/>
              <a:gd name="connsiteY25" fmla="*/ 882310 h 2751770"/>
              <a:gd name="connsiteX26" fmla="*/ 3367875 w 3738080"/>
              <a:gd name="connsiteY26" fmla="*/ 834477 h 2751770"/>
              <a:gd name="connsiteX27" fmla="*/ 318417 w 3738080"/>
              <a:gd name="connsiteY27" fmla="*/ 884635 h 2751770"/>
              <a:gd name="connsiteX28" fmla="*/ 19267 w 3738080"/>
              <a:gd name="connsiteY28" fmla="*/ 846272 h 2751770"/>
              <a:gd name="connsiteX29" fmla="*/ 275 w 3738080"/>
              <a:gd name="connsiteY29" fmla="*/ 760137 h 2751770"/>
              <a:gd name="connsiteX30" fmla="*/ 173484 w 3738080"/>
              <a:gd name="connsiteY30" fmla="*/ 547180 h 2751770"/>
              <a:gd name="connsiteX31" fmla="*/ 1764313 w 3738080"/>
              <a:gd name="connsiteY31" fmla="*/ 591 h 2751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738080" h="2751770">
                <a:moveTo>
                  <a:pt x="1869041" y="1997576"/>
                </a:moveTo>
                <a:cubicBezTo>
                  <a:pt x="2077306" y="1997576"/>
                  <a:pt x="2246138" y="2166408"/>
                  <a:pt x="2246138" y="2374673"/>
                </a:cubicBezTo>
                <a:cubicBezTo>
                  <a:pt x="2246138" y="2582938"/>
                  <a:pt x="2077306" y="2751770"/>
                  <a:pt x="1869041" y="2751770"/>
                </a:cubicBezTo>
                <a:cubicBezTo>
                  <a:pt x="1660776" y="2751770"/>
                  <a:pt x="1491944" y="2582938"/>
                  <a:pt x="1491944" y="2374673"/>
                </a:cubicBezTo>
                <a:cubicBezTo>
                  <a:pt x="1491944" y="2166408"/>
                  <a:pt x="1660776" y="1997576"/>
                  <a:pt x="1869041" y="1997576"/>
                </a:cubicBezTo>
                <a:close/>
                <a:moveTo>
                  <a:pt x="1858846" y="1306247"/>
                </a:moveTo>
                <a:cubicBezTo>
                  <a:pt x="2165924" y="1301758"/>
                  <a:pt x="2404940" y="1399722"/>
                  <a:pt x="2645621" y="1504218"/>
                </a:cubicBezTo>
                <a:cubicBezTo>
                  <a:pt x="2813424" y="1597955"/>
                  <a:pt x="2823993" y="1678797"/>
                  <a:pt x="2795575" y="1757331"/>
                </a:cubicBezTo>
                <a:cubicBezTo>
                  <a:pt x="2761471" y="1842158"/>
                  <a:pt x="2685239" y="1908552"/>
                  <a:pt x="2539052" y="1841672"/>
                </a:cubicBezTo>
                <a:cubicBezTo>
                  <a:pt x="2347207" y="1684231"/>
                  <a:pt x="1733351" y="1556050"/>
                  <a:pt x="1353947" y="1778974"/>
                </a:cubicBezTo>
                <a:cubicBezTo>
                  <a:pt x="1250080" y="1855218"/>
                  <a:pt x="1037749" y="1915097"/>
                  <a:pt x="982333" y="1780833"/>
                </a:cubicBezTo>
                <a:cubicBezTo>
                  <a:pt x="968480" y="1736637"/>
                  <a:pt x="963386" y="1699601"/>
                  <a:pt x="966756" y="1667407"/>
                </a:cubicBezTo>
                <a:cubicBezTo>
                  <a:pt x="976866" y="1570822"/>
                  <a:pt x="1063141" y="1517802"/>
                  <a:pt x="1217540" y="1445700"/>
                </a:cubicBezTo>
                <a:cubicBezTo>
                  <a:pt x="1465851" y="1348519"/>
                  <a:pt x="1674601" y="1308942"/>
                  <a:pt x="1858846" y="1306247"/>
                </a:cubicBezTo>
                <a:close/>
                <a:moveTo>
                  <a:pt x="1828129" y="650059"/>
                </a:moveTo>
                <a:cubicBezTo>
                  <a:pt x="2445754" y="646836"/>
                  <a:pt x="2937662" y="894034"/>
                  <a:pt x="3108200" y="1008980"/>
                </a:cubicBezTo>
                <a:cubicBezTo>
                  <a:pt x="3228810" y="1075858"/>
                  <a:pt x="3343409" y="1171509"/>
                  <a:pt x="3258155" y="1319033"/>
                </a:cubicBezTo>
                <a:cubicBezTo>
                  <a:pt x="3134282" y="1435449"/>
                  <a:pt x="3057301" y="1393031"/>
                  <a:pt x="2937692" y="1304637"/>
                </a:cubicBezTo>
                <a:cubicBezTo>
                  <a:pt x="2647778" y="1191783"/>
                  <a:pt x="2008321" y="619142"/>
                  <a:pt x="763561" y="1325535"/>
                </a:cubicBezTo>
                <a:cubicBezTo>
                  <a:pt x="621636" y="1425852"/>
                  <a:pt x="511304" y="1376178"/>
                  <a:pt x="464412" y="1278813"/>
                </a:cubicBezTo>
                <a:cubicBezTo>
                  <a:pt x="452398" y="1252494"/>
                  <a:pt x="448110" y="1227223"/>
                  <a:pt x="450482" y="1202928"/>
                </a:cubicBezTo>
                <a:cubicBezTo>
                  <a:pt x="457599" y="1130049"/>
                  <a:pt x="524660" y="1065987"/>
                  <a:pt x="622892" y="1008979"/>
                </a:cubicBezTo>
                <a:cubicBezTo>
                  <a:pt x="1041721" y="744082"/>
                  <a:pt x="1457554" y="651995"/>
                  <a:pt x="1828129" y="650059"/>
                </a:cubicBezTo>
                <a:close/>
                <a:moveTo>
                  <a:pt x="1764313" y="591"/>
                </a:moveTo>
                <a:cubicBezTo>
                  <a:pt x="2430887" y="-13278"/>
                  <a:pt x="3056659" y="218017"/>
                  <a:pt x="3559697" y="547180"/>
                </a:cubicBezTo>
                <a:cubicBezTo>
                  <a:pt x="3671781" y="597338"/>
                  <a:pt x="3794905" y="759863"/>
                  <a:pt x="3709650" y="882310"/>
                </a:cubicBezTo>
                <a:cubicBezTo>
                  <a:pt x="3594303" y="984791"/>
                  <a:pt x="3449118" y="907547"/>
                  <a:pt x="3367875" y="834477"/>
                </a:cubicBezTo>
                <a:cubicBezTo>
                  <a:pt x="3193985" y="725799"/>
                  <a:pt x="1920315" y="-235561"/>
                  <a:pt x="318417" y="884635"/>
                </a:cubicBezTo>
                <a:cubicBezTo>
                  <a:pt x="189280" y="993311"/>
                  <a:pt x="70419" y="922739"/>
                  <a:pt x="19267" y="846272"/>
                </a:cubicBezTo>
                <a:cubicBezTo>
                  <a:pt x="4410" y="817516"/>
                  <a:pt x="-1388" y="788500"/>
                  <a:pt x="275" y="760137"/>
                </a:cubicBezTo>
                <a:cubicBezTo>
                  <a:pt x="5260" y="675044"/>
                  <a:pt x="77384" y="595829"/>
                  <a:pt x="173484" y="547180"/>
                </a:cubicBezTo>
                <a:cubicBezTo>
                  <a:pt x="702741" y="170471"/>
                  <a:pt x="1245868" y="11376"/>
                  <a:pt x="1764313" y="591"/>
                </a:cubicBezTo>
                <a:close/>
              </a:path>
            </a:pathLst>
          </a:custGeom>
          <a:ln>
            <a:solidFill>
              <a:srgbClr val="7030A0"/>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9764594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06D4A3-B963-FEF3-5EF6-63FF38F6E03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2805878-B8CD-DE04-F9B6-94D8EBA65954}"/>
              </a:ext>
            </a:extLst>
          </p:cNvPr>
          <p:cNvSpPr>
            <a:spLocks noGrp="1"/>
          </p:cNvSpPr>
          <p:nvPr>
            <p:ph type="title"/>
          </p:nvPr>
        </p:nvSpPr>
        <p:spPr/>
        <p:txBody>
          <a:bodyPr/>
          <a:lstStyle/>
          <a:p>
            <a:r>
              <a:rPr lang="en-US" dirty="0"/>
              <a:t>What is LoRa</a:t>
            </a:r>
          </a:p>
        </p:txBody>
      </p:sp>
      <p:grpSp>
        <p:nvGrpSpPr>
          <p:cNvPr id="23" name="Group 22">
            <a:extLst>
              <a:ext uri="{FF2B5EF4-FFF2-40B4-BE49-F238E27FC236}">
                <a16:creationId xmlns:a16="http://schemas.microsoft.com/office/drawing/2014/main" id="{8EE4B2B8-4555-81EC-D53D-EE3E3D0A39FF}"/>
              </a:ext>
            </a:extLst>
          </p:cNvPr>
          <p:cNvGrpSpPr/>
          <p:nvPr/>
        </p:nvGrpSpPr>
        <p:grpSpPr>
          <a:xfrm>
            <a:off x="5899676" y="1592226"/>
            <a:ext cx="4929616" cy="484857"/>
            <a:chOff x="803640" y="3362835"/>
            <a:chExt cx="2059657" cy="484857"/>
          </a:xfrm>
        </p:grpSpPr>
        <p:sp>
          <p:nvSpPr>
            <p:cNvPr id="24" name="TextBox 23">
              <a:extLst>
                <a:ext uri="{FF2B5EF4-FFF2-40B4-BE49-F238E27FC236}">
                  <a16:creationId xmlns:a16="http://schemas.microsoft.com/office/drawing/2014/main" id="{74483132-C177-40B0-144C-1FBA48790980}"/>
                </a:ext>
              </a:extLst>
            </p:cNvPr>
            <p:cNvSpPr txBox="1"/>
            <p:nvPr/>
          </p:nvSpPr>
          <p:spPr>
            <a:xfrm>
              <a:off x="803640" y="3570693"/>
              <a:ext cx="2059657" cy="276999"/>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dirty="0">
                  <a:ln>
                    <a:noFill/>
                  </a:ln>
                  <a:solidFill>
                    <a:prstClr val="white"/>
                  </a:solidFill>
                  <a:effectLst/>
                  <a:uLnTx/>
                  <a:uFillTx/>
                  <a:latin typeface="Arial"/>
                  <a:cs typeface="Arial" pitchFamily="34" charset="0"/>
                </a:rPr>
                <a:t>By 2025</a:t>
              </a:r>
              <a:endParaRPr kumimoji="0" lang="en-US" altLang="ko-KR" sz="1200" b="0" i="0" u="none" strike="noStrike" kern="1200" cap="none" spc="0" normalizeH="0" baseline="0" noProof="0" dirty="0">
                <a:ln>
                  <a:noFill/>
                </a:ln>
                <a:solidFill>
                  <a:prstClr val="white"/>
                </a:solidFill>
                <a:effectLst/>
                <a:uLnTx/>
                <a:uFillTx/>
                <a:latin typeface="Arial" pitchFamily="34" charset="0"/>
                <a:cs typeface="Arial" pitchFamily="34" charset="0"/>
              </a:endParaRPr>
            </a:p>
          </p:txBody>
        </p:sp>
        <p:sp>
          <p:nvSpPr>
            <p:cNvPr id="25" name="TextBox 24">
              <a:extLst>
                <a:ext uri="{FF2B5EF4-FFF2-40B4-BE49-F238E27FC236}">
                  <a16:creationId xmlns:a16="http://schemas.microsoft.com/office/drawing/2014/main" id="{87505636-FB60-1124-DBE4-B3C88C7C1E55}"/>
                </a:ext>
              </a:extLst>
            </p:cNvPr>
            <p:cNvSpPr txBox="1"/>
            <p:nvPr/>
          </p:nvSpPr>
          <p:spPr>
            <a:xfrm>
              <a:off x="803640" y="3362835"/>
              <a:ext cx="2059657" cy="276999"/>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ko-KR" sz="1200" b="1" i="0" u="none" strike="noStrike" kern="1200" cap="none" spc="0" normalizeH="0" baseline="0" noProof="0" dirty="0">
                  <a:ln>
                    <a:noFill/>
                  </a:ln>
                  <a:solidFill>
                    <a:prstClr val="white"/>
                  </a:solidFill>
                  <a:effectLst/>
                  <a:uLnTx/>
                  <a:uFillTx/>
                  <a:latin typeface="Arial"/>
                  <a:cs typeface="Arial" pitchFamily="34" charset="0"/>
                </a:rPr>
                <a:t>Expected around 75 billion IoT devices</a:t>
              </a:r>
              <a:endParaRPr kumimoji="0" lang="ko-KR" altLang="en-US" sz="1200" b="1" i="0" u="none" strike="noStrike" kern="1200" cap="none" spc="0" normalizeH="0" baseline="0" noProof="0" dirty="0">
                <a:ln>
                  <a:noFill/>
                </a:ln>
                <a:solidFill>
                  <a:prstClr val="white"/>
                </a:solidFill>
                <a:effectLst/>
                <a:uLnTx/>
                <a:uFillTx/>
                <a:latin typeface="Arial"/>
                <a:cs typeface="Arial" pitchFamily="34" charset="0"/>
              </a:endParaRPr>
            </a:p>
          </p:txBody>
        </p:sp>
      </p:grpSp>
      <p:grpSp>
        <p:nvGrpSpPr>
          <p:cNvPr id="26" name="Group 25">
            <a:extLst>
              <a:ext uri="{FF2B5EF4-FFF2-40B4-BE49-F238E27FC236}">
                <a16:creationId xmlns:a16="http://schemas.microsoft.com/office/drawing/2014/main" id="{5167F738-AC7F-98B5-5D5F-285B22DA16E0}"/>
              </a:ext>
            </a:extLst>
          </p:cNvPr>
          <p:cNvGrpSpPr/>
          <p:nvPr/>
        </p:nvGrpSpPr>
        <p:grpSpPr>
          <a:xfrm>
            <a:off x="5258335" y="2313513"/>
            <a:ext cx="4929616" cy="484857"/>
            <a:chOff x="803640" y="3362835"/>
            <a:chExt cx="2059657" cy="484857"/>
          </a:xfrm>
        </p:grpSpPr>
        <p:sp>
          <p:nvSpPr>
            <p:cNvPr id="27" name="TextBox 26">
              <a:extLst>
                <a:ext uri="{FF2B5EF4-FFF2-40B4-BE49-F238E27FC236}">
                  <a16:creationId xmlns:a16="http://schemas.microsoft.com/office/drawing/2014/main" id="{A53A1B05-411D-FEFC-623E-A48EDABEA0AD}"/>
                </a:ext>
              </a:extLst>
            </p:cNvPr>
            <p:cNvSpPr txBox="1"/>
            <p:nvPr/>
          </p:nvSpPr>
          <p:spPr>
            <a:xfrm>
              <a:off x="803640" y="3570693"/>
              <a:ext cx="2059657" cy="276999"/>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dirty="0">
                  <a:ln>
                    <a:noFill/>
                  </a:ln>
                  <a:solidFill>
                    <a:prstClr val="white"/>
                  </a:solidFill>
                  <a:effectLst/>
                  <a:uLnTx/>
                  <a:uFillTx/>
                  <a:latin typeface="Arial"/>
                  <a:cs typeface="Arial" pitchFamily="34" charset="0"/>
                </a:rPr>
                <a:t>low-power wide-area network</a:t>
              </a:r>
              <a:endParaRPr kumimoji="0" lang="ko-KR" altLang="en-US" sz="1200" b="0" i="0" u="none" strike="noStrike" kern="1200" cap="none" spc="0" normalizeH="0" baseline="0" noProof="0" dirty="0">
                <a:ln>
                  <a:noFill/>
                </a:ln>
                <a:solidFill>
                  <a:prstClr val="white"/>
                </a:solidFill>
                <a:effectLst/>
                <a:uLnTx/>
                <a:uFillTx/>
                <a:latin typeface="Arial" pitchFamily="34" charset="0"/>
                <a:cs typeface="Arial" pitchFamily="34" charset="0"/>
              </a:endParaRPr>
            </a:p>
          </p:txBody>
        </p:sp>
        <p:sp>
          <p:nvSpPr>
            <p:cNvPr id="28" name="TextBox 27">
              <a:extLst>
                <a:ext uri="{FF2B5EF4-FFF2-40B4-BE49-F238E27FC236}">
                  <a16:creationId xmlns:a16="http://schemas.microsoft.com/office/drawing/2014/main" id="{1556A343-87F8-1ECA-B98A-A955A0AA9467}"/>
                </a:ext>
              </a:extLst>
            </p:cNvPr>
            <p:cNvSpPr txBox="1"/>
            <p:nvPr/>
          </p:nvSpPr>
          <p:spPr>
            <a:xfrm>
              <a:off x="803640" y="3362835"/>
              <a:ext cx="2059657" cy="276999"/>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ko-KR" sz="1200" b="1" i="0" u="none" strike="noStrike" kern="1200" cap="none" spc="0" normalizeH="0" baseline="0" noProof="0" dirty="0">
                  <a:ln>
                    <a:noFill/>
                  </a:ln>
                  <a:solidFill>
                    <a:prstClr val="white"/>
                  </a:solidFill>
                  <a:effectLst/>
                  <a:uLnTx/>
                  <a:uFillTx/>
                  <a:latin typeface="Arial"/>
                  <a:cs typeface="Arial" pitchFamily="34" charset="0"/>
                </a:rPr>
                <a:t>Need for LPWAN</a:t>
              </a:r>
              <a:endParaRPr kumimoji="0" lang="ko-KR" altLang="en-US" sz="1200" b="1" i="0" u="none" strike="noStrike" kern="1200" cap="none" spc="0" normalizeH="0" baseline="0" noProof="0" dirty="0">
                <a:ln>
                  <a:noFill/>
                </a:ln>
                <a:solidFill>
                  <a:prstClr val="white"/>
                </a:solidFill>
                <a:effectLst/>
                <a:uLnTx/>
                <a:uFillTx/>
                <a:latin typeface="Arial"/>
                <a:cs typeface="Arial" pitchFamily="34" charset="0"/>
              </a:endParaRPr>
            </a:p>
          </p:txBody>
        </p:sp>
      </p:grpSp>
      <p:grpSp>
        <p:nvGrpSpPr>
          <p:cNvPr id="29" name="Group 28">
            <a:extLst>
              <a:ext uri="{FF2B5EF4-FFF2-40B4-BE49-F238E27FC236}">
                <a16:creationId xmlns:a16="http://schemas.microsoft.com/office/drawing/2014/main" id="{9717A971-EC3F-7247-C771-CA8B7760F427}"/>
              </a:ext>
            </a:extLst>
          </p:cNvPr>
          <p:cNvGrpSpPr/>
          <p:nvPr/>
        </p:nvGrpSpPr>
        <p:grpSpPr>
          <a:xfrm>
            <a:off x="4616994" y="3034800"/>
            <a:ext cx="4929616" cy="484857"/>
            <a:chOff x="803640" y="3362835"/>
            <a:chExt cx="2059657" cy="484857"/>
          </a:xfrm>
        </p:grpSpPr>
        <p:sp>
          <p:nvSpPr>
            <p:cNvPr id="30" name="TextBox 29">
              <a:extLst>
                <a:ext uri="{FF2B5EF4-FFF2-40B4-BE49-F238E27FC236}">
                  <a16:creationId xmlns:a16="http://schemas.microsoft.com/office/drawing/2014/main" id="{FA54669D-4506-5BCB-33E6-59F665A44CBE}"/>
                </a:ext>
              </a:extLst>
            </p:cNvPr>
            <p:cNvSpPr txBox="1"/>
            <p:nvPr/>
          </p:nvSpPr>
          <p:spPr>
            <a:xfrm>
              <a:off x="803640" y="3570693"/>
              <a:ext cx="2059657" cy="276999"/>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dirty="0">
                  <a:ln>
                    <a:noFill/>
                  </a:ln>
                  <a:solidFill>
                    <a:prstClr val="white"/>
                  </a:solidFill>
                  <a:effectLst/>
                  <a:uLnTx/>
                  <a:uFillTx/>
                  <a:latin typeface="Arial"/>
                  <a:cs typeface="Arial" pitchFamily="34" charset="0"/>
                </a:rPr>
                <a:t>Sigfox and LoRaWAN®</a:t>
              </a:r>
            </a:p>
          </p:txBody>
        </p:sp>
        <p:sp>
          <p:nvSpPr>
            <p:cNvPr id="31" name="TextBox 30">
              <a:extLst>
                <a:ext uri="{FF2B5EF4-FFF2-40B4-BE49-F238E27FC236}">
                  <a16:creationId xmlns:a16="http://schemas.microsoft.com/office/drawing/2014/main" id="{A10DD299-4492-8445-18CF-329805FA4E89}"/>
                </a:ext>
              </a:extLst>
            </p:cNvPr>
            <p:cNvSpPr txBox="1"/>
            <p:nvPr/>
          </p:nvSpPr>
          <p:spPr>
            <a:xfrm>
              <a:off x="803640" y="3362835"/>
              <a:ext cx="2059657" cy="276999"/>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ko-KR" sz="1200" b="1" i="0" u="none" strike="noStrike" kern="1200" cap="none" spc="0" normalizeH="0" baseline="0" noProof="0" dirty="0">
                  <a:ln>
                    <a:noFill/>
                  </a:ln>
                  <a:solidFill>
                    <a:prstClr val="white"/>
                  </a:solidFill>
                  <a:effectLst/>
                  <a:uLnTx/>
                  <a:uFillTx/>
                  <a:latin typeface="Arial"/>
                  <a:cs typeface="Arial" pitchFamily="34" charset="0"/>
                </a:rPr>
                <a:t>Two types of technologies, Non-cellular-based technologies  </a:t>
              </a:r>
              <a:endParaRPr kumimoji="0" lang="ko-KR" altLang="en-US" sz="1200" b="1" i="0" u="none" strike="noStrike" kern="1200" cap="none" spc="0" normalizeH="0" baseline="0" noProof="0" dirty="0">
                <a:ln>
                  <a:noFill/>
                </a:ln>
                <a:solidFill>
                  <a:prstClr val="white"/>
                </a:solidFill>
                <a:effectLst/>
                <a:uLnTx/>
                <a:uFillTx/>
                <a:latin typeface="Arial"/>
                <a:cs typeface="Arial" pitchFamily="34" charset="0"/>
              </a:endParaRPr>
            </a:p>
          </p:txBody>
        </p:sp>
      </p:grpSp>
      <p:grpSp>
        <p:nvGrpSpPr>
          <p:cNvPr id="32" name="Group 31">
            <a:extLst>
              <a:ext uri="{FF2B5EF4-FFF2-40B4-BE49-F238E27FC236}">
                <a16:creationId xmlns:a16="http://schemas.microsoft.com/office/drawing/2014/main" id="{C797638C-DAD6-B1F7-0AC7-04677F5DE70D}"/>
              </a:ext>
            </a:extLst>
          </p:cNvPr>
          <p:cNvGrpSpPr/>
          <p:nvPr/>
        </p:nvGrpSpPr>
        <p:grpSpPr>
          <a:xfrm>
            <a:off x="3975653" y="3756088"/>
            <a:ext cx="4929616" cy="484857"/>
            <a:chOff x="803640" y="3362835"/>
            <a:chExt cx="2059657" cy="484857"/>
          </a:xfrm>
        </p:grpSpPr>
        <p:sp>
          <p:nvSpPr>
            <p:cNvPr id="33" name="TextBox 32">
              <a:extLst>
                <a:ext uri="{FF2B5EF4-FFF2-40B4-BE49-F238E27FC236}">
                  <a16:creationId xmlns:a16="http://schemas.microsoft.com/office/drawing/2014/main" id="{2626391B-4892-CB0D-0A86-942EE7696778}"/>
                </a:ext>
              </a:extLst>
            </p:cNvPr>
            <p:cNvSpPr txBox="1"/>
            <p:nvPr/>
          </p:nvSpPr>
          <p:spPr>
            <a:xfrm>
              <a:off x="803640" y="3570693"/>
              <a:ext cx="2059657" cy="276999"/>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dirty="0">
                  <a:ln>
                    <a:noFill/>
                  </a:ln>
                  <a:solidFill>
                    <a:prstClr val="white"/>
                  </a:solidFill>
                  <a:effectLst/>
                  <a:uLnTx/>
                  <a:uFillTx/>
                  <a:latin typeface="Arial"/>
                  <a:cs typeface="Arial" pitchFamily="34" charset="0"/>
                </a:rPr>
                <a:t>LTE-M and NB-IoT</a:t>
              </a:r>
            </a:p>
          </p:txBody>
        </p:sp>
        <p:sp>
          <p:nvSpPr>
            <p:cNvPr id="34" name="TextBox 33">
              <a:extLst>
                <a:ext uri="{FF2B5EF4-FFF2-40B4-BE49-F238E27FC236}">
                  <a16:creationId xmlns:a16="http://schemas.microsoft.com/office/drawing/2014/main" id="{A9525AEC-A558-8244-2D12-266075D0A9B3}"/>
                </a:ext>
              </a:extLst>
            </p:cNvPr>
            <p:cNvSpPr txBox="1"/>
            <p:nvPr/>
          </p:nvSpPr>
          <p:spPr>
            <a:xfrm>
              <a:off x="803640" y="3362835"/>
              <a:ext cx="2059657" cy="276999"/>
            </a:xfrm>
            <a:prstGeom prst="rect">
              <a:avLst/>
            </a:prstGeom>
            <a:noFill/>
          </p:spPr>
          <p:txBody>
            <a:bodyPr wrap="square" rtlCol="0">
              <a:spAutoFit/>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kumimoji="0" lang="en-US" altLang="ko-KR" sz="1200" b="1" i="0" u="none" strike="noStrike" kern="1200" cap="none" spc="0" normalizeH="0" baseline="0" noProof="0" dirty="0">
                  <a:ln>
                    <a:noFill/>
                  </a:ln>
                  <a:solidFill>
                    <a:prstClr val="white"/>
                  </a:solidFill>
                  <a:effectLst/>
                  <a:uLnTx/>
                  <a:uFillTx/>
                  <a:latin typeface="Arial"/>
                  <a:cs typeface="Arial" pitchFamily="34" charset="0"/>
                </a:rPr>
                <a:t>Cellular-based technologies	</a:t>
              </a:r>
              <a:endParaRPr kumimoji="0" lang="ko-KR" altLang="en-US" sz="1200" b="1" i="0" u="none" strike="noStrike" kern="1200" cap="none" spc="0" normalizeH="0" baseline="0" noProof="0" dirty="0">
                <a:ln>
                  <a:noFill/>
                </a:ln>
                <a:solidFill>
                  <a:prstClr val="white"/>
                </a:solidFill>
                <a:effectLst/>
                <a:uLnTx/>
                <a:uFillTx/>
                <a:latin typeface="Arial"/>
                <a:cs typeface="Arial" pitchFamily="34" charset="0"/>
              </a:endParaRPr>
            </a:p>
          </p:txBody>
        </p:sp>
      </p:grpSp>
      <p:sp>
        <p:nvSpPr>
          <p:cNvPr id="55" name="Rectangle 54">
            <a:extLst>
              <a:ext uri="{FF2B5EF4-FFF2-40B4-BE49-F238E27FC236}">
                <a16:creationId xmlns:a16="http://schemas.microsoft.com/office/drawing/2014/main" id="{B501C971-6CC2-81EC-9DE4-E0BEC864AB46}"/>
              </a:ext>
            </a:extLst>
          </p:cNvPr>
          <p:cNvSpPr/>
          <p:nvPr/>
        </p:nvSpPr>
        <p:spPr>
          <a:xfrm>
            <a:off x="3365098" y="5301208"/>
            <a:ext cx="8064903" cy="1224136"/>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cs typeface="+mn-cs"/>
            </a:endParaRPr>
          </a:p>
        </p:txBody>
      </p:sp>
      <p:sp>
        <p:nvSpPr>
          <p:cNvPr id="56" name="TextBox 55">
            <a:extLst>
              <a:ext uri="{FF2B5EF4-FFF2-40B4-BE49-F238E27FC236}">
                <a16:creationId xmlns:a16="http://schemas.microsoft.com/office/drawing/2014/main" id="{79082631-925B-AC06-DDEC-7D237A199FB6}"/>
              </a:ext>
            </a:extLst>
          </p:cNvPr>
          <p:cNvSpPr txBox="1"/>
          <p:nvPr/>
        </p:nvSpPr>
        <p:spPr>
          <a:xfrm>
            <a:off x="3763780" y="5620890"/>
            <a:ext cx="1152677" cy="584775"/>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3200" b="1" i="0" u="none" strike="noStrike" kern="1200" cap="none" spc="0" normalizeH="0" baseline="0" noProof="0" dirty="0">
                <a:ln>
                  <a:noFill/>
                </a:ln>
                <a:solidFill>
                  <a:prstClr val="white"/>
                </a:solidFill>
                <a:effectLst/>
                <a:uLnTx/>
                <a:uFillTx/>
                <a:latin typeface="Arial" pitchFamily="34" charset="0"/>
                <a:cs typeface="Arial" pitchFamily="34" charset="0"/>
              </a:rPr>
              <a:t>70%</a:t>
            </a:r>
            <a:endParaRPr kumimoji="0" lang="ko-KR" altLang="en-US" sz="3200" b="1" i="0" u="none" strike="noStrike" kern="1200" cap="none" spc="0" normalizeH="0" baseline="0" noProof="0" dirty="0">
              <a:ln>
                <a:noFill/>
              </a:ln>
              <a:solidFill>
                <a:prstClr val="white"/>
              </a:solidFill>
              <a:effectLst/>
              <a:uLnTx/>
              <a:uFillTx/>
              <a:latin typeface="Arial" pitchFamily="34" charset="0"/>
              <a:cs typeface="Arial" pitchFamily="34" charset="0"/>
            </a:endParaRPr>
          </a:p>
        </p:txBody>
      </p:sp>
      <p:sp>
        <p:nvSpPr>
          <p:cNvPr id="57" name="TextBox 56">
            <a:extLst>
              <a:ext uri="{FF2B5EF4-FFF2-40B4-BE49-F238E27FC236}">
                <a16:creationId xmlns:a16="http://schemas.microsoft.com/office/drawing/2014/main" id="{E1FF0B2C-145A-9B0A-884A-21E89A1A37A9}"/>
              </a:ext>
            </a:extLst>
          </p:cNvPr>
          <p:cNvSpPr txBox="1"/>
          <p:nvPr/>
        </p:nvSpPr>
        <p:spPr>
          <a:xfrm>
            <a:off x="5168354" y="5590553"/>
            <a:ext cx="5913776"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dirty="0">
                <a:ln>
                  <a:noFill/>
                </a:ln>
                <a:solidFill>
                  <a:prstClr val="white"/>
                </a:solidFill>
                <a:effectLst/>
                <a:uLnTx/>
                <a:uFillTx/>
                <a:latin typeface="Arial" pitchFamily="34" charset="0"/>
                <a:cs typeface="Arial" pitchFamily="34" charset="0"/>
              </a:rPr>
              <a:t>According to the report of Exploding Topics in 2024, around 70% of all devices around the globe are IoT devices, reaching a total of 30 billion, with an increase of 14% in 2022 and it will not stop any time soon.</a:t>
            </a:r>
          </a:p>
        </p:txBody>
      </p:sp>
      <p:sp>
        <p:nvSpPr>
          <p:cNvPr id="41" name="Freeform: Shape 40">
            <a:extLst>
              <a:ext uri="{FF2B5EF4-FFF2-40B4-BE49-F238E27FC236}">
                <a16:creationId xmlns:a16="http://schemas.microsoft.com/office/drawing/2014/main" id="{D32C3F3A-B1C9-9052-4F75-5B7CE77E8300}"/>
              </a:ext>
            </a:extLst>
          </p:cNvPr>
          <p:cNvSpPr/>
          <p:nvPr/>
        </p:nvSpPr>
        <p:spPr>
          <a:xfrm rot="3148397">
            <a:off x="2515338" y="2820410"/>
            <a:ext cx="1316954" cy="1118479"/>
          </a:xfrm>
          <a:custGeom>
            <a:avLst/>
            <a:gdLst>
              <a:gd name="connsiteX0" fmla="*/ 75030 w 1316954"/>
              <a:gd name="connsiteY0" fmla="*/ 75030 h 1118479"/>
              <a:gd name="connsiteX1" fmla="*/ 256167 w 1316954"/>
              <a:gd name="connsiteY1" fmla="*/ 0 h 1118479"/>
              <a:gd name="connsiteX2" fmla="*/ 512334 w 1316954"/>
              <a:gd name="connsiteY2" fmla="*/ 256167 h 1118479"/>
              <a:gd name="connsiteX3" fmla="*/ 512334 w 1316954"/>
              <a:gd name="connsiteY3" fmla="*/ 325549 h 1118479"/>
              <a:gd name="connsiteX4" fmla="*/ 573788 w 1316954"/>
              <a:gd name="connsiteY4" fmla="*/ 284115 h 1118479"/>
              <a:gd name="connsiteX5" fmla="*/ 673500 w 1316954"/>
              <a:gd name="connsiteY5" fmla="*/ 263984 h 1118479"/>
              <a:gd name="connsiteX6" fmla="*/ 929667 w 1316954"/>
              <a:gd name="connsiteY6" fmla="*/ 520151 h 1118479"/>
              <a:gd name="connsiteX7" fmla="*/ 929667 w 1316954"/>
              <a:gd name="connsiteY7" fmla="*/ 585238 h 1118479"/>
              <a:gd name="connsiteX8" fmla="*/ 979505 w 1316954"/>
              <a:gd name="connsiteY8" fmla="*/ 551637 h 1118479"/>
              <a:gd name="connsiteX9" fmla="*/ 1074053 w 1316954"/>
              <a:gd name="connsiteY9" fmla="*/ 532548 h 1118479"/>
              <a:gd name="connsiteX10" fmla="*/ 1316954 w 1316954"/>
              <a:gd name="connsiteY10" fmla="*/ 775449 h 1118479"/>
              <a:gd name="connsiteX11" fmla="*/ 1316953 w 1316954"/>
              <a:gd name="connsiteY11" fmla="*/ 875578 h 1118479"/>
              <a:gd name="connsiteX12" fmla="*/ 1074052 w 1316954"/>
              <a:gd name="connsiteY12" fmla="*/ 1118479 h 1118479"/>
              <a:gd name="connsiteX13" fmla="*/ 1074053 w 1316954"/>
              <a:gd name="connsiteY13" fmla="*/ 1118478 h 1118479"/>
              <a:gd name="connsiteX14" fmla="*/ 836087 w 1316954"/>
              <a:gd name="connsiteY14" fmla="*/ 924530 h 1118479"/>
              <a:gd name="connsiteX15" fmla="*/ 832547 w 1316954"/>
              <a:gd name="connsiteY15" fmla="*/ 889407 h 1118479"/>
              <a:gd name="connsiteX16" fmla="*/ 773212 w 1316954"/>
              <a:gd name="connsiteY16" fmla="*/ 929412 h 1118479"/>
              <a:gd name="connsiteX17" fmla="*/ 673500 w 1316954"/>
              <a:gd name="connsiteY17" fmla="*/ 949543 h 1118479"/>
              <a:gd name="connsiteX18" fmla="*/ 417333 w 1316954"/>
              <a:gd name="connsiteY18" fmla="*/ 693376 h 1118479"/>
              <a:gd name="connsiteX19" fmla="*/ 417333 w 1316954"/>
              <a:gd name="connsiteY19" fmla="*/ 623994 h 1118479"/>
              <a:gd name="connsiteX20" fmla="*/ 355879 w 1316954"/>
              <a:gd name="connsiteY20" fmla="*/ 665428 h 1118479"/>
              <a:gd name="connsiteX21" fmla="*/ 256167 w 1316954"/>
              <a:gd name="connsiteY21" fmla="*/ 685559 h 1118479"/>
              <a:gd name="connsiteX22" fmla="*/ 0 w 1316954"/>
              <a:gd name="connsiteY22" fmla="*/ 429392 h 1118479"/>
              <a:gd name="connsiteX23" fmla="*/ 0 w 1316954"/>
              <a:gd name="connsiteY23" fmla="*/ 256167 h 1118479"/>
              <a:gd name="connsiteX24" fmla="*/ 75030 w 1316954"/>
              <a:gd name="connsiteY24" fmla="*/ 75030 h 1118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316954" h="1118479">
                <a:moveTo>
                  <a:pt x="75030" y="75030"/>
                </a:moveTo>
                <a:cubicBezTo>
                  <a:pt x="121387" y="28673"/>
                  <a:pt x="185428" y="0"/>
                  <a:pt x="256167" y="0"/>
                </a:cubicBezTo>
                <a:cubicBezTo>
                  <a:pt x="397644" y="0"/>
                  <a:pt x="512334" y="114690"/>
                  <a:pt x="512334" y="256167"/>
                </a:cubicBezTo>
                <a:lnTo>
                  <a:pt x="512334" y="325549"/>
                </a:lnTo>
                <a:lnTo>
                  <a:pt x="573788" y="284115"/>
                </a:lnTo>
                <a:cubicBezTo>
                  <a:pt x="604436" y="271152"/>
                  <a:pt x="638131" y="263984"/>
                  <a:pt x="673500" y="263984"/>
                </a:cubicBezTo>
                <a:cubicBezTo>
                  <a:pt x="814977" y="263984"/>
                  <a:pt x="929667" y="378674"/>
                  <a:pt x="929667" y="520151"/>
                </a:cubicBezTo>
                <a:lnTo>
                  <a:pt x="929667" y="585238"/>
                </a:lnTo>
                <a:lnTo>
                  <a:pt x="979505" y="551637"/>
                </a:lnTo>
                <a:cubicBezTo>
                  <a:pt x="1008565" y="539345"/>
                  <a:pt x="1040516" y="532548"/>
                  <a:pt x="1074053" y="532548"/>
                </a:cubicBezTo>
                <a:cubicBezTo>
                  <a:pt x="1208204" y="532548"/>
                  <a:pt x="1316954" y="641298"/>
                  <a:pt x="1316954" y="775449"/>
                </a:cubicBezTo>
                <a:cubicBezTo>
                  <a:pt x="1316954" y="808825"/>
                  <a:pt x="1316953" y="842202"/>
                  <a:pt x="1316953" y="875578"/>
                </a:cubicBezTo>
                <a:cubicBezTo>
                  <a:pt x="1316953" y="1009729"/>
                  <a:pt x="1208203" y="1118479"/>
                  <a:pt x="1074052" y="1118479"/>
                </a:cubicBezTo>
                <a:lnTo>
                  <a:pt x="1074053" y="1118478"/>
                </a:lnTo>
                <a:cubicBezTo>
                  <a:pt x="956671" y="1118478"/>
                  <a:pt x="858737" y="1035217"/>
                  <a:pt x="836087" y="924530"/>
                </a:cubicBezTo>
                <a:lnTo>
                  <a:pt x="832547" y="889407"/>
                </a:lnTo>
                <a:lnTo>
                  <a:pt x="773212" y="929412"/>
                </a:lnTo>
                <a:cubicBezTo>
                  <a:pt x="742565" y="942375"/>
                  <a:pt x="708869" y="949543"/>
                  <a:pt x="673500" y="949543"/>
                </a:cubicBezTo>
                <a:cubicBezTo>
                  <a:pt x="532023" y="949543"/>
                  <a:pt x="417333" y="834853"/>
                  <a:pt x="417333" y="693376"/>
                </a:cubicBezTo>
                <a:lnTo>
                  <a:pt x="417333" y="623994"/>
                </a:lnTo>
                <a:lnTo>
                  <a:pt x="355879" y="665428"/>
                </a:lnTo>
                <a:cubicBezTo>
                  <a:pt x="325231" y="678391"/>
                  <a:pt x="291536" y="685559"/>
                  <a:pt x="256167" y="685559"/>
                </a:cubicBezTo>
                <a:cubicBezTo>
                  <a:pt x="114690" y="685559"/>
                  <a:pt x="0" y="570869"/>
                  <a:pt x="0" y="429392"/>
                </a:cubicBezTo>
                <a:lnTo>
                  <a:pt x="0" y="256167"/>
                </a:lnTo>
                <a:cubicBezTo>
                  <a:pt x="0" y="185429"/>
                  <a:pt x="28672" y="121387"/>
                  <a:pt x="75030" y="75030"/>
                </a:cubicBezTo>
                <a:close/>
              </a:path>
            </a:pathLst>
          </a:custGeom>
          <a:solidFill>
            <a:srgbClr val="F7DABA"/>
          </a:solidFill>
          <a:ln w="3714"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Arial"/>
              <a:cs typeface="+mn-cs"/>
            </a:endParaRPr>
          </a:p>
        </p:txBody>
      </p:sp>
      <p:grpSp>
        <p:nvGrpSpPr>
          <p:cNvPr id="3" name="Group 2">
            <a:extLst>
              <a:ext uri="{FF2B5EF4-FFF2-40B4-BE49-F238E27FC236}">
                <a16:creationId xmlns:a16="http://schemas.microsoft.com/office/drawing/2014/main" id="{C096000A-542A-0F3A-A35B-6B09A400FC61}"/>
              </a:ext>
            </a:extLst>
          </p:cNvPr>
          <p:cNvGrpSpPr/>
          <p:nvPr/>
        </p:nvGrpSpPr>
        <p:grpSpPr>
          <a:xfrm>
            <a:off x="10856666" y="1538305"/>
            <a:ext cx="573335" cy="561867"/>
            <a:chOff x="5584655" y="1514503"/>
            <a:chExt cx="1327265" cy="1300719"/>
          </a:xfrm>
        </p:grpSpPr>
        <p:sp>
          <p:nvSpPr>
            <p:cNvPr id="5" name="Graphic 4">
              <a:extLst>
                <a:ext uri="{FF2B5EF4-FFF2-40B4-BE49-F238E27FC236}">
                  <a16:creationId xmlns:a16="http://schemas.microsoft.com/office/drawing/2014/main" id="{819242FA-80C1-7F59-23FD-1F6B533C4488}"/>
                </a:ext>
              </a:extLst>
            </p:cNvPr>
            <p:cNvSpPr/>
            <p:nvPr/>
          </p:nvSpPr>
          <p:spPr>
            <a:xfrm>
              <a:off x="5584655" y="1514503"/>
              <a:ext cx="1327265" cy="1300719"/>
            </a:xfrm>
            <a:custGeom>
              <a:avLst/>
              <a:gdLst>
                <a:gd name="connsiteX0" fmla="*/ 462439 w 476250"/>
                <a:gd name="connsiteY0" fmla="*/ 160496 h 466725"/>
                <a:gd name="connsiteX1" fmla="*/ 469106 w 476250"/>
                <a:gd name="connsiteY1" fmla="*/ 153829 h 466725"/>
                <a:gd name="connsiteX2" fmla="*/ 469106 w 476250"/>
                <a:gd name="connsiteY2" fmla="*/ 149066 h 466725"/>
                <a:gd name="connsiteX3" fmla="*/ 462439 w 476250"/>
                <a:gd name="connsiteY3" fmla="*/ 142399 h 466725"/>
                <a:gd name="connsiteX4" fmla="*/ 415766 w 476250"/>
                <a:gd name="connsiteY4" fmla="*/ 142399 h 466725"/>
                <a:gd name="connsiteX5" fmla="*/ 415766 w 476250"/>
                <a:gd name="connsiteY5" fmla="*/ 93821 h 466725"/>
                <a:gd name="connsiteX6" fmla="*/ 391954 w 476250"/>
                <a:gd name="connsiteY6" fmla="*/ 70009 h 466725"/>
                <a:gd name="connsiteX7" fmla="*/ 333851 w 476250"/>
                <a:gd name="connsiteY7" fmla="*/ 70009 h 466725"/>
                <a:gd name="connsiteX8" fmla="*/ 333851 w 476250"/>
                <a:gd name="connsiteY8" fmla="*/ 13811 h 466725"/>
                <a:gd name="connsiteX9" fmla="*/ 327184 w 476250"/>
                <a:gd name="connsiteY9" fmla="*/ 7144 h 466725"/>
                <a:gd name="connsiteX10" fmla="*/ 322421 w 476250"/>
                <a:gd name="connsiteY10" fmla="*/ 7144 h 466725"/>
                <a:gd name="connsiteX11" fmla="*/ 315754 w 476250"/>
                <a:gd name="connsiteY11" fmla="*/ 13811 h 466725"/>
                <a:gd name="connsiteX12" fmla="*/ 315754 w 476250"/>
                <a:gd name="connsiteY12" fmla="*/ 70009 h 466725"/>
                <a:gd name="connsiteX13" fmla="*/ 290989 w 476250"/>
                <a:gd name="connsiteY13" fmla="*/ 70009 h 466725"/>
                <a:gd name="connsiteX14" fmla="*/ 290989 w 476250"/>
                <a:gd name="connsiteY14" fmla="*/ 13811 h 466725"/>
                <a:gd name="connsiteX15" fmla="*/ 283369 w 476250"/>
                <a:gd name="connsiteY15" fmla="*/ 7144 h 466725"/>
                <a:gd name="connsiteX16" fmla="*/ 278606 w 476250"/>
                <a:gd name="connsiteY16" fmla="*/ 7144 h 466725"/>
                <a:gd name="connsiteX17" fmla="*/ 271939 w 476250"/>
                <a:gd name="connsiteY17" fmla="*/ 13811 h 466725"/>
                <a:gd name="connsiteX18" fmla="*/ 271939 w 476250"/>
                <a:gd name="connsiteY18" fmla="*/ 70009 h 466725"/>
                <a:gd name="connsiteX19" fmla="*/ 247174 w 476250"/>
                <a:gd name="connsiteY19" fmla="*/ 70009 h 466725"/>
                <a:gd name="connsiteX20" fmla="*/ 247174 w 476250"/>
                <a:gd name="connsiteY20" fmla="*/ 13811 h 466725"/>
                <a:gd name="connsiteX21" fmla="*/ 240506 w 476250"/>
                <a:gd name="connsiteY21" fmla="*/ 7144 h 466725"/>
                <a:gd name="connsiteX22" fmla="*/ 235744 w 476250"/>
                <a:gd name="connsiteY22" fmla="*/ 7144 h 466725"/>
                <a:gd name="connsiteX23" fmla="*/ 229076 w 476250"/>
                <a:gd name="connsiteY23" fmla="*/ 13811 h 466725"/>
                <a:gd name="connsiteX24" fmla="*/ 229076 w 476250"/>
                <a:gd name="connsiteY24" fmla="*/ 70009 h 466725"/>
                <a:gd name="connsiteX25" fmla="*/ 204311 w 476250"/>
                <a:gd name="connsiteY25" fmla="*/ 70009 h 466725"/>
                <a:gd name="connsiteX26" fmla="*/ 204311 w 476250"/>
                <a:gd name="connsiteY26" fmla="*/ 13811 h 466725"/>
                <a:gd name="connsiteX27" fmla="*/ 197644 w 476250"/>
                <a:gd name="connsiteY27" fmla="*/ 7144 h 466725"/>
                <a:gd name="connsiteX28" fmla="*/ 192881 w 476250"/>
                <a:gd name="connsiteY28" fmla="*/ 7144 h 466725"/>
                <a:gd name="connsiteX29" fmla="*/ 186214 w 476250"/>
                <a:gd name="connsiteY29" fmla="*/ 13811 h 466725"/>
                <a:gd name="connsiteX30" fmla="*/ 186214 w 476250"/>
                <a:gd name="connsiteY30" fmla="*/ 70009 h 466725"/>
                <a:gd name="connsiteX31" fmla="*/ 161449 w 476250"/>
                <a:gd name="connsiteY31" fmla="*/ 70009 h 466725"/>
                <a:gd name="connsiteX32" fmla="*/ 161449 w 476250"/>
                <a:gd name="connsiteY32" fmla="*/ 13811 h 466725"/>
                <a:gd name="connsiteX33" fmla="*/ 154781 w 476250"/>
                <a:gd name="connsiteY33" fmla="*/ 7144 h 466725"/>
                <a:gd name="connsiteX34" fmla="*/ 150019 w 476250"/>
                <a:gd name="connsiteY34" fmla="*/ 7144 h 466725"/>
                <a:gd name="connsiteX35" fmla="*/ 143351 w 476250"/>
                <a:gd name="connsiteY35" fmla="*/ 13811 h 466725"/>
                <a:gd name="connsiteX36" fmla="*/ 143351 w 476250"/>
                <a:gd name="connsiteY36" fmla="*/ 70009 h 466725"/>
                <a:gd name="connsiteX37" fmla="*/ 88106 w 476250"/>
                <a:gd name="connsiteY37" fmla="*/ 70009 h 466725"/>
                <a:gd name="connsiteX38" fmla="*/ 64294 w 476250"/>
                <a:gd name="connsiteY38" fmla="*/ 93821 h 466725"/>
                <a:gd name="connsiteX39" fmla="*/ 64294 w 476250"/>
                <a:gd name="connsiteY39" fmla="*/ 142399 h 466725"/>
                <a:gd name="connsiteX40" fmla="*/ 13811 w 476250"/>
                <a:gd name="connsiteY40" fmla="*/ 142399 h 466725"/>
                <a:gd name="connsiteX41" fmla="*/ 7144 w 476250"/>
                <a:gd name="connsiteY41" fmla="*/ 149066 h 466725"/>
                <a:gd name="connsiteX42" fmla="*/ 7144 w 476250"/>
                <a:gd name="connsiteY42" fmla="*/ 153829 h 466725"/>
                <a:gd name="connsiteX43" fmla="*/ 13811 w 476250"/>
                <a:gd name="connsiteY43" fmla="*/ 160496 h 466725"/>
                <a:gd name="connsiteX44" fmla="*/ 64294 w 476250"/>
                <a:gd name="connsiteY44" fmla="*/ 160496 h 466725"/>
                <a:gd name="connsiteX45" fmla="*/ 64294 w 476250"/>
                <a:gd name="connsiteY45" fmla="*/ 185261 h 466725"/>
                <a:gd name="connsiteX46" fmla="*/ 13811 w 476250"/>
                <a:gd name="connsiteY46" fmla="*/ 185261 h 466725"/>
                <a:gd name="connsiteX47" fmla="*/ 7144 w 476250"/>
                <a:gd name="connsiteY47" fmla="*/ 191929 h 466725"/>
                <a:gd name="connsiteX48" fmla="*/ 7144 w 476250"/>
                <a:gd name="connsiteY48" fmla="*/ 196691 h 466725"/>
                <a:gd name="connsiteX49" fmla="*/ 13811 w 476250"/>
                <a:gd name="connsiteY49" fmla="*/ 203359 h 466725"/>
                <a:gd name="connsiteX50" fmla="*/ 64294 w 476250"/>
                <a:gd name="connsiteY50" fmla="*/ 203359 h 466725"/>
                <a:gd name="connsiteX51" fmla="*/ 64294 w 476250"/>
                <a:gd name="connsiteY51" fmla="*/ 228124 h 466725"/>
                <a:gd name="connsiteX52" fmla="*/ 13811 w 476250"/>
                <a:gd name="connsiteY52" fmla="*/ 228124 h 466725"/>
                <a:gd name="connsiteX53" fmla="*/ 7144 w 476250"/>
                <a:gd name="connsiteY53" fmla="*/ 235744 h 466725"/>
                <a:gd name="connsiteX54" fmla="*/ 7144 w 476250"/>
                <a:gd name="connsiteY54" fmla="*/ 240506 h 466725"/>
                <a:gd name="connsiteX55" fmla="*/ 13811 w 476250"/>
                <a:gd name="connsiteY55" fmla="*/ 247174 h 466725"/>
                <a:gd name="connsiteX56" fmla="*/ 64294 w 476250"/>
                <a:gd name="connsiteY56" fmla="*/ 247174 h 466725"/>
                <a:gd name="connsiteX57" fmla="*/ 64294 w 476250"/>
                <a:gd name="connsiteY57" fmla="*/ 271939 h 466725"/>
                <a:gd name="connsiteX58" fmla="*/ 13811 w 476250"/>
                <a:gd name="connsiteY58" fmla="*/ 271939 h 466725"/>
                <a:gd name="connsiteX59" fmla="*/ 7144 w 476250"/>
                <a:gd name="connsiteY59" fmla="*/ 278606 h 466725"/>
                <a:gd name="connsiteX60" fmla="*/ 7144 w 476250"/>
                <a:gd name="connsiteY60" fmla="*/ 283369 h 466725"/>
                <a:gd name="connsiteX61" fmla="*/ 13811 w 476250"/>
                <a:gd name="connsiteY61" fmla="*/ 290036 h 466725"/>
                <a:gd name="connsiteX62" fmla="*/ 64294 w 476250"/>
                <a:gd name="connsiteY62" fmla="*/ 290036 h 466725"/>
                <a:gd name="connsiteX63" fmla="*/ 64294 w 476250"/>
                <a:gd name="connsiteY63" fmla="*/ 314801 h 466725"/>
                <a:gd name="connsiteX64" fmla="*/ 13811 w 476250"/>
                <a:gd name="connsiteY64" fmla="*/ 314801 h 466725"/>
                <a:gd name="connsiteX65" fmla="*/ 7144 w 476250"/>
                <a:gd name="connsiteY65" fmla="*/ 321469 h 466725"/>
                <a:gd name="connsiteX66" fmla="*/ 7144 w 476250"/>
                <a:gd name="connsiteY66" fmla="*/ 326231 h 466725"/>
                <a:gd name="connsiteX67" fmla="*/ 13811 w 476250"/>
                <a:gd name="connsiteY67" fmla="*/ 332899 h 466725"/>
                <a:gd name="connsiteX68" fmla="*/ 64294 w 476250"/>
                <a:gd name="connsiteY68" fmla="*/ 332899 h 466725"/>
                <a:gd name="connsiteX69" fmla="*/ 64294 w 476250"/>
                <a:gd name="connsiteY69" fmla="*/ 380524 h 466725"/>
                <a:gd name="connsiteX70" fmla="*/ 88106 w 476250"/>
                <a:gd name="connsiteY70" fmla="*/ 404336 h 466725"/>
                <a:gd name="connsiteX71" fmla="*/ 142399 w 476250"/>
                <a:gd name="connsiteY71" fmla="*/ 404336 h 466725"/>
                <a:gd name="connsiteX72" fmla="*/ 142399 w 476250"/>
                <a:gd name="connsiteY72" fmla="*/ 461486 h 466725"/>
                <a:gd name="connsiteX73" fmla="*/ 149066 w 476250"/>
                <a:gd name="connsiteY73" fmla="*/ 468154 h 466725"/>
                <a:gd name="connsiteX74" fmla="*/ 153829 w 476250"/>
                <a:gd name="connsiteY74" fmla="*/ 468154 h 466725"/>
                <a:gd name="connsiteX75" fmla="*/ 160496 w 476250"/>
                <a:gd name="connsiteY75" fmla="*/ 461486 h 466725"/>
                <a:gd name="connsiteX76" fmla="*/ 160496 w 476250"/>
                <a:gd name="connsiteY76" fmla="*/ 404336 h 466725"/>
                <a:gd name="connsiteX77" fmla="*/ 185261 w 476250"/>
                <a:gd name="connsiteY77" fmla="*/ 404336 h 466725"/>
                <a:gd name="connsiteX78" fmla="*/ 185261 w 476250"/>
                <a:gd name="connsiteY78" fmla="*/ 461486 h 466725"/>
                <a:gd name="connsiteX79" fmla="*/ 191929 w 476250"/>
                <a:gd name="connsiteY79" fmla="*/ 468154 h 466725"/>
                <a:gd name="connsiteX80" fmla="*/ 196691 w 476250"/>
                <a:gd name="connsiteY80" fmla="*/ 468154 h 466725"/>
                <a:gd name="connsiteX81" fmla="*/ 203359 w 476250"/>
                <a:gd name="connsiteY81" fmla="*/ 461486 h 466725"/>
                <a:gd name="connsiteX82" fmla="*/ 203359 w 476250"/>
                <a:gd name="connsiteY82" fmla="*/ 404336 h 466725"/>
                <a:gd name="connsiteX83" fmla="*/ 228124 w 476250"/>
                <a:gd name="connsiteY83" fmla="*/ 404336 h 466725"/>
                <a:gd name="connsiteX84" fmla="*/ 228124 w 476250"/>
                <a:gd name="connsiteY84" fmla="*/ 461486 h 466725"/>
                <a:gd name="connsiteX85" fmla="*/ 234791 w 476250"/>
                <a:gd name="connsiteY85" fmla="*/ 468154 h 466725"/>
                <a:gd name="connsiteX86" fmla="*/ 239554 w 476250"/>
                <a:gd name="connsiteY86" fmla="*/ 468154 h 466725"/>
                <a:gd name="connsiteX87" fmla="*/ 246221 w 476250"/>
                <a:gd name="connsiteY87" fmla="*/ 461486 h 466725"/>
                <a:gd name="connsiteX88" fmla="*/ 246221 w 476250"/>
                <a:gd name="connsiteY88" fmla="*/ 404336 h 466725"/>
                <a:gd name="connsiteX89" fmla="*/ 270986 w 476250"/>
                <a:gd name="connsiteY89" fmla="*/ 404336 h 466725"/>
                <a:gd name="connsiteX90" fmla="*/ 270986 w 476250"/>
                <a:gd name="connsiteY90" fmla="*/ 461486 h 466725"/>
                <a:gd name="connsiteX91" fmla="*/ 277654 w 476250"/>
                <a:gd name="connsiteY91" fmla="*/ 468154 h 466725"/>
                <a:gd name="connsiteX92" fmla="*/ 283369 w 476250"/>
                <a:gd name="connsiteY92" fmla="*/ 468154 h 466725"/>
                <a:gd name="connsiteX93" fmla="*/ 290036 w 476250"/>
                <a:gd name="connsiteY93" fmla="*/ 461486 h 466725"/>
                <a:gd name="connsiteX94" fmla="*/ 290036 w 476250"/>
                <a:gd name="connsiteY94" fmla="*/ 404336 h 466725"/>
                <a:gd name="connsiteX95" fmla="*/ 314801 w 476250"/>
                <a:gd name="connsiteY95" fmla="*/ 404336 h 466725"/>
                <a:gd name="connsiteX96" fmla="*/ 314801 w 476250"/>
                <a:gd name="connsiteY96" fmla="*/ 461486 h 466725"/>
                <a:gd name="connsiteX97" fmla="*/ 321469 w 476250"/>
                <a:gd name="connsiteY97" fmla="*/ 468154 h 466725"/>
                <a:gd name="connsiteX98" fmla="*/ 326231 w 476250"/>
                <a:gd name="connsiteY98" fmla="*/ 468154 h 466725"/>
                <a:gd name="connsiteX99" fmla="*/ 332899 w 476250"/>
                <a:gd name="connsiteY99" fmla="*/ 461486 h 466725"/>
                <a:gd name="connsiteX100" fmla="*/ 332899 w 476250"/>
                <a:gd name="connsiteY100" fmla="*/ 404336 h 466725"/>
                <a:gd name="connsiteX101" fmla="*/ 391001 w 476250"/>
                <a:gd name="connsiteY101" fmla="*/ 404336 h 466725"/>
                <a:gd name="connsiteX102" fmla="*/ 414814 w 476250"/>
                <a:gd name="connsiteY102" fmla="*/ 380524 h 466725"/>
                <a:gd name="connsiteX103" fmla="*/ 414814 w 476250"/>
                <a:gd name="connsiteY103" fmla="*/ 332899 h 466725"/>
                <a:gd name="connsiteX104" fmla="*/ 461486 w 476250"/>
                <a:gd name="connsiteY104" fmla="*/ 332899 h 466725"/>
                <a:gd name="connsiteX105" fmla="*/ 468154 w 476250"/>
                <a:gd name="connsiteY105" fmla="*/ 326231 h 466725"/>
                <a:gd name="connsiteX106" fmla="*/ 468154 w 476250"/>
                <a:gd name="connsiteY106" fmla="*/ 321469 h 466725"/>
                <a:gd name="connsiteX107" fmla="*/ 461486 w 476250"/>
                <a:gd name="connsiteY107" fmla="*/ 314801 h 466725"/>
                <a:gd name="connsiteX108" fmla="*/ 414814 w 476250"/>
                <a:gd name="connsiteY108" fmla="*/ 314801 h 466725"/>
                <a:gd name="connsiteX109" fmla="*/ 414814 w 476250"/>
                <a:gd name="connsiteY109" fmla="*/ 290036 h 466725"/>
                <a:gd name="connsiteX110" fmla="*/ 461486 w 476250"/>
                <a:gd name="connsiteY110" fmla="*/ 290036 h 466725"/>
                <a:gd name="connsiteX111" fmla="*/ 468154 w 476250"/>
                <a:gd name="connsiteY111" fmla="*/ 283369 h 466725"/>
                <a:gd name="connsiteX112" fmla="*/ 468154 w 476250"/>
                <a:gd name="connsiteY112" fmla="*/ 278606 h 466725"/>
                <a:gd name="connsiteX113" fmla="*/ 461486 w 476250"/>
                <a:gd name="connsiteY113" fmla="*/ 271939 h 466725"/>
                <a:gd name="connsiteX114" fmla="*/ 414814 w 476250"/>
                <a:gd name="connsiteY114" fmla="*/ 271939 h 466725"/>
                <a:gd name="connsiteX115" fmla="*/ 414814 w 476250"/>
                <a:gd name="connsiteY115" fmla="*/ 247174 h 466725"/>
                <a:gd name="connsiteX116" fmla="*/ 461486 w 476250"/>
                <a:gd name="connsiteY116" fmla="*/ 247174 h 466725"/>
                <a:gd name="connsiteX117" fmla="*/ 468154 w 476250"/>
                <a:gd name="connsiteY117" fmla="*/ 240506 h 466725"/>
                <a:gd name="connsiteX118" fmla="*/ 468154 w 476250"/>
                <a:gd name="connsiteY118" fmla="*/ 235744 h 466725"/>
                <a:gd name="connsiteX119" fmla="*/ 461486 w 476250"/>
                <a:gd name="connsiteY119" fmla="*/ 229076 h 466725"/>
                <a:gd name="connsiteX120" fmla="*/ 414814 w 476250"/>
                <a:gd name="connsiteY120" fmla="*/ 229076 h 466725"/>
                <a:gd name="connsiteX121" fmla="*/ 414814 w 476250"/>
                <a:gd name="connsiteY121" fmla="*/ 204311 h 466725"/>
                <a:gd name="connsiteX122" fmla="*/ 461486 w 476250"/>
                <a:gd name="connsiteY122" fmla="*/ 204311 h 466725"/>
                <a:gd name="connsiteX123" fmla="*/ 468154 w 476250"/>
                <a:gd name="connsiteY123" fmla="*/ 197644 h 466725"/>
                <a:gd name="connsiteX124" fmla="*/ 468154 w 476250"/>
                <a:gd name="connsiteY124" fmla="*/ 192881 h 466725"/>
                <a:gd name="connsiteX125" fmla="*/ 461486 w 476250"/>
                <a:gd name="connsiteY125" fmla="*/ 186214 h 466725"/>
                <a:gd name="connsiteX126" fmla="*/ 414814 w 476250"/>
                <a:gd name="connsiteY126" fmla="*/ 186214 h 466725"/>
                <a:gd name="connsiteX127" fmla="*/ 414814 w 476250"/>
                <a:gd name="connsiteY127" fmla="*/ 161449 h 466725"/>
                <a:gd name="connsiteX128" fmla="*/ 462439 w 476250"/>
                <a:gd name="connsiteY128" fmla="*/ 161449 h 466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Lst>
              <a:rect l="l" t="t" r="r" b="b"/>
              <a:pathLst>
                <a:path w="476250" h="466725">
                  <a:moveTo>
                    <a:pt x="462439" y="160496"/>
                  </a:moveTo>
                  <a:cubicBezTo>
                    <a:pt x="466249" y="160496"/>
                    <a:pt x="469106" y="157639"/>
                    <a:pt x="469106" y="153829"/>
                  </a:cubicBezTo>
                  <a:lnTo>
                    <a:pt x="469106" y="149066"/>
                  </a:lnTo>
                  <a:cubicBezTo>
                    <a:pt x="469106" y="145256"/>
                    <a:pt x="466249" y="142399"/>
                    <a:pt x="462439" y="142399"/>
                  </a:cubicBezTo>
                  <a:lnTo>
                    <a:pt x="415766" y="142399"/>
                  </a:lnTo>
                  <a:lnTo>
                    <a:pt x="415766" y="93821"/>
                  </a:lnTo>
                  <a:cubicBezTo>
                    <a:pt x="415766" y="80486"/>
                    <a:pt x="405289" y="70009"/>
                    <a:pt x="391954" y="70009"/>
                  </a:cubicBezTo>
                  <a:lnTo>
                    <a:pt x="333851" y="70009"/>
                  </a:lnTo>
                  <a:lnTo>
                    <a:pt x="333851" y="13811"/>
                  </a:lnTo>
                  <a:cubicBezTo>
                    <a:pt x="333851" y="10001"/>
                    <a:pt x="330994" y="7144"/>
                    <a:pt x="327184" y="7144"/>
                  </a:cubicBezTo>
                  <a:lnTo>
                    <a:pt x="322421" y="7144"/>
                  </a:lnTo>
                  <a:cubicBezTo>
                    <a:pt x="318611" y="7144"/>
                    <a:pt x="315754" y="10001"/>
                    <a:pt x="315754" y="13811"/>
                  </a:cubicBezTo>
                  <a:lnTo>
                    <a:pt x="315754" y="70009"/>
                  </a:lnTo>
                  <a:lnTo>
                    <a:pt x="290989" y="70009"/>
                  </a:lnTo>
                  <a:lnTo>
                    <a:pt x="290989" y="13811"/>
                  </a:lnTo>
                  <a:cubicBezTo>
                    <a:pt x="290989" y="10001"/>
                    <a:pt x="287179" y="7144"/>
                    <a:pt x="283369" y="7144"/>
                  </a:cubicBezTo>
                  <a:lnTo>
                    <a:pt x="278606" y="7144"/>
                  </a:lnTo>
                  <a:cubicBezTo>
                    <a:pt x="274796" y="7144"/>
                    <a:pt x="271939" y="10001"/>
                    <a:pt x="271939" y="13811"/>
                  </a:cubicBezTo>
                  <a:lnTo>
                    <a:pt x="271939" y="70009"/>
                  </a:lnTo>
                  <a:lnTo>
                    <a:pt x="247174" y="70009"/>
                  </a:lnTo>
                  <a:lnTo>
                    <a:pt x="247174" y="13811"/>
                  </a:lnTo>
                  <a:cubicBezTo>
                    <a:pt x="247174" y="10001"/>
                    <a:pt x="244316" y="7144"/>
                    <a:pt x="240506" y="7144"/>
                  </a:cubicBezTo>
                  <a:lnTo>
                    <a:pt x="235744" y="7144"/>
                  </a:lnTo>
                  <a:cubicBezTo>
                    <a:pt x="231934" y="7144"/>
                    <a:pt x="229076" y="10001"/>
                    <a:pt x="229076" y="13811"/>
                  </a:cubicBezTo>
                  <a:lnTo>
                    <a:pt x="229076" y="70009"/>
                  </a:lnTo>
                  <a:lnTo>
                    <a:pt x="204311" y="70009"/>
                  </a:lnTo>
                  <a:lnTo>
                    <a:pt x="204311" y="13811"/>
                  </a:lnTo>
                  <a:cubicBezTo>
                    <a:pt x="204311" y="10001"/>
                    <a:pt x="201454" y="7144"/>
                    <a:pt x="197644" y="7144"/>
                  </a:cubicBezTo>
                  <a:lnTo>
                    <a:pt x="192881" y="7144"/>
                  </a:lnTo>
                  <a:cubicBezTo>
                    <a:pt x="189071" y="7144"/>
                    <a:pt x="186214" y="10001"/>
                    <a:pt x="186214" y="13811"/>
                  </a:cubicBezTo>
                  <a:lnTo>
                    <a:pt x="186214" y="70009"/>
                  </a:lnTo>
                  <a:lnTo>
                    <a:pt x="161449" y="70009"/>
                  </a:lnTo>
                  <a:lnTo>
                    <a:pt x="161449" y="13811"/>
                  </a:lnTo>
                  <a:cubicBezTo>
                    <a:pt x="161449" y="10001"/>
                    <a:pt x="158591" y="7144"/>
                    <a:pt x="154781" y="7144"/>
                  </a:cubicBezTo>
                  <a:lnTo>
                    <a:pt x="150019" y="7144"/>
                  </a:lnTo>
                  <a:cubicBezTo>
                    <a:pt x="146209" y="7144"/>
                    <a:pt x="143351" y="10001"/>
                    <a:pt x="143351" y="13811"/>
                  </a:cubicBezTo>
                  <a:lnTo>
                    <a:pt x="143351" y="70009"/>
                  </a:lnTo>
                  <a:lnTo>
                    <a:pt x="88106" y="70009"/>
                  </a:lnTo>
                  <a:cubicBezTo>
                    <a:pt x="74771" y="70009"/>
                    <a:pt x="64294" y="81439"/>
                    <a:pt x="64294" y="93821"/>
                  </a:cubicBezTo>
                  <a:lnTo>
                    <a:pt x="64294" y="142399"/>
                  </a:lnTo>
                  <a:lnTo>
                    <a:pt x="13811" y="142399"/>
                  </a:lnTo>
                  <a:cubicBezTo>
                    <a:pt x="10001" y="142399"/>
                    <a:pt x="7144" y="145256"/>
                    <a:pt x="7144" y="149066"/>
                  </a:cubicBezTo>
                  <a:lnTo>
                    <a:pt x="7144" y="153829"/>
                  </a:lnTo>
                  <a:cubicBezTo>
                    <a:pt x="7144" y="157639"/>
                    <a:pt x="10001" y="160496"/>
                    <a:pt x="13811" y="160496"/>
                  </a:cubicBezTo>
                  <a:lnTo>
                    <a:pt x="64294" y="160496"/>
                  </a:lnTo>
                  <a:lnTo>
                    <a:pt x="64294" y="185261"/>
                  </a:lnTo>
                  <a:lnTo>
                    <a:pt x="13811" y="185261"/>
                  </a:lnTo>
                  <a:cubicBezTo>
                    <a:pt x="10001" y="185261"/>
                    <a:pt x="7144" y="188119"/>
                    <a:pt x="7144" y="191929"/>
                  </a:cubicBezTo>
                  <a:lnTo>
                    <a:pt x="7144" y="196691"/>
                  </a:lnTo>
                  <a:cubicBezTo>
                    <a:pt x="7144" y="200501"/>
                    <a:pt x="10001" y="203359"/>
                    <a:pt x="13811" y="203359"/>
                  </a:cubicBezTo>
                  <a:lnTo>
                    <a:pt x="64294" y="203359"/>
                  </a:lnTo>
                  <a:lnTo>
                    <a:pt x="64294" y="228124"/>
                  </a:lnTo>
                  <a:lnTo>
                    <a:pt x="13811" y="228124"/>
                  </a:lnTo>
                  <a:cubicBezTo>
                    <a:pt x="10001" y="229076"/>
                    <a:pt x="7144" y="231934"/>
                    <a:pt x="7144" y="235744"/>
                  </a:cubicBezTo>
                  <a:lnTo>
                    <a:pt x="7144" y="240506"/>
                  </a:lnTo>
                  <a:cubicBezTo>
                    <a:pt x="7144" y="244316"/>
                    <a:pt x="10001" y="247174"/>
                    <a:pt x="13811" y="247174"/>
                  </a:cubicBezTo>
                  <a:lnTo>
                    <a:pt x="64294" y="247174"/>
                  </a:lnTo>
                  <a:lnTo>
                    <a:pt x="64294" y="271939"/>
                  </a:lnTo>
                  <a:lnTo>
                    <a:pt x="13811" y="271939"/>
                  </a:lnTo>
                  <a:cubicBezTo>
                    <a:pt x="10001" y="271939"/>
                    <a:pt x="7144" y="274796"/>
                    <a:pt x="7144" y="278606"/>
                  </a:cubicBezTo>
                  <a:lnTo>
                    <a:pt x="7144" y="283369"/>
                  </a:lnTo>
                  <a:cubicBezTo>
                    <a:pt x="7144" y="287179"/>
                    <a:pt x="10001" y="290036"/>
                    <a:pt x="13811" y="290036"/>
                  </a:cubicBezTo>
                  <a:lnTo>
                    <a:pt x="64294" y="290036"/>
                  </a:lnTo>
                  <a:lnTo>
                    <a:pt x="64294" y="314801"/>
                  </a:lnTo>
                  <a:lnTo>
                    <a:pt x="13811" y="314801"/>
                  </a:lnTo>
                  <a:cubicBezTo>
                    <a:pt x="10001" y="314801"/>
                    <a:pt x="7144" y="317659"/>
                    <a:pt x="7144" y="321469"/>
                  </a:cubicBezTo>
                  <a:lnTo>
                    <a:pt x="7144" y="326231"/>
                  </a:lnTo>
                  <a:cubicBezTo>
                    <a:pt x="7144" y="330041"/>
                    <a:pt x="10001" y="332899"/>
                    <a:pt x="13811" y="332899"/>
                  </a:cubicBezTo>
                  <a:lnTo>
                    <a:pt x="64294" y="332899"/>
                  </a:lnTo>
                  <a:lnTo>
                    <a:pt x="64294" y="380524"/>
                  </a:lnTo>
                  <a:cubicBezTo>
                    <a:pt x="64294" y="393859"/>
                    <a:pt x="74771" y="404336"/>
                    <a:pt x="88106" y="404336"/>
                  </a:cubicBezTo>
                  <a:lnTo>
                    <a:pt x="142399" y="404336"/>
                  </a:lnTo>
                  <a:lnTo>
                    <a:pt x="142399" y="461486"/>
                  </a:lnTo>
                  <a:cubicBezTo>
                    <a:pt x="142399" y="465296"/>
                    <a:pt x="145256" y="468154"/>
                    <a:pt x="149066" y="468154"/>
                  </a:cubicBezTo>
                  <a:lnTo>
                    <a:pt x="153829" y="468154"/>
                  </a:lnTo>
                  <a:cubicBezTo>
                    <a:pt x="157639" y="468154"/>
                    <a:pt x="160496" y="465296"/>
                    <a:pt x="160496" y="461486"/>
                  </a:cubicBezTo>
                  <a:lnTo>
                    <a:pt x="160496" y="404336"/>
                  </a:lnTo>
                  <a:lnTo>
                    <a:pt x="185261" y="404336"/>
                  </a:lnTo>
                  <a:lnTo>
                    <a:pt x="185261" y="461486"/>
                  </a:lnTo>
                  <a:cubicBezTo>
                    <a:pt x="185261" y="465296"/>
                    <a:pt x="188119" y="468154"/>
                    <a:pt x="191929" y="468154"/>
                  </a:cubicBezTo>
                  <a:lnTo>
                    <a:pt x="196691" y="468154"/>
                  </a:lnTo>
                  <a:cubicBezTo>
                    <a:pt x="200501" y="468154"/>
                    <a:pt x="203359" y="465296"/>
                    <a:pt x="203359" y="461486"/>
                  </a:cubicBezTo>
                  <a:lnTo>
                    <a:pt x="203359" y="404336"/>
                  </a:lnTo>
                  <a:lnTo>
                    <a:pt x="228124" y="404336"/>
                  </a:lnTo>
                  <a:lnTo>
                    <a:pt x="228124" y="461486"/>
                  </a:lnTo>
                  <a:cubicBezTo>
                    <a:pt x="228124" y="465296"/>
                    <a:pt x="230981" y="468154"/>
                    <a:pt x="234791" y="468154"/>
                  </a:cubicBezTo>
                  <a:lnTo>
                    <a:pt x="239554" y="468154"/>
                  </a:lnTo>
                  <a:cubicBezTo>
                    <a:pt x="243364" y="468154"/>
                    <a:pt x="246221" y="465296"/>
                    <a:pt x="246221" y="461486"/>
                  </a:cubicBezTo>
                  <a:lnTo>
                    <a:pt x="246221" y="404336"/>
                  </a:lnTo>
                  <a:lnTo>
                    <a:pt x="270986" y="404336"/>
                  </a:lnTo>
                  <a:lnTo>
                    <a:pt x="270986" y="461486"/>
                  </a:lnTo>
                  <a:cubicBezTo>
                    <a:pt x="270986" y="465296"/>
                    <a:pt x="273844" y="468154"/>
                    <a:pt x="277654" y="468154"/>
                  </a:cubicBezTo>
                  <a:lnTo>
                    <a:pt x="283369" y="468154"/>
                  </a:lnTo>
                  <a:cubicBezTo>
                    <a:pt x="287179" y="468154"/>
                    <a:pt x="290036" y="465296"/>
                    <a:pt x="290036" y="461486"/>
                  </a:cubicBezTo>
                  <a:lnTo>
                    <a:pt x="290036" y="404336"/>
                  </a:lnTo>
                  <a:lnTo>
                    <a:pt x="314801" y="404336"/>
                  </a:lnTo>
                  <a:lnTo>
                    <a:pt x="314801" y="461486"/>
                  </a:lnTo>
                  <a:cubicBezTo>
                    <a:pt x="314801" y="465296"/>
                    <a:pt x="317659" y="468154"/>
                    <a:pt x="321469" y="468154"/>
                  </a:cubicBezTo>
                  <a:lnTo>
                    <a:pt x="326231" y="468154"/>
                  </a:lnTo>
                  <a:cubicBezTo>
                    <a:pt x="330041" y="468154"/>
                    <a:pt x="332899" y="465296"/>
                    <a:pt x="332899" y="461486"/>
                  </a:cubicBezTo>
                  <a:lnTo>
                    <a:pt x="332899" y="404336"/>
                  </a:lnTo>
                  <a:lnTo>
                    <a:pt x="391001" y="404336"/>
                  </a:lnTo>
                  <a:cubicBezTo>
                    <a:pt x="404336" y="404336"/>
                    <a:pt x="414814" y="393859"/>
                    <a:pt x="414814" y="380524"/>
                  </a:cubicBezTo>
                  <a:lnTo>
                    <a:pt x="414814" y="332899"/>
                  </a:lnTo>
                  <a:lnTo>
                    <a:pt x="461486" y="332899"/>
                  </a:lnTo>
                  <a:cubicBezTo>
                    <a:pt x="465296" y="332899"/>
                    <a:pt x="468154" y="330041"/>
                    <a:pt x="468154" y="326231"/>
                  </a:cubicBezTo>
                  <a:lnTo>
                    <a:pt x="468154" y="321469"/>
                  </a:lnTo>
                  <a:cubicBezTo>
                    <a:pt x="468154" y="317659"/>
                    <a:pt x="465296" y="314801"/>
                    <a:pt x="461486" y="314801"/>
                  </a:cubicBezTo>
                  <a:lnTo>
                    <a:pt x="414814" y="314801"/>
                  </a:lnTo>
                  <a:lnTo>
                    <a:pt x="414814" y="290036"/>
                  </a:lnTo>
                  <a:lnTo>
                    <a:pt x="461486" y="290036"/>
                  </a:lnTo>
                  <a:cubicBezTo>
                    <a:pt x="465296" y="290036"/>
                    <a:pt x="468154" y="287179"/>
                    <a:pt x="468154" y="283369"/>
                  </a:cubicBezTo>
                  <a:lnTo>
                    <a:pt x="468154" y="278606"/>
                  </a:lnTo>
                  <a:cubicBezTo>
                    <a:pt x="468154" y="274796"/>
                    <a:pt x="465296" y="271939"/>
                    <a:pt x="461486" y="271939"/>
                  </a:cubicBezTo>
                  <a:lnTo>
                    <a:pt x="414814" y="271939"/>
                  </a:lnTo>
                  <a:lnTo>
                    <a:pt x="414814" y="247174"/>
                  </a:lnTo>
                  <a:lnTo>
                    <a:pt x="461486" y="247174"/>
                  </a:lnTo>
                  <a:cubicBezTo>
                    <a:pt x="465296" y="247174"/>
                    <a:pt x="468154" y="244316"/>
                    <a:pt x="468154" y="240506"/>
                  </a:cubicBezTo>
                  <a:lnTo>
                    <a:pt x="468154" y="235744"/>
                  </a:lnTo>
                  <a:cubicBezTo>
                    <a:pt x="468154" y="231934"/>
                    <a:pt x="465296" y="229076"/>
                    <a:pt x="461486" y="229076"/>
                  </a:cubicBezTo>
                  <a:lnTo>
                    <a:pt x="414814" y="229076"/>
                  </a:lnTo>
                  <a:lnTo>
                    <a:pt x="414814" y="204311"/>
                  </a:lnTo>
                  <a:lnTo>
                    <a:pt x="461486" y="204311"/>
                  </a:lnTo>
                  <a:cubicBezTo>
                    <a:pt x="465296" y="204311"/>
                    <a:pt x="468154" y="201454"/>
                    <a:pt x="468154" y="197644"/>
                  </a:cubicBezTo>
                  <a:lnTo>
                    <a:pt x="468154" y="192881"/>
                  </a:lnTo>
                  <a:cubicBezTo>
                    <a:pt x="468154" y="189071"/>
                    <a:pt x="465296" y="186214"/>
                    <a:pt x="461486" y="186214"/>
                  </a:cubicBezTo>
                  <a:lnTo>
                    <a:pt x="414814" y="186214"/>
                  </a:lnTo>
                  <a:lnTo>
                    <a:pt x="414814" y="161449"/>
                  </a:lnTo>
                  <a:lnTo>
                    <a:pt x="462439" y="161449"/>
                  </a:lnTo>
                  <a:close/>
                </a:path>
              </a:pathLst>
            </a:custGeom>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endParaRPr lang="en-US"/>
            </a:p>
          </p:txBody>
        </p:sp>
        <p:sp>
          <p:nvSpPr>
            <p:cNvPr id="6" name="Freeform: Shape 5">
              <a:extLst>
                <a:ext uri="{FF2B5EF4-FFF2-40B4-BE49-F238E27FC236}">
                  <a16:creationId xmlns:a16="http://schemas.microsoft.com/office/drawing/2014/main" id="{455C83F4-5728-1048-8069-256D841C79A2}"/>
                </a:ext>
              </a:extLst>
            </p:cNvPr>
            <p:cNvSpPr/>
            <p:nvPr/>
          </p:nvSpPr>
          <p:spPr>
            <a:xfrm>
              <a:off x="5873725" y="1986016"/>
              <a:ext cx="769220" cy="357691"/>
            </a:xfrm>
            <a:custGeom>
              <a:avLst/>
              <a:gdLst/>
              <a:ahLst/>
              <a:cxnLst/>
              <a:rect l="l" t="t" r="r" b="b"/>
              <a:pathLst>
                <a:path w="1862733" h="866179">
                  <a:moveTo>
                    <a:pt x="794147" y="204787"/>
                  </a:moveTo>
                  <a:cubicBezTo>
                    <a:pt x="745605" y="204787"/>
                    <a:pt x="701637" y="218416"/>
                    <a:pt x="662244" y="245673"/>
                  </a:cubicBezTo>
                  <a:cubicBezTo>
                    <a:pt x="622851" y="272930"/>
                    <a:pt x="594798" y="309240"/>
                    <a:pt x="578086" y="354601"/>
                  </a:cubicBezTo>
                  <a:cubicBezTo>
                    <a:pt x="568536" y="380467"/>
                    <a:pt x="563761" y="406729"/>
                    <a:pt x="563761" y="433387"/>
                  </a:cubicBezTo>
                  <a:cubicBezTo>
                    <a:pt x="563761" y="488299"/>
                    <a:pt x="582064" y="537440"/>
                    <a:pt x="618670" y="580811"/>
                  </a:cubicBezTo>
                  <a:cubicBezTo>
                    <a:pt x="664031" y="634532"/>
                    <a:pt x="722524" y="661392"/>
                    <a:pt x="794147" y="661392"/>
                  </a:cubicBezTo>
                  <a:cubicBezTo>
                    <a:pt x="865771" y="661392"/>
                    <a:pt x="924462" y="634733"/>
                    <a:pt x="970220" y="581415"/>
                  </a:cubicBezTo>
                  <a:cubicBezTo>
                    <a:pt x="1006826" y="538838"/>
                    <a:pt x="1025128" y="489496"/>
                    <a:pt x="1025128" y="433387"/>
                  </a:cubicBezTo>
                  <a:cubicBezTo>
                    <a:pt x="1025128" y="376088"/>
                    <a:pt x="1006826" y="326547"/>
                    <a:pt x="970220" y="284764"/>
                  </a:cubicBezTo>
                  <a:cubicBezTo>
                    <a:pt x="923265" y="231446"/>
                    <a:pt x="864574" y="204787"/>
                    <a:pt x="794147" y="204787"/>
                  </a:cubicBezTo>
                  <a:close/>
                  <a:moveTo>
                    <a:pt x="1304330" y="24408"/>
                  </a:moveTo>
                  <a:lnTo>
                    <a:pt x="1862733" y="24408"/>
                  </a:lnTo>
                  <a:lnTo>
                    <a:pt x="1862733" y="200620"/>
                  </a:lnTo>
                  <a:lnTo>
                    <a:pt x="1687711" y="200620"/>
                  </a:lnTo>
                  <a:lnTo>
                    <a:pt x="1687711" y="837009"/>
                  </a:lnTo>
                  <a:lnTo>
                    <a:pt x="1476375" y="837009"/>
                  </a:lnTo>
                  <a:lnTo>
                    <a:pt x="1476375" y="200620"/>
                  </a:lnTo>
                  <a:lnTo>
                    <a:pt x="1304330" y="200620"/>
                  </a:lnTo>
                  <a:close/>
                  <a:moveTo>
                    <a:pt x="0" y="24408"/>
                  </a:moveTo>
                  <a:lnTo>
                    <a:pt x="211336" y="24408"/>
                  </a:lnTo>
                  <a:lnTo>
                    <a:pt x="211336" y="837009"/>
                  </a:lnTo>
                  <a:lnTo>
                    <a:pt x="0" y="837009"/>
                  </a:lnTo>
                  <a:close/>
                  <a:moveTo>
                    <a:pt x="794147" y="0"/>
                  </a:moveTo>
                  <a:cubicBezTo>
                    <a:pt x="937022" y="0"/>
                    <a:pt x="1050330" y="47426"/>
                    <a:pt x="1134071" y="142280"/>
                  </a:cubicBezTo>
                  <a:cubicBezTo>
                    <a:pt x="1207493" y="225623"/>
                    <a:pt x="1244204" y="322659"/>
                    <a:pt x="1244204" y="433387"/>
                  </a:cubicBezTo>
                  <a:cubicBezTo>
                    <a:pt x="1244204" y="543719"/>
                    <a:pt x="1207493" y="640556"/>
                    <a:pt x="1134071" y="723900"/>
                  </a:cubicBezTo>
                  <a:cubicBezTo>
                    <a:pt x="1050330" y="818753"/>
                    <a:pt x="937022" y="866179"/>
                    <a:pt x="794147" y="866179"/>
                  </a:cubicBezTo>
                  <a:cubicBezTo>
                    <a:pt x="651669" y="866179"/>
                    <a:pt x="538560" y="818753"/>
                    <a:pt x="454819" y="723900"/>
                  </a:cubicBezTo>
                  <a:cubicBezTo>
                    <a:pt x="381397" y="640556"/>
                    <a:pt x="344686" y="543719"/>
                    <a:pt x="344686" y="433387"/>
                  </a:cubicBezTo>
                  <a:cubicBezTo>
                    <a:pt x="344686" y="382984"/>
                    <a:pt x="354608" y="331291"/>
                    <a:pt x="374452" y="278308"/>
                  </a:cubicBezTo>
                  <a:cubicBezTo>
                    <a:pt x="394296" y="225326"/>
                    <a:pt x="420886" y="179983"/>
                    <a:pt x="454224" y="142280"/>
                  </a:cubicBezTo>
                  <a:cubicBezTo>
                    <a:pt x="537964" y="47426"/>
                    <a:pt x="651272" y="0"/>
                    <a:pt x="794147" y="0"/>
                  </a:cubicBezTo>
                  <a:close/>
                </a:path>
              </a:pathLst>
            </a:custGeom>
            <a:ln>
              <a:solidFill>
                <a:schemeClr val="accent1"/>
              </a:solidFill>
            </a:ln>
          </p:spPr>
          <p:style>
            <a:lnRef idx="2">
              <a:schemeClr val="accent6"/>
            </a:lnRef>
            <a:fillRef idx="1">
              <a:schemeClr val="lt1"/>
            </a:fillRef>
            <a:effectRef idx="0">
              <a:schemeClr val="accent6"/>
            </a:effectRef>
            <a:fontRef idx="minor">
              <a:schemeClr val="dk1"/>
            </a:fontRef>
          </p:style>
          <p:txBody>
            <a:bodyPr wrap="square" rtlCol="0" anchor="ctr">
              <a:noAutofit/>
            </a:bodyPr>
            <a:lstStyle/>
            <a:p>
              <a:pPr algn="ctr"/>
              <a:endParaRPr lang="en-US" dirty="0"/>
            </a:p>
          </p:txBody>
        </p:sp>
      </p:grpSp>
      <p:sp>
        <p:nvSpPr>
          <p:cNvPr id="20" name="Block Arc 14">
            <a:extLst>
              <a:ext uri="{FF2B5EF4-FFF2-40B4-BE49-F238E27FC236}">
                <a16:creationId xmlns:a16="http://schemas.microsoft.com/office/drawing/2014/main" id="{E25F7CEC-59F7-0790-B0D2-DAE5DCA401F9}"/>
              </a:ext>
            </a:extLst>
          </p:cNvPr>
          <p:cNvSpPr>
            <a:spLocks noChangeAspect="1"/>
          </p:cNvSpPr>
          <p:nvPr/>
        </p:nvSpPr>
        <p:spPr>
          <a:xfrm rot="16200000">
            <a:off x="10254560" y="2278292"/>
            <a:ext cx="527112" cy="526105"/>
          </a:xfrm>
          <a:custGeom>
            <a:avLst/>
            <a:gdLst/>
            <a:ahLst/>
            <a:cxnLst/>
            <a:rect l="l" t="t" r="r" b="b"/>
            <a:pathLst>
              <a:path w="3185463" h="3187558">
                <a:moveTo>
                  <a:pt x="764000" y="2343999"/>
                </a:moveTo>
                <a:cubicBezTo>
                  <a:pt x="566798" y="2256389"/>
                  <a:pt x="385374" y="2134753"/>
                  <a:pt x="230072" y="1981662"/>
                </a:cubicBezTo>
                <a:cubicBezTo>
                  <a:pt x="297001" y="2223876"/>
                  <a:pt x="428049" y="2439341"/>
                  <a:pt x="603989" y="2608945"/>
                </a:cubicBezTo>
                <a:cubicBezTo>
                  <a:pt x="667739" y="2525681"/>
                  <a:pt x="720588" y="2436567"/>
                  <a:pt x="764000" y="2343999"/>
                </a:cubicBezTo>
                <a:close/>
                <a:moveTo>
                  <a:pt x="783530" y="862903"/>
                </a:moveTo>
                <a:cubicBezTo>
                  <a:pt x="737619" y="760936"/>
                  <a:pt x="681240" y="662513"/>
                  <a:pt x="611676" y="571152"/>
                </a:cubicBezTo>
                <a:cubicBezTo>
                  <a:pt x="419218" y="754019"/>
                  <a:pt x="279227" y="991173"/>
                  <a:pt x="215545" y="1258034"/>
                </a:cubicBezTo>
                <a:cubicBezTo>
                  <a:pt x="378729" y="1090139"/>
                  <a:pt x="571934" y="956907"/>
                  <a:pt x="783530" y="862903"/>
                </a:cubicBezTo>
                <a:close/>
                <a:moveTo>
                  <a:pt x="935657" y="1673146"/>
                </a:moveTo>
                <a:lnTo>
                  <a:pt x="227023" y="1673146"/>
                </a:lnTo>
                <a:cubicBezTo>
                  <a:pt x="393068" y="1882941"/>
                  <a:pt x="605618" y="2045968"/>
                  <a:pt x="844267" y="2153109"/>
                </a:cubicBezTo>
                <a:cubicBezTo>
                  <a:pt x="897907" y="1997390"/>
                  <a:pt x="928862" y="1835739"/>
                  <a:pt x="935657" y="1673146"/>
                </a:cubicBezTo>
                <a:close/>
                <a:moveTo>
                  <a:pt x="935928" y="1493146"/>
                </a:moveTo>
                <a:cubicBezTo>
                  <a:pt x="928922" y="1345638"/>
                  <a:pt x="902278" y="1198995"/>
                  <a:pt x="856775" y="1056956"/>
                </a:cubicBezTo>
                <a:cubicBezTo>
                  <a:pt x="636768" y="1156959"/>
                  <a:pt x="439487" y="1304654"/>
                  <a:pt x="281464" y="1493146"/>
                </a:cubicBezTo>
                <a:close/>
                <a:moveTo>
                  <a:pt x="1469785" y="2515107"/>
                </a:moveTo>
                <a:cubicBezTo>
                  <a:pt x="1283000" y="2508124"/>
                  <a:pt x="1100523" y="2472287"/>
                  <a:pt x="927628" y="2411229"/>
                </a:cubicBezTo>
                <a:cubicBezTo>
                  <a:pt x="876831" y="2520843"/>
                  <a:pt x="814172" y="2626182"/>
                  <a:pt x="738220" y="2724387"/>
                </a:cubicBezTo>
                <a:cubicBezTo>
                  <a:pt x="944637" y="2881665"/>
                  <a:pt x="1196120" y="2982471"/>
                  <a:pt x="1469785" y="3005418"/>
                </a:cubicBezTo>
                <a:close/>
                <a:moveTo>
                  <a:pt x="1469785" y="1673146"/>
                </a:moveTo>
                <a:lnTo>
                  <a:pt x="1112275" y="1673146"/>
                </a:lnTo>
                <a:cubicBezTo>
                  <a:pt x="1105327" y="1858153"/>
                  <a:pt x="1070032" y="2042144"/>
                  <a:pt x="1008001" y="2219039"/>
                </a:cubicBezTo>
                <a:cubicBezTo>
                  <a:pt x="1155519" y="2270408"/>
                  <a:pt x="1310845" y="2300826"/>
                  <a:pt x="1469785" y="2307834"/>
                </a:cubicBezTo>
                <a:close/>
                <a:moveTo>
                  <a:pt x="1469785" y="898989"/>
                </a:moveTo>
                <a:cubicBezTo>
                  <a:pt x="1315103" y="907762"/>
                  <a:pt x="1164166" y="938783"/>
                  <a:pt x="1020939" y="990066"/>
                </a:cubicBezTo>
                <a:cubicBezTo>
                  <a:pt x="1074574" y="1153655"/>
                  <a:pt x="1105461" y="1322925"/>
                  <a:pt x="1112368" y="1493146"/>
                </a:cubicBezTo>
                <a:lnTo>
                  <a:pt x="1469785" y="1493146"/>
                </a:lnTo>
                <a:close/>
                <a:moveTo>
                  <a:pt x="1469785" y="182141"/>
                </a:moveTo>
                <a:cubicBezTo>
                  <a:pt x="1199839" y="204777"/>
                  <a:pt x="951477" y="303168"/>
                  <a:pt x="746615" y="456764"/>
                </a:cubicBezTo>
                <a:cubicBezTo>
                  <a:pt x="828296" y="562801"/>
                  <a:pt x="894225" y="677310"/>
                  <a:pt x="947434" y="796072"/>
                </a:cubicBezTo>
                <a:cubicBezTo>
                  <a:pt x="1113886" y="736067"/>
                  <a:pt x="1289644" y="700323"/>
                  <a:pt x="1469785" y="691530"/>
                </a:cubicBezTo>
                <a:close/>
                <a:moveTo>
                  <a:pt x="2150063" y="992171"/>
                </a:moveTo>
                <a:cubicBezTo>
                  <a:pt x="1990712" y="935501"/>
                  <a:pt x="1822242" y="902595"/>
                  <a:pt x="1649785" y="897224"/>
                </a:cubicBezTo>
                <a:lnTo>
                  <a:pt x="1649785" y="1493146"/>
                </a:lnTo>
                <a:lnTo>
                  <a:pt x="2063712" y="1493146"/>
                </a:lnTo>
                <a:cubicBezTo>
                  <a:pt x="2069089" y="1323887"/>
                  <a:pt x="2098366" y="1155330"/>
                  <a:pt x="2150063" y="992171"/>
                </a:cubicBezTo>
                <a:close/>
                <a:moveTo>
                  <a:pt x="2168848" y="2199110"/>
                </a:moveTo>
                <a:cubicBezTo>
                  <a:pt x="2108555" y="2028681"/>
                  <a:pt x="2073581" y="1851532"/>
                  <a:pt x="2065295" y="1673146"/>
                </a:cubicBezTo>
                <a:lnTo>
                  <a:pt x="1649785" y="1673146"/>
                </a:lnTo>
                <a:lnTo>
                  <a:pt x="1649785" y="2307299"/>
                </a:lnTo>
                <a:cubicBezTo>
                  <a:pt x="1829404" y="2299517"/>
                  <a:pt x="2004315" y="2261965"/>
                  <a:pt x="2168848" y="2199110"/>
                </a:cubicBezTo>
                <a:close/>
                <a:moveTo>
                  <a:pt x="2422394" y="446879"/>
                </a:moveTo>
                <a:cubicBezTo>
                  <a:pt x="2204309" y="287209"/>
                  <a:pt x="1938140" y="189883"/>
                  <a:pt x="1649785" y="178919"/>
                </a:cubicBezTo>
                <a:lnTo>
                  <a:pt x="1649785" y="689876"/>
                </a:lnTo>
                <a:cubicBezTo>
                  <a:pt x="1846998" y="695154"/>
                  <a:pt x="2039668" y="732502"/>
                  <a:pt x="2221721" y="797410"/>
                </a:cubicBezTo>
                <a:cubicBezTo>
                  <a:pt x="2275056" y="675360"/>
                  <a:pt x="2341760" y="557662"/>
                  <a:pt x="2422394" y="446879"/>
                </a:cubicBezTo>
                <a:close/>
                <a:moveTo>
                  <a:pt x="2447278" y="2722123"/>
                </a:moveTo>
                <a:cubicBezTo>
                  <a:pt x="2366121" y="2618714"/>
                  <a:pt x="2299534" y="2507403"/>
                  <a:pt x="2246145" y="2391362"/>
                </a:cubicBezTo>
                <a:cubicBezTo>
                  <a:pt x="2057375" y="2464119"/>
                  <a:pt x="1856285" y="2506958"/>
                  <a:pt x="1649785" y="2514779"/>
                </a:cubicBezTo>
                <a:lnTo>
                  <a:pt x="1649785" y="3008639"/>
                </a:lnTo>
                <a:cubicBezTo>
                  <a:pt x="1949198" y="2997255"/>
                  <a:pt x="2224691" y="2892757"/>
                  <a:pt x="2447278" y="2722123"/>
                </a:cubicBezTo>
                <a:close/>
                <a:moveTo>
                  <a:pt x="2878934" y="1493146"/>
                </a:moveTo>
                <a:cubicBezTo>
                  <a:pt x="2723190" y="1307255"/>
                  <a:pt x="2529440" y="1161128"/>
                  <a:pt x="2313862" y="1060620"/>
                </a:cubicBezTo>
                <a:cubicBezTo>
                  <a:pt x="2270535" y="1201714"/>
                  <a:pt x="2245604" y="1347104"/>
                  <a:pt x="2240109" y="1493146"/>
                </a:cubicBezTo>
                <a:close/>
                <a:moveTo>
                  <a:pt x="2890636" y="1673146"/>
                </a:moveTo>
                <a:lnTo>
                  <a:pt x="2241814" y="1673146"/>
                </a:lnTo>
                <a:cubicBezTo>
                  <a:pt x="2249736" y="1827102"/>
                  <a:pt x="2279520" y="1979973"/>
                  <a:pt x="2329964" y="2127513"/>
                </a:cubicBezTo>
                <a:cubicBezTo>
                  <a:pt x="2545677" y="2019923"/>
                  <a:pt x="2738160" y="1866413"/>
                  <a:pt x="2890636" y="1673146"/>
                </a:cubicBezTo>
                <a:close/>
                <a:moveTo>
                  <a:pt x="2973035" y="1284386"/>
                </a:moveTo>
                <a:cubicBezTo>
                  <a:pt x="2912066" y="1001840"/>
                  <a:pt x="2765308" y="751379"/>
                  <a:pt x="2561381" y="561108"/>
                </a:cubicBezTo>
                <a:cubicBezTo>
                  <a:pt x="2489321" y="656437"/>
                  <a:pt x="2431363" y="759225"/>
                  <a:pt x="2384553" y="865647"/>
                </a:cubicBezTo>
                <a:cubicBezTo>
                  <a:pt x="2604520" y="964977"/>
                  <a:pt x="2804622" y="1106677"/>
                  <a:pt x="2973035" y="1284386"/>
                </a:cubicBezTo>
                <a:close/>
                <a:moveTo>
                  <a:pt x="2974277" y="1897328"/>
                </a:moveTo>
                <a:cubicBezTo>
                  <a:pt x="2812488" y="2073933"/>
                  <a:pt x="2619878" y="2216690"/>
                  <a:pt x="2407486" y="2319665"/>
                </a:cubicBezTo>
                <a:cubicBezTo>
                  <a:pt x="2454169" y="2420503"/>
                  <a:pt x="2511856" y="2517376"/>
                  <a:pt x="2582047" y="2607468"/>
                </a:cubicBezTo>
                <a:cubicBezTo>
                  <a:pt x="2776399" y="2417974"/>
                  <a:pt x="2916061" y="2172750"/>
                  <a:pt x="2974277" y="1897328"/>
                </a:cubicBezTo>
                <a:close/>
                <a:moveTo>
                  <a:pt x="3185463" y="1593779"/>
                </a:moveTo>
                <a:cubicBezTo>
                  <a:pt x="3185463" y="2473999"/>
                  <a:pt x="2471904" y="3187558"/>
                  <a:pt x="1591684" y="3187558"/>
                </a:cubicBezTo>
                <a:cubicBezTo>
                  <a:pt x="738111" y="3187558"/>
                  <a:pt x="41261" y="2516549"/>
                  <a:pt x="1913" y="1673146"/>
                </a:cubicBezTo>
                <a:lnTo>
                  <a:pt x="0" y="1673146"/>
                </a:lnTo>
                <a:lnTo>
                  <a:pt x="0" y="1493146"/>
                </a:lnTo>
                <a:lnTo>
                  <a:pt x="2750" y="1493146"/>
                </a:lnTo>
                <a:cubicBezTo>
                  <a:pt x="50490" y="700174"/>
                  <a:pt x="679654" y="64473"/>
                  <a:pt x="1469785" y="6156"/>
                </a:cubicBezTo>
                <a:lnTo>
                  <a:pt x="1469785" y="0"/>
                </a:lnTo>
                <a:lnTo>
                  <a:pt x="1591684" y="0"/>
                </a:lnTo>
                <a:lnTo>
                  <a:pt x="1649785" y="0"/>
                </a:lnTo>
                <a:lnTo>
                  <a:pt x="1649785" y="2934"/>
                </a:lnTo>
                <a:cubicBezTo>
                  <a:pt x="2503127" y="31654"/>
                  <a:pt x="3185463" y="733032"/>
                  <a:pt x="3185463" y="1593779"/>
                </a:cubicBezTo>
                <a:close/>
              </a:path>
            </a:pathLst>
          </a:cu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solidFill>
                <a:schemeClr val="tx1"/>
              </a:solidFill>
            </a:endParaRPr>
          </a:p>
        </p:txBody>
      </p:sp>
      <p:pic>
        <p:nvPicPr>
          <p:cNvPr id="48" name="Graphic 47">
            <a:extLst>
              <a:ext uri="{FF2B5EF4-FFF2-40B4-BE49-F238E27FC236}">
                <a16:creationId xmlns:a16="http://schemas.microsoft.com/office/drawing/2014/main" id="{75E4904C-07ED-D469-E8CE-1711B96B1C8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071718" y="3756087"/>
            <a:ext cx="444106" cy="444106"/>
          </a:xfrm>
          <a:prstGeom prst="rect">
            <a:avLst/>
          </a:prstGeom>
        </p:spPr>
      </p:pic>
      <p:sp>
        <p:nvSpPr>
          <p:cNvPr id="51" name="Rounded Rectangle 5">
            <a:extLst>
              <a:ext uri="{FF2B5EF4-FFF2-40B4-BE49-F238E27FC236}">
                <a16:creationId xmlns:a16="http://schemas.microsoft.com/office/drawing/2014/main" id="{42E56B35-D8D5-C264-DD8D-26E390EF6F71}"/>
              </a:ext>
            </a:extLst>
          </p:cNvPr>
          <p:cNvSpPr/>
          <p:nvPr/>
        </p:nvSpPr>
        <p:spPr>
          <a:xfrm flipH="1">
            <a:off x="9640541" y="3061473"/>
            <a:ext cx="504633" cy="416291"/>
          </a:xfrm>
          <a:custGeom>
            <a:avLst/>
            <a:gdLst>
              <a:gd name="connsiteX0" fmla="*/ 1384251 w 3217557"/>
              <a:gd name="connsiteY0" fmla="*/ 661544 h 2702049"/>
              <a:gd name="connsiteX1" fmla="*/ 1574067 w 3217557"/>
              <a:gd name="connsiteY1" fmla="*/ 851360 h 2702049"/>
              <a:gd name="connsiteX2" fmla="*/ 1384251 w 3217557"/>
              <a:gd name="connsiteY2" fmla="*/ 1041176 h 2702049"/>
              <a:gd name="connsiteX3" fmla="*/ 1194435 w 3217557"/>
              <a:gd name="connsiteY3" fmla="*/ 851360 h 2702049"/>
              <a:gd name="connsiteX4" fmla="*/ 1384251 w 3217557"/>
              <a:gd name="connsiteY4" fmla="*/ 661544 h 2702049"/>
              <a:gd name="connsiteX5" fmla="*/ 1993421 w 3217557"/>
              <a:gd name="connsiteY5" fmla="*/ 661544 h 2702049"/>
              <a:gd name="connsiteX6" fmla="*/ 2183237 w 3217557"/>
              <a:gd name="connsiteY6" fmla="*/ 851360 h 2702049"/>
              <a:gd name="connsiteX7" fmla="*/ 1993421 w 3217557"/>
              <a:gd name="connsiteY7" fmla="*/ 1041176 h 2702049"/>
              <a:gd name="connsiteX8" fmla="*/ 1803605 w 3217557"/>
              <a:gd name="connsiteY8" fmla="*/ 851360 h 2702049"/>
              <a:gd name="connsiteX9" fmla="*/ 1993421 w 3217557"/>
              <a:gd name="connsiteY9" fmla="*/ 661544 h 2702049"/>
              <a:gd name="connsiteX10" fmla="*/ 2602591 w 3217557"/>
              <a:gd name="connsiteY10" fmla="*/ 661544 h 2702049"/>
              <a:gd name="connsiteX11" fmla="*/ 2792407 w 3217557"/>
              <a:gd name="connsiteY11" fmla="*/ 851360 h 2702049"/>
              <a:gd name="connsiteX12" fmla="*/ 2602591 w 3217557"/>
              <a:gd name="connsiteY12" fmla="*/ 1041176 h 2702049"/>
              <a:gd name="connsiteX13" fmla="*/ 2412775 w 3217557"/>
              <a:gd name="connsiteY13" fmla="*/ 851360 h 2702049"/>
              <a:gd name="connsiteX14" fmla="*/ 2602591 w 3217557"/>
              <a:gd name="connsiteY14" fmla="*/ 661544 h 2702049"/>
              <a:gd name="connsiteX15" fmla="*/ 677114 w 3217557"/>
              <a:gd name="connsiteY15" fmla="*/ 569491 h 2702049"/>
              <a:gd name="connsiteX16" fmla="*/ 330916 w 3217557"/>
              <a:gd name="connsiteY16" fmla="*/ 569491 h 2702049"/>
              <a:gd name="connsiteX17" fmla="*/ 0 w 3217557"/>
              <a:gd name="connsiteY17" fmla="*/ 900407 h 2702049"/>
              <a:gd name="connsiteX18" fmla="*/ 0 w 3217557"/>
              <a:gd name="connsiteY18" fmla="*/ 1952009 h 2702049"/>
              <a:gd name="connsiteX19" fmla="*/ 330916 w 3217557"/>
              <a:gd name="connsiteY19" fmla="*/ 2282925 h 2702049"/>
              <a:gd name="connsiteX20" fmla="*/ 711670 w 3217557"/>
              <a:gd name="connsiteY20" fmla="*/ 2282925 h 2702049"/>
              <a:gd name="connsiteX21" fmla="*/ 15770 w 3217557"/>
              <a:gd name="connsiteY21" fmla="*/ 2702049 h 2702049"/>
              <a:gd name="connsiteX22" fmla="*/ 1294529 w 3217557"/>
              <a:gd name="connsiteY22" fmla="*/ 2282925 h 2702049"/>
              <a:gd name="connsiteX23" fmla="*/ 2117356 w 3217557"/>
              <a:gd name="connsiteY23" fmla="*/ 2282925 h 2702049"/>
              <a:gd name="connsiteX24" fmla="*/ 2418395 w 3217557"/>
              <a:gd name="connsiteY24" fmla="*/ 2087951 h 2702049"/>
              <a:gd name="connsiteX25" fmla="*/ 1830857 w 3217557"/>
              <a:gd name="connsiteY25" fmla="*/ 1799347 h 2702049"/>
              <a:gd name="connsiteX26" fmla="*/ 1008030 w 3217557"/>
              <a:gd name="connsiteY26" fmla="*/ 1799347 h 2702049"/>
              <a:gd name="connsiteX27" fmla="*/ 677114 w 3217557"/>
              <a:gd name="connsiteY27" fmla="*/ 1468431 h 2702049"/>
              <a:gd name="connsiteX28" fmla="*/ 677114 w 3217557"/>
              <a:gd name="connsiteY28" fmla="*/ 569491 h 2702049"/>
              <a:gd name="connsiteX29" fmla="*/ 2886641 w 3217557"/>
              <a:gd name="connsiteY29" fmla="*/ 0 h 2702049"/>
              <a:gd name="connsiteX30" fmla="*/ 1100201 w 3217557"/>
              <a:gd name="connsiteY30" fmla="*/ 0 h 2702049"/>
              <a:gd name="connsiteX31" fmla="*/ 769285 w 3217557"/>
              <a:gd name="connsiteY31" fmla="*/ 330916 h 2702049"/>
              <a:gd name="connsiteX32" fmla="*/ 769285 w 3217557"/>
              <a:gd name="connsiteY32" fmla="*/ 1382518 h 2702049"/>
              <a:gd name="connsiteX33" fmla="*/ 1100201 w 3217557"/>
              <a:gd name="connsiteY33" fmla="*/ 1713434 h 2702049"/>
              <a:gd name="connsiteX34" fmla="*/ 1923028 w 3217557"/>
              <a:gd name="connsiteY34" fmla="*/ 1713434 h 2702049"/>
              <a:gd name="connsiteX35" fmla="*/ 3078958 w 3217557"/>
              <a:gd name="connsiteY35" fmla="*/ 2077967 h 2702049"/>
              <a:gd name="connsiteX36" fmla="*/ 2505887 w 3217557"/>
              <a:gd name="connsiteY36" fmla="*/ 1713434 h 2702049"/>
              <a:gd name="connsiteX37" fmla="*/ 2886641 w 3217557"/>
              <a:gd name="connsiteY37" fmla="*/ 1713434 h 2702049"/>
              <a:gd name="connsiteX38" fmla="*/ 3217557 w 3217557"/>
              <a:gd name="connsiteY38" fmla="*/ 1382518 h 2702049"/>
              <a:gd name="connsiteX39" fmla="*/ 3217557 w 3217557"/>
              <a:gd name="connsiteY39" fmla="*/ 330916 h 2702049"/>
              <a:gd name="connsiteX40" fmla="*/ 2886641 w 3217557"/>
              <a:gd name="connsiteY40" fmla="*/ 0 h 2702049"/>
              <a:gd name="connsiteX0" fmla="*/ 1384251 w 3217557"/>
              <a:gd name="connsiteY0" fmla="*/ 661544 h 2702049"/>
              <a:gd name="connsiteX1" fmla="*/ 1574067 w 3217557"/>
              <a:gd name="connsiteY1" fmla="*/ 851360 h 2702049"/>
              <a:gd name="connsiteX2" fmla="*/ 1384251 w 3217557"/>
              <a:gd name="connsiteY2" fmla="*/ 1041176 h 2702049"/>
              <a:gd name="connsiteX3" fmla="*/ 1194435 w 3217557"/>
              <a:gd name="connsiteY3" fmla="*/ 851360 h 2702049"/>
              <a:gd name="connsiteX4" fmla="*/ 1384251 w 3217557"/>
              <a:gd name="connsiteY4" fmla="*/ 661544 h 2702049"/>
              <a:gd name="connsiteX5" fmla="*/ 1993421 w 3217557"/>
              <a:gd name="connsiteY5" fmla="*/ 661544 h 2702049"/>
              <a:gd name="connsiteX6" fmla="*/ 2183237 w 3217557"/>
              <a:gd name="connsiteY6" fmla="*/ 851360 h 2702049"/>
              <a:gd name="connsiteX7" fmla="*/ 1993421 w 3217557"/>
              <a:gd name="connsiteY7" fmla="*/ 1041176 h 2702049"/>
              <a:gd name="connsiteX8" fmla="*/ 1803605 w 3217557"/>
              <a:gd name="connsiteY8" fmla="*/ 851360 h 2702049"/>
              <a:gd name="connsiteX9" fmla="*/ 1993421 w 3217557"/>
              <a:gd name="connsiteY9" fmla="*/ 661544 h 2702049"/>
              <a:gd name="connsiteX10" fmla="*/ 2602591 w 3217557"/>
              <a:gd name="connsiteY10" fmla="*/ 661544 h 2702049"/>
              <a:gd name="connsiteX11" fmla="*/ 2792407 w 3217557"/>
              <a:gd name="connsiteY11" fmla="*/ 851360 h 2702049"/>
              <a:gd name="connsiteX12" fmla="*/ 2602591 w 3217557"/>
              <a:gd name="connsiteY12" fmla="*/ 1041176 h 2702049"/>
              <a:gd name="connsiteX13" fmla="*/ 2412775 w 3217557"/>
              <a:gd name="connsiteY13" fmla="*/ 851360 h 2702049"/>
              <a:gd name="connsiteX14" fmla="*/ 2602591 w 3217557"/>
              <a:gd name="connsiteY14" fmla="*/ 661544 h 2702049"/>
              <a:gd name="connsiteX15" fmla="*/ 677114 w 3217557"/>
              <a:gd name="connsiteY15" fmla="*/ 569491 h 2702049"/>
              <a:gd name="connsiteX16" fmla="*/ 330916 w 3217557"/>
              <a:gd name="connsiteY16" fmla="*/ 569491 h 2702049"/>
              <a:gd name="connsiteX17" fmla="*/ 0 w 3217557"/>
              <a:gd name="connsiteY17" fmla="*/ 900407 h 2702049"/>
              <a:gd name="connsiteX18" fmla="*/ 0 w 3217557"/>
              <a:gd name="connsiteY18" fmla="*/ 1952009 h 2702049"/>
              <a:gd name="connsiteX19" fmla="*/ 330916 w 3217557"/>
              <a:gd name="connsiteY19" fmla="*/ 2282925 h 2702049"/>
              <a:gd name="connsiteX20" fmla="*/ 711670 w 3217557"/>
              <a:gd name="connsiteY20" fmla="*/ 2282925 h 2702049"/>
              <a:gd name="connsiteX21" fmla="*/ 15770 w 3217557"/>
              <a:gd name="connsiteY21" fmla="*/ 2702049 h 2702049"/>
              <a:gd name="connsiteX22" fmla="*/ 1294529 w 3217557"/>
              <a:gd name="connsiteY22" fmla="*/ 2282925 h 2702049"/>
              <a:gd name="connsiteX23" fmla="*/ 2117356 w 3217557"/>
              <a:gd name="connsiteY23" fmla="*/ 2282925 h 2702049"/>
              <a:gd name="connsiteX24" fmla="*/ 2418395 w 3217557"/>
              <a:gd name="connsiteY24" fmla="*/ 2087951 h 2702049"/>
              <a:gd name="connsiteX25" fmla="*/ 1830857 w 3217557"/>
              <a:gd name="connsiteY25" fmla="*/ 1799347 h 2702049"/>
              <a:gd name="connsiteX26" fmla="*/ 1008030 w 3217557"/>
              <a:gd name="connsiteY26" fmla="*/ 1799347 h 2702049"/>
              <a:gd name="connsiteX27" fmla="*/ 677114 w 3217557"/>
              <a:gd name="connsiteY27" fmla="*/ 1468431 h 2702049"/>
              <a:gd name="connsiteX28" fmla="*/ 677114 w 3217557"/>
              <a:gd name="connsiteY28" fmla="*/ 569491 h 2702049"/>
              <a:gd name="connsiteX29" fmla="*/ 2886641 w 3217557"/>
              <a:gd name="connsiteY29" fmla="*/ 0 h 2702049"/>
              <a:gd name="connsiteX30" fmla="*/ 1100201 w 3217557"/>
              <a:gd name="connsiteY30" fmla="*/ 0 h 2702049"/>
              <a:gd name="connsiteX31" fmla="*/ 769285 w 3217557"/>
              <a:gd name="connsiteY31" fmla="*/ 330916 h 2702049"/>
              <a:gd name="connsiteX32" fmla="*/ 769285 w 3217557"/>
              <a:gd name="connsiteY32" fmla="*/ 1382518 h 2702049"/>
              <a:gd name="connsiteX33" fmla="*/ 1100201 w 3217557"/>
              <a:gd name="connsiteY33" fmla="*/ 1713434 h 2702049"/>
              <a:gd name="connsiteX34" fmla="*/ 1923028 w 3217557"/>
              <a:gd name="connsiteY34" fmla="*/ 1713434 h 2702049"/>
              <a:gd name="connsiteX35" fmla="*/ 3078958 w 3217557"/>
              <a:gd name="connsiteY35" fmla="*/ 2077967 h 2702049"/>
              <a:gd name="connsiteX36" fmla="*/ 2505887 w 3217557"/>
              <a:gd name="connsiteY36" fmla="*/ 1713434 h 2702049"/>
              <a:gd name="connsiteX37" fmla="*/ 2886641 w 3217557"/>
              <a:gd name="connsiteY37" fmla="*/ 1713434 h 2702049"/>
              <a:gd name="connsiteX38" fmla="*/ 3217557 w 3217557"/>
              <a:gd name="connsiteY38" fmla="*/ 1382518 h 2702049"/>
              <a:gd name="connsiteX39" fmla="*/ 3217557 w 3217557"/>
              <a:gd name="connsiteY39" fmla="*/ 330916 h 2702049"/>
              <a:gd name="connsiteX40" fmla="*/ 2886641 w 3217557"/>
              <a:gd name="connsiteY40" fmla="*/ 0 h 2702049"/>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217557" h="2654282">
                <a:moveTo>
                  <a:pt x="1384251" y="661544"/>
                </a:moveTo>
                <a:cubicBezTo>
                  <a:pt x="1489083" y="661544"/>
                  <a:pt x="1574067" y="746528"/>
                  <a:pt x="1574067" y="851360"/>
                </a:cubicBezTo>
                <a:cubicBezTo>
                  <a:pt x="1574067" y="956192"/>
                  <a:pt x="1489083" y="1041176"/>
                  <a:pt x="1384251" y="1041176"/>
                </a:cubicBezTo>
                <a:cubicBezTo>
                  <a:pt x="1279419" y="1041176"/>
                  <a:pt x="1194435" y="956192"/>
                  <a:pt x="1194435" y="851360"/>
                </a:cubicBezTo>
                <a:cubicBezTo>
                  <a:pt x="1194435" y="746528"/>
                  <a:pt x="1279419" y="661544"/>
                  <a:pt x="1384251" y="661544"/>
                </a:cubicBezTo>
                <a:close/>
                <a:moveTo>
                  <a:pt x="1993421" y="661544"/>
                </a:moveTo>
                <a:cubicBezTo>
                  <a:pt x="2098253" y="661544"/>
                  <a:pt x="2183237" y="746528"/>
                  <a:pt x="2183237" y="851360"/>
                </a:cubicBezTo>
                <a:cubicBezTo>
                  <a:pt x="2183237" y="956192"/>
                  <a:pt x="2098253" y="1041176"/>
                  <a:pt x="1993421" y="1041176"/>
                </a:cubicBezTo>
                <a:cubicBezTo>
                  <a:pt x="1888589" y="1041176"/>
                  <a:pt x="1803605" y="956192"/>
                  <a:pt x="1803605" y="851360"/>
                </a:cubicBezTo>
                <a:cubicBezTo>
                  <a:pt x="1803605" y="746528"/>
                  <a:pt x="1888589" y="661544"/>
                  <a:pt x="1993421" y="661544"/>
                </a:cubicBezTo>
                <a:close/>
                <a:moveTo>
                  <a:pt x="2602591" y="661544"/>
                </a:moveTo>
                <a:cubicBezTo>
                  <a:pt x="2707423" y="661544"/>
                  <a:pt x="2792407" y="746528"/>
                  <a:pt x="2792407" y="851360"/>
                </a:cubicBezTo>
                <a:cubicBezTo>
                  <a:pt x="2792407" y="956192"/>
                  <a:pt x="2707423" y="1041176"/>
                  <a:pt x="2602591" y="1041176"/>
                </a:cubicBezTo>
                <a:cubicBezTo>
                  <a:pt x="2497759" y="1041176"/>
                  <a:pt x="2412775" y="956192"/>
                  <a:pt x="2412775" y="851360"/>
                </a:cubicBezTo>
                <a:cubicBezTo>
                  <a:pt x="2412775" y="746528"/>
                  <a:pt x="2497759" y="661544"/>
                  <a:pt x="2602591" y="661544"/>
                </a:cubicBezTo>
                <a:close/>
                <a:moveTo>
                  <a:pt x="677114" y="569491"/>
                </a:moveTo>
                <a:lnTo>
                  <a:pt x="330916" y="569491"/>
                </a:lnTo>
                <a:cubicBezTo>
                  <a:pt x="148156" y="569491"/>
                  <a:pt x="0" y="717647"/>
                  <a:pt x="0" y="900407"/>
                </a:cubicBezTo>
                <a:lnTo>
                  <a:pt x="0" y="1952009"/>
                </a:lnTo>
                <a:cubicBezTo>
                  <a:pt x="0" y="2134769"/>
                  <a:pt x="148156" y="2282925"/>
                  <a:pt x="330916" y="2282925"/>
                </a:cubicBezTo>
                <a:lnTo>
                  <a:pt x="711670" y="2282925"/>
                </a:lnTo>
                <a:cubicBezTo>
                  <a:pt x="639726" y="2394386"/>
                  <a:pt x="647101" y="2475544"/>
                  <a:pt x="275077" y="2654282"/>
                </a:cubicBezTo>
                <a:cubicBezTo>
                  <a:pt x="900998" y="2583693"/>
                  <a:pt x="998412" y="2552618"/>
                  <a:pt x="1294529" y="2282925"/>
                </a:cubicBezTo>
                <a:lnTo>
                  <a:pt x="2117356" y="2282925"/>
                </a:lnTo>
                <a:cubicBezTo>
                  <a:pt x="2251554" y="2282925"/>
                  <a:pt x="2367095" y="2203043"/>
                  <a:pt x="2418395" y="2087951"/>
                </a:cubicBezTo>
                <a:cubicBezTo>
                  <a:pt x="2205538" y="2022975"/>
                  <a:pt x="2032941" y="1932583"/>
                  <a:pt x="1830857" y="1799347"/>
                </a:cubicBezTo>
                <a:lnTo>
                  <a:pt x="1008030" y="1799347"/>
                </a:lnTo>
                <a:cubicBezTo>
                  <a:pt x="825270" y="1799347"/>
                  <a:pt x="677114" y="1651191"/>
                  <a:pt x="677114" y="1468431"/>
                </a:cubicBezTo>
                <a:lnTo>
                  <a:pt x="677114" y="569491"/>
                </a:lnTo>
                <a:close/>
                <a:moveTo>
                  <a:pt x="2886641" y="0"/>
                </a:moveTo>
                <a:lnTo>
                  <a:pt x="1100201" y="0"/>
                </a:lnTo>
                <a:cubicBezTo>
                  <a:pt x="917441" y="0"/>
                  <a:pt x="769285" y="148156"/>
                  <a:pt x="769285" y="330916"/>
                </a:cubicBezTo>
                <a:lnTo>
                  <a:pt x="769285" y="1382518"/>
                </a:lnTo>
                <a:cubicBezTo>
                  <a:pt x="769285" y="1565278"/>
                  <a:pt x="917441" y="1713434"/>
                  <a:pt x="1100201" y="1713434"/>
                </a:cubicBezTo>
                <a:lnTo>
                  <a:pt x="1923028" y="1713434"/>
                </a:lnTo>
                <a:cubicBezTo>
                  <a:pt x="2301032" y="1962656"/>
                  <a:pt x="2453037" y="2007378"/>
                  <a:pt x="3078958" y="2077967"/>
                </a:cubicBezTo>
                <a:cubicBezTo>
                  <a:pt x="2713759" y="1878758"/>
                  <a:pt x="2673367" y="1899957"/>
                  <a:pt x="2505887" y="1713434"/>
                </a:cubicBezTo>
                <a:lnTo>
                  <a:pt x="2886641" y="1713434"/>
                </a:lnTo>
                <a:cubicBezTo>
                  <a:pt x="3069401" y="1713434"/>
                  <a:pt x="3217557" y="1565278"/>
                  <a:pt x="3217557" y="1382518"/>
                </a:cubicBezTo>
                <a:lnTo>
                  <a:pt x="3217557" y="330916"/>
                </a:lnTo>
                <a:cubicBezTo>
                  <a:pt x="3217557" y="148156"/>
                  <a:pt x="3069401" y="0"/>
                  <a:pt x="2886641" y="0"/>
                </a:cubicBezTo>
                <a:close/>
              </a:path>
            </a:pathLst>
          </a:custGeom>
          <a:ln/>
        </p:spPr>
        <p:style>
          <a:lnRef idx="2">
            <a:schemeClr val="accent4"/>
          </a:lnRef>
          <a:fillRef idx="1">
            <a:schemeClr val="lt1"/>
          </a:fillRef>
          <a:effectRef idx="0">
            <a:schemeClr val="accent4"/>
          </a:effectRef>
          <a:fontRef idx="minor">
            <a:schemeClr val="dk1"/>
          </a:fontRef>
        </p:style>
        <p:txBody>
          <a:bodyPr rtlCol="0" anchor="ctr"/>
          <a:lstStyle/>
          <a:p>
            <a:pPr algn="ctr"/>
            <a:endParaRPr lang="ko-KR" altLang="en-US" dirty="0"/>
          </a:p>
        </p:txBody>
      </p:sp>
      <p:pic>
        <p:nvPicPr>
          <p:cNvPr id="58" name="Graphic 57">
            <a:extLst>
              <a:ext uri="{FF2B5EF4-FFF2-40B4-BE49-F238E27FC236}">
                <a16:creationId xmlns:a16="http://schemas.microsoft.com/office/drawing/2014/main" id="{B8A7B29F-6C7A-F321-8C68-E26D855181D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283517" y="3756583"/>
            <a:ext cx="724247" cy="724247"/>
          </a:xfrm>
          <a:prstGeom prst="rect">
            <a:avLst/>
          </a:prstGeom>
        </p:spPr>
      </p:pic>
      <p:sp>
        <p:nvSpPr>
          <p:cNvPr id="59" name="TextBox 58">
            <a:extLst>
              <a:ext uri="{FF2B5EF4-FFF2-40B4-BE49-F238E27FC236}">
                <a16:creationId xmlns:a16="http://schemas.microsoft.com/office/drawing/2014/main" id="{F867AE24-3312-875B-0689-C9524F037747}"/>
              </a:ext>
            </a:extLst>
          </p:cNvPr>
          <p:cNvSpPr txBox="1"/>
          <p:nvPr/>
        </p:nvSpPr>
        <p:spPr>
          <a:xfrm>
            <a:off x="11082130" y="4480830"/>
            <a:ext cx="925634" cy="276999"/>
          </a:xfrm>
          <a:prstGeom prst="rect">
            <a:avLst/>
          </a:prstGeom>
          <a:noFill/>
        </p:spPr>
        <p:txBody>
          <a:bodyPr wrap="square" rtlCol="0">
            <a:spAutoFit/>
          </a:bodyPr>
          <a:lstStyle/>
          <a:p>
            <a:pPr algn="r"/>
            <a:r>
              <a:rPr lang="fa-IR" sz="1200" dirty="0"/>
              <a:t>4</a:t>
            </a:r>
            <a:r>
              <a:rPr lang="en-US" sz="1200" dirty="0"/>
              <a:t> of 23</a:t>
            </a:r>
          </a:p>
        </p:txBody>
      </p:sp>
      <p:pic>
        <p:nvPicPr>
          <p:cNvPr id="2050" name="Picture 2" descr="IoT Innovations | Top 33 Industrial IoT Device Examples">
            <a:extLst>
              <a:ext uri="{FF2B5EF4-FFF2-40B4-BE49-F238E27FC236}">
                <a16:creationId xmlns:a16="http://schemas.microsoft.com/office/drawing/2014/main" id="{F6757969-CA59-9E2C-CCA0-55C4FECCF479}"/>
              </a:ext>
            </a:extLst>
          </p:cNvPr>
          <p:cNvPicPr>
            <a:picLocks noGrp="1" noChangeAspect="1" noChangeArrowheads="1"/>
          </p:cNvPicPr>
          <p:nvPr>
            <p:ph type="pic" idx="1"/>
          </p:nvPr>
        </p:nvPicPr>
        <p:blipFill rotWithShape="1">
          <a:blip r:embed="rId7">
            <a:extLst>
              <a:ext uri="{28A0092B-C50C-407E-A947-70E740481C1C}">
                <a14:useLocalDpi xmlns:a14="http://schemas.microsoft.com/office/drawing/2010/main" val="0"/>
              </a:ext>
            </a:extLst>
          </a:blip>
          <a:srcRect l="12504" t="549" r="51100" b="-549"/>
          <a:stretch/>
        </p:blipFill>
        <p:spPr bwMode="auto">
          <a:prstGeom prst="rect">
            <a:avLst/>
          </a:prstGeom>
          <a:noFill/>
          <a:extLst>
            <a:ext uri="{909E8E84-426E-40DD-AFC4-6F175D3DCCD1}">
              <a14:hiddenFill xmlns:a14="http://schemas.microsoft.com/office/drawing/2010/main">
                <a:solidFill>
                  <a:srgbClr val="FFFFFF"/>
                </a:solidFill>
              </a14:hiddenFill>
            </a:ext>
          </a:extLst>
        </p:spPr>
      </p:pic>
      <p:sp>
        <p:nvSpPr>
          <p:cNvPr id="60" name="Oval 59">
            <a:extLst>
              <a:ext uri="{FF2B5EF4-FFF2-40B4-BE49-F238E27FC236}">
                <a16:creationId xmlns:a16="http://schemas.microsoft.com/office/drawing/2014/main" id="{711EDFD6-B28B-3E84-EBF5-3FAA7DF8CC97}"/>
              </a:ext>
            </a:extLst>
          </p:cNvPr>
          <p:cNvSpPr/>
          <p:nvPr/>
        </p:nvSpPr>
        <p:spPr>
          <a:xfrm>
            <a:off x="11622780" y="4344522"/>
            <a:ext cx="45719" cy="61912"/>
          </a:xfrm>
          <a:prstGeom prst="ellipse">
            <a:avLst/>
          </a:prstGeom>
          <a:solidFill>
            <a:schemeClr val="accent6">
              <a:lumMod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098303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500"/>
                                        <p:tgtEl>
                                          <p:spTgt spid="20"/>
                                        </p:tgtEl>
                                      </p:cBhvr>
                                    </p:animEffect>
                                  </p:childTnLst>
                                </p:cTn>
                              </p:par>
                              <p:par>
                                <p:cTn id="16" presetID="10" presetClass="entr" presetSubtype="0" fill="hold" nodeType="with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fade">
                                      <p:cBhvr>
                                        <p:cTn id="18" dur="500"/>
                                        <p:tgtEl>
                                          <p:spTgt spid="2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51"/>
                                        </p:tgtEl>
                                        <p:attrNameLst>
                                          <p:attrName>style.visibility</p:attrName>
                                        </p:attrNameLst>
                                      </p:cBhvr>
                                      <p:to>
                                        <p:strVal val="visible"/>
                                      </p:to>
                                    </p:set>
                                    <p:animEffect transition="in" filter="fade">
                                      <p:cBhvr>
                                        <p:cTn id="23" dur="500"/>
                                        <p:tgtEl>
                                          <p:spTgt spid="51"/>
                                        </p:tgtEl>
                                      </p:cBhvr>
                                    </p:animEffect>
                                  </p:childTnLst>
                                </p:cTn>
                              </p:par>
                              <p:par>
                                <p:cTn id="24" presetID="10" presetClass="entr" presetSubtype="0" fill="hold" nodeType="withEffect">
                                  <p:stCondLst>
                                    <p:cond delay="0"/>
                                  </p:stCondLst>
                                  <p:childTnLst>
                                    <p:set>
                                      <p:cBhvr>
                                        <p:cTn id="25" dur="1" fill="hold">
                                          <p:stCondLst>
                                            <p:cond delay="0"/>
                                          </p:stCondLst>
                                        </p:cTn>
                                        <p:tgtEl>
                                          <p:spTgt spid="29"/>
                                        </p:tgtEl>
                                        <p:attrNameLst>
                                          <p:attrName>style.visibility</p:attrName>
                                        </p:attrNameLst>
                                      </p:cBhvr>
                                      <p:to>
                                        <p:strVal val="visible"/>
                                      </p:to>
                                    </p:set>
                                    <p:animEffect transition="in" filter="fade">
                                      <p:cBhvr>
                                        <p:cTn id="26" dur="500"/>
                                        <p:tgtEl>
                                          <p:spTgt spid="29"/>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48"/>
                                        </p:tgtEl>
                                        <p:attrNameLst>
                                          <p:attrName>style.visibility</p:attrName>
                                        </p:attrNameLst>
                                      </p:cBhvr>
                                      <p:to>
                                        <p:strVal val="visible"/>
                                      </p:to>
                                    </p:set>
                                    <p:animEffect transition="in" filter="fade">
                                      <p:cBhvr>
                                        <p:cTn id="31" dur="500"/>
                                        <p:tgtEl>
                                          <p:spTgt spid="48"/>
                                        </p:tgtEl>
                                      </p:cBhvr>
                                    </p:animEffect>
                                  </p:childTnLst>
                                </p:cTn>
                              </p:par>
                              <p:par>
                                <p:cTn id="32" presetID="10" presetClass="entr" presetSubtype="0" fill="hold" nodeType="withEffect">
                                  <p:stCondLst>
                                    <p:cond delay="0"/>
                                  </p:stCondLst>
                                  <p:childTnLst>
                                    <p:set>
                                      <p:cBhvr>
                                        <p:cTn id="33" dur="1" fill="hold">
                                          <p:stCondLst>
                                            <p:cond delay="0"/>
                                          </p:stCondLst>
                                        </p:cTn>
                                        <p:tgtEl>
                                          <p:spTgt spid="32"/>
                                        </p:tgtEl>
                                        <p:attrNameLst>
                                          <p:attrName>style.visibility</p:attrName>
                                        </p:attrNameLst>
                                      </p:cBhvr>
                                      <p:to>
                                        <p:strVal val="visible"/>
                                      </p:to>
                                    </p:set>
                                    <p:animEffect transition="in" filter="fade">
                                      <p:cBhvr>
                                        <p:cTn id="34" dur="500"/>
                                        <p:tgtEl>
                                          <p:spTgt spid="32"/>
                                        </p:tgtEl>
                                      </p:cBhvr>
                                    </p:animEffect>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grpId="0" nodeType="clickEffect">
                                  <p:stCondLst>
                                    <p:cond delay="0"/>
                                  </p:stCondLst>
                                  <p:childTnLst>
                                    <p:set>
                                      <p:cBhvr>
                                        <p:cTn id="38" dur="1" fill="hold">
                                          <p:stCondLst>
                                            <p:cond delay="0"/>
                                          </p:stCondLst>
                                        </p:cTn>
                                        <p:tgtEl>
                                          <p:spTgt spid="57"/>
                                        </p:tgtEl>
                                        <p:attrNameLst>
                                          <p:attrName>style.visibility</p:attrName>
                                        </p:attrNameLst>
                                      </p:cBhvr>
                                      <p:to>
                                        <p:strVal val="visible"/>
                                      </p:to>
                                    </p:set>
                                    <p:animEffect transition="in" filter="fade">
                                      <p:cBhvr>
                                        <p:cTn id="39" dur="1000"/>
                                        <p:tgtEl>
                                          <p:spTgt spid="57"/>
                                        </p:tgtEl>
                                      </p:cBhvr>
                                    </p:animEffect>
                                    <p:anim calcmode="lin" valueType="num">
                                      <p:cBhvr>
                                        <p:cTn id="40" dur="1000" fill="hold"/>
                                        <p:tgtEl>
                                          <p:spTgt spid="57"/>
                                        </p:tgtEl>
                                        <p:attrNameLst>
                                          <p:attrName>ppt_x</p:attrName>
                                        </p:attrNameLst>
                                      </p:cBhvr>
                                      <p:tavLst>
                                        <p:tav tm="0">
                                          <p:val>
                                            <p:strVal val="#ppt_x"/>
                                          </p:val>
                                        </p:tav>
                                        <p:tav tm="100000">
                                          <p:val>
                                            <p:strVal val="#ppt_x"/>
                                          </p:val>
                                        </p:tav>
                                      </p:tavLst>
                                    </p:anim>
                                    <p:anim calcmode="lin" valueType="num">
                                      <p:cBhvr>
                                        <p:cTn id="41" dur="1000" fill="hold"/>
                                        <p:tgtEl>
                                          <p:spTgt spid="57"/>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56"/>
                                        </p:tgtEl>
                                        <p:attrNameLst>
                                          <p:attrName>style.visibility</p:attrName>
                                        </p:attrNameLst>
                                      </p:cBhvr>
                                      <p:to>
                                        <p:strVal val="visible"/>
                                      </p:to>
                                    </p:set>
                                    <p:animEffect transition="in" filter="fade">
                                      <p:cBhvr>
                                        <p:cTn id="44" dur="1000"/>
                                        <p:tgtEl>
                                          <p:spTgt spid="56"/>
                                        </p:tgtEl>
                                      </p:cBhvr>
                                    </p:animEffect>
                                    <p:anim calcmode="lin" valueType="num">
                                      <p:cBhvr>
                                        <p:cTn id="45" dur="1000" fill="hold"/>
                                        <p:tgtEl>
                                          <p:spTgt spid="56"/>
                                        </p:tgtEl>
                                        <p:attrNameLst>
                                          <p:attrName>ppt_x</p:attrName>
                                        </p:attrNameLst>
                                      </p:cBhvr>
                                      <p:tavLst>
                                        <p:tav tm="0">
                                          <p:val>
                                            <p:strVal val="#ppt_x"/>
                                          </p:val>
                                        </p:tav>
                                        <p:tav tm="100000">
                                          <p:val>
                                            <p:strVal val="#ppt_x"/>
                                          </p:val>
                                        </p:tav>
                                      </p:tavLst>
                                    </p:anim>
                                    <p:anim calcmode="lin" valueType="num">
                                      <p:cBhvr>
                                        <p:cTn id="46" dur="1000" fill="hold"/>
                                        <p:tgtEl>
                                          <p:spTgt spid="5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p:bldP spid="57" grpId="0"/>
      <p:bldP spid="20" grpId="0" animBg="1"/>
      <p:bldP spid="51"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14E1A5-1AC1-1311-01F2-3D049B71DEBF}"/>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BF836864-864B-7FA4-202A-78988CC1896A}"/>
              </a:ext>
            </a:extLst>
          </p:cNvPr>
          <p:cNvSpPr>
            <a:spLocks noGrp="1"/>
          </p:cNvSpPr>
          <p:nvPr>
            <p:ph type="body" sz="quarter" idx="10"/>
          </p:nvPr>
        </p:nvSpPr>
        <p:spPr>
          <a:xfrm>
            <a:off x="309401" y="529514"/>
            <a:ext cx="11573197" cy="724247"/>
          </a:xfrm>
        </p:spPr>
        <p:txBody>
          <a:bodyPr/>
          <a:lstStyle/>
          <a:p>
            <a:r>
              <a:rPr lang="en-US" dirty="0"/>
              <a:t>What is LoRa</a:t>
            </a:r>
          </a:p>
        </p:txBody>
      </p:sp>
      <p:pic>
        <p:nvPicPr>
          <p:cNvPr id="36" name="Graphic 35">
            <a:extLst>
              <a:ext uri="{FF2B5EF4-FFF2-40B4-BE49-F238E27FC236}">
                <a16:creationId xmlns:a16="http://schemas.microsoft.com/office/drawing/2014/main" id="{E760CE56-AB54-B2CA-4A26-5C67B63862F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158351" y="5327240"/>
            <a:ext cx="724247" cy="724247"/>
          </a:xfrm>
          <a:prstGeom prst="rect">
            <a:avLst/>
          </a:prstGeom>
        </p:spPr>
      </p:pic>
      <p:sp>
        <p:nvSpPr>
          <p:cNvPr id="44" name="TextBox 43">
            <a:extLst>
              <a:ext uri="{FF2B5EF4-FFF2-40B4-BE49-F238E27FC236}">
                <a16:creationId xmlns:a16="http://schemas.microsoft.com/office/drawing/2014/main" id="{09A09D88-95E9-CEFC-4ABC-7220910DB719}"/>
              </a:ext>
            </a:extLst>
          </p:cNvPr>
          <p:cNvSpPr txBox="1"/>
          <p:nvPr/>
        </p:nvSpPr>
        <p:spPr>
          <a:xfrm>
            <a:off x="10956964" y="6051487"/>
            <a:ext cx="925634" cy="276999"/>
          </a:xfrm>
          <a:prstGeom prst="rect">
            <a:avLst/>
          </a:prstGeom>
          <a:noFill/>
        </p:spPr>
        <p:txBody>
          <a:bodyPr wrap="square" rtlCol="0">
            <a:spAutoFit/>
          </a:bodyPr>
          <a:lstStyle/>
          <a:p>
            <a:pPr algn="r"/>
            <a:r>
              <a:rPr lang="fa-IR" sz="1200" dirty="0"/>
              <a:t>5</a:t>
            </a:r>
            <a:r>
              <a:rPr lang="en-US" sz="1200" dirty="0"/>
              <a:t> of 23</a:t>
            </a:r>
          </a:p>
        </p:txBody>
      </p:sp>
      <p:sp>
        <p:nvSpPr>
          <p:cNvPr id="45" name="Oval 44">
            <a:extLst>
              <a:ext uri="{FF2B5EF4-FFF2-40B4-BE49-F238E27FC236}">
                <a16:creationId xmlns:a16="http://schemas.microsoft.com/office/drawing/2014/main" id="{420A563C-A282-61E4-CE86-261C6374CC1D}"/>
              </a:ext>
            </a:extLst>
          </p:cNvPr>
          <p:cNvSpPr/>
          <p:nvPr/>
        </p:nvSpPr>
        <p:spPr>
          <a:xfrm>
            <a:off x="11497614" y="5915179"/>
            <a:ext cx="45719" cy="61912"/>
          </a:xfrm>
          <a:prstGeom prst="ellipse">
            <a:avLst/>
          </a:prstGeom>
          <a:solidFill>
            <a:schemeClr val="accent6">
              <a:lumMod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9D0CB98A-2676-00B6-26AC-5A2352F488F2}"/>
              </a:ext>
            </a:extLst>
          </p:cNvPr>
          <p:cNvGrpSpPr/>
          <p:nvPr/>
        </p:nvGrpSpPr>
        <p:grpSpPr>
          <a:xfrm rot="17308600">
            <a:off x="765612" y="2119974"/>
            <a:ext cx="3507938" cy="3548320"/>
            <a:chOff x="398105" y="1056729"/>
            <a:chExt cx="3095529" cy="3131164"/>
          </a:xfrm>
        </p:grpSpPr>
        <p:grpSp>
          <p:nvGrpSpPr>
            <p:cNvPr id="18" name="Group 17">
              <a:extLst>
                <a:ext uri="{FF2B5EF4-FFF2-40B4-BE49-F238E27FC236}">
                  <a16:creationId xmlns:a16="http://schemas.microsoft.com/office/drawing/2014/main" id="{D45CA7EE-3834-38EA-C6D4-4B95BA7F3D71}"/>
                </a:ext>
              </a:extLst>
            </p:cNvPr>
            <p:cNvGrpSpPr/>
            <p:nvPr/>
          </p:nvGrpSpPr>
          <p:grpSpPr>
            <a:xfrm>
              <a:off x="398105" y="1056729"/>
              <a:ext cx="3095529" cy="3131164"/>
              <a:chOff x="369152" y="1617134"/>
              <a:chExt cx="3546035" cy="3586857"/>
            </a:xfrm>
            <a:solidFill>
              <a:schemeClr val="accent6"/>
            </a:solidFill>
          </p:grpSpPr>
          <p:grpSp>
            <p:nvGrpSpPr>
              <p:cNvPr id="22" name="Group 21">
                <a:extLst>
                  <a:ext uri="{FF2B5EF4-FFF2-40B4-BE49-F238E27FC236}">
                    <a16:creationId xmlns:a16="http://schemas.microsoft.com/office/drawing/2014/main" id="{F3E8E74A-E39D-EC24-EA50-8AB1B1271BE6}"/>
                  </a:ext>
                </a:extLst>
              </p:cNvPr>
              <p:cNvGrpSpPr/>
              <p:nvPr/>
            </p:nvGrpSpPr>
            <p:grpSpPr>
              <a:xfrm>
                <a:off x="926950" y="1617134"/>
                <a:ext cx="2049224" cy="852218"/>
                <a:chOff x="926950" y="1617134"/>
                <a:chExt cx="2049224" cy="852218"/>
              </a:xfrm>
              <a:grpFill/>
            </p:grpSpPr>
            <p:sp>
              <p:nvSpPr>
                <p:cNvPr id="43" name="Rectangle 14">
                  <a:extLst>
                    <a:ext uri="{FF2B5EF4-FFF2-40B4-BE49-F238E27FC236}">
                      <a16:creationId xmlns:a16="http://schemas.microsoft.com/office/drawing/2014/main" id="{314D25DE-1646-DDB9-E0D7-711D66264476}"/>
                    </a:ext>
                  </a:extLst>
                </p:cNvPr>
                <p:cNvSpPr/>
                <p:nvPr/>
              </p:nvSpPr>
              <p:spPr>
                <a:xfrm rot="19949266">
                  <a:off x="1199615" y="1717912"/>
                  <a:ext cx="531261" cy="531261"/>
                </a:xfrm>
                <a:custGeom>
                  <a:avLst/>
                  <a:gdLst/>
                  <a:ahLst/>
                  <a:cxnLst/>
                  <a:rect l="l" t="t" r="r" b="b"/>
                  <a:pathLst>
                    <a:path w="3942192" h="3931865">
                      <a:moveTo>
                        <a:pt x="2826148" y="3448804"/>
                      </a:moveTo>
                      <a:lnTo>
                        <a:pt x="2826148" y="3556804"/>
                      </a:lnTo>
                      <a:lnTo>
                        <a:pt x="3042148" y="3556804"/>
                      </a:lnTo>
                      <a:lnTo>
                        <a:pt x="3042148" y="3448804"/>
                      </a:lnTo>
                      <a:close/>
                      <a:moveTo>
                        <a:pt x="890988" y="3448804"/>
                      </a:moveTo>
                      <a:lnTo>
                        <a:pt x="890988" y="3556804"/>
                      </a:lnTo>
                      <a:lnTo>
                        <a:pt x="1106988" y="3556804"/>
                      </a:lnTo>
                      <a:lnTo>
                        <a:pt x="1106988" y="3448804"/>
                      </a:lnTo>
                      <a:close/>
                      <a:moveTo>
                        <a:pt x="3528192" y="3439467"/>
                      </a:moveTo>
                      <a:lnTo>
                        <a:pt x="3528192" y="3547467"/>
                      </a:lnTo>
                      <a:lnTo>
                        <a:pt x="3744192" y="3547467"/>
                      </a:lnTo>
                      <a:lnTo>
                        <a:pt x="3744192" y="3439467"/>
                      </a:lnTo>
                      <a:close/>
                      <a:moveTo>
                        <a:pt x="198000" y="3439467"/>
                      </a:moveTo>
                      <a:lnTo>
                        <a:pt x="198000" y="3547467"/>
                      </a:lnTo>
                      <a:lnTo>
                        <a:pt x="414000" y="3547467"/>
                      </a:lnTo>
                      <a:lnTo>
                        <a:pt x="414000" y="3439467"/>
                      </a:lnTo>
                      <a:close/>
                      <a:moveTo>
                        <a:pt x="2826148" y="3206154"/>
                      </a:moveTo>
                      <a:lnTo>
                        <a:pt x="2826148" y="3314154"/>
                      </a:lnTo>
                      <a:lnTo>
                        <a:pt x="3042148" y="3314154"/>
                      </a:lnTo>
                      <a:lnTo>
                        <a:pt x="3042148" y="3206154"/>
                      </a:lnTo>
                      <a:close/>
                      <a:moveTo>
                        <a:pt x="890988" y="3206154"/>
                      </a:moveTo>
                      <a:lnTo>
                        <a:pt x="890988" y="3314154"/>
                      </a:lnTo>
                      <a:lnTo>
                        <a:pt x="1106988" y="3314154"/>
                      </a:lnTo>
                      <a:lnTo>
                        <a:pt x="1106988" y="3206154"/>
                      </a:lnTo>
                      <a:close/>
                      <a:moveTo>
                        <a:pt x="3528192" y="3196817"/>
                      </a:moveTo>
                      <a:lnTo>
                        <a:pt x="3528192" y="3304817"/>
                      </a:lnTo>
                      <a:lnTo>
                        <a:pt x="3744192" y="3304817"/>
                      </a:lnTo>
                      <a:lnTo>
                        <a:pt x="3744192" y="3196817"/>
                      </a:lnTo>
                      <a:close/>
                      <a:moveTo>
                        <a:pt x="198000" y="3196817"/>
                      </a:moveTo>
                      <a:lnTo>
                        <a:pt x="198000" y="3304817"/>
                      </a:lnTo>
                      <a:lnTo>
                        <a:pt x="414000" y="3304817"/>
                      </a:lnTo>
                      <a:lnTo>
                        <a:pt x="414000" y="3196817"/>
                      </a:lnTo>
                      <a:close/>
                      <a:moveTo>
                        <a:pt x="2070064" y="3046635"/>
                      </a:moveTo>
                      <a:lnTo>
                        <a:pt x="2070064" y="3154635"/>
                      </a:lnTo>
                      <a:lnTo>
                        <a:pt x="2286064" y="3154635"/>
                      </a:lnTo>
                      <a:lnTo>
                        <a:pt x="2286064" y="3046635"/>
                      </a:lnTo>
                      <a:close/>
                      <a:moveTo>
                        <a:pt x="1638016" y="3037298"/>
                      </a:moveTo>
                      <a:lnTo>
                        <a:pt x="1638016" y="3145298"/>
                      </a:lnTo>
                      <a:lnTo>
                        <a:pt x="1854016" y="3145298"/>
                      </a:lnTo>
                      <a:lnTo>
                        <a:pt x="1854016" y="3037298"/>
                      </a:lnTo>
                      <a:close/>
                      <a:moveTo>
                        <a:pt x="2826148" y="2963504"/>
                      </a:moveTo>
                      <a:lnTo>
                        <a:pt x="2826148" y="3071504"/>
                      </a:lnTo>
                      <a:lnTo>
                        <a:pt x="3042148" y="3071504"/>
                      </a:lnTo>
                      <a:lnTo>
                        <a:pt x="3042148" y="2963504"/>
                      </a:lnTo>
                      <a:close/>
                      <a:moveTo>
                        <a:pt x="890988" y="2963504"/>
                      </a:moveTo>
                      <a:lnTo>
                        <a:pt x="890988" y="3071504"/>
                      </a:lnTo>
                      <a:lnTo>
                        <a:pt x="1106988" y="3071504"/>
                      </a:lnTo>
                      <a:lnTo>
                        <a:pt x="1106988" y="2963504"/>
                      </a:lnTo>
                      <a:close/>
                      <a:moveTo>
                        <a:pt x="3528192" y="2954167"/>
                      </a:moveTo>
                      <a:lnTo>
                        <a:pt x="3528192" y="3062167"/>
                      </a:lnTo>
                      <a:lnTo>
                        <a:pt x="3744192" y="3062167"/>
                      </a:lnTo>
                      <a:lnTo>
                        <a:pt x="3744192" y="2954167"/>
                      </a:lnTo>
                      <a:close/>
                      <a:moveTo>
                        <a:pt x="198000" y="2954167"/>
                      </a:moveTo>
                      <a:lnTo>
                        <a:pt x="198000" y="3062167"/>
                      </a:lnTo>
                      <a:lnTo>
                        <a:pt x="414000" y="3062167"/>
                      </a:lnTo>
                      <a:lnTo>
                        <a:pt x="414000" y="2954167"/>
                      </a:lnTo>
                      <a:close/>
                      <a:moveTo>
                        <a:pt x="2070064" y="2803981"/>
                      </a:moveTo>
                      <a:lnTo>
                        <a:pt x="2070064" y="2911981"/>
                      </a:lnTo>
                      <a:lnTo>
                        <a:pt x="2286064" y="2911981"/>
                      </a:lnTo>
                      <a:lnTo>
                        <a:pt x="2286064" y="2803981"/>
                      </a:lnTo>
                      <a:close/>
                      <a:moveTo>
                        <a:pt x="1638016" y="2794644"/>
                      </a:moveTo>
                      <a:lnTo>
                        <a:pt x="1638016" y="2902644"/>
                      </a:lnTo>
                      <a:lnTo>
                        <a:pt x="1854016" y="2902644"/>
                      </a:lnTo>
                      <a:lnTo>
                        <a:pt x="1854016" y="2794644"/>
                      </a:lnTo>
                      <a:close/>
                      <a:moveTo>
                        <a:pt x="2826148" y="2720854"/>
                      </a:moveTo>
                      <a:lnTo>
                        <a:pt x="2826148" y="2828854"/>
                      </a:lnTo>
                      <a:lnTo>
                        <a:pt x="3042148" y="2828854"/>
                      </a:lnTo>
                      <a:lnTo>
                        <a:pt x="3042148" y="2720854"/>
                      </a:lnTo>
                      <a:close/>
                      <a:moveTo>
                        <a:pt x="890988" y="2720854"/>
                      </a:moveTo>
                      <a:lnTo>
                        <a:pt x="890988" y="2828854"/>
                      </a:lnTo>
                      <a:lnTo>
                        <a:pt x="1106988" y="2828854"/>
                      </a:lnTo>
                      <a:lnTo>
                        <a:pt x="1106988" y="2720854"/>
                      </a:lnTo>
                      <a:close/>
                      <a:moveTo>
                        <a:pt x="3528192" y="2711517"/>
                      </a:moveTo>
                      <a:lnTo>
                        <a:pt x="3528192" y="2819517"/>
                      </a:lnTo>
                      <a:lnTo>
                        <a:pt x="3744192" y="2819517"/>
                      </a:lnTo>
                      <a:lnTo>
                        <a:pt x="3744192" y="2711517"/>
                      </a:lnTo>
                      <a:close/>
                      <a:moveTo>
                        <a:pt x="198000" y="2711517"/>
                      </a:moveTo>
                      <a:lnTo>
                        <a:pt x="198000" y="2819517"/>
                      </a:lnTo>
                      <a:lnTo>
                        <a:pt x="414000" y="2819517"/>
                      </a:lnTo>
                      <a:lnTo>
                        <a:pt x="414000" y="2711517"/>
                      </a:lnTo>
                      <a:close/>
                      <a:moveTo>
                        <a:pt x="2070064" y="2561331"/>
                      </a:moveTo>
                      <a:lnTo>
                        <a:pt x="2070064" y="2669331"/>
                      </a:lnTo>
                      <a:lnTo>
                        <a:pt x="2286064" y="2669331"/>
                      </a:lnTo>
                      <a:lnTo>
                        <a:pt x="2286064" y="2561331"/>
                      </a:lnTo>
                      <a:close/>
                      <a:moveTo>
                        <a:pt x="1638016" y="2551994"/>
                      </a:moveTo>
                      <a:lnTo>
                        <a:pt x="1638016" y="2659994"/>
                      </a:lnTo>
                      <a:lnTo>
                        <a:pt x="1854016" y="2659994"/>
                      </a:lnTo>
                      <a:lnTo>
                        <a:pt x="1854016" y="2551994"/>
                      </a:lnTo>
                      <a:close/>
                      <a:moveTo>
                        <a:pt x="2826148" y="2478204"/>
                      </a:moveTo>
                      <a:lnTo>
                        <a:pt x="2826148" y="2586204"/>
                      </a:lnTo>
                      <a:lnTo>
                        <a:pt x="3042148" y="2586204"/>
                      </a:lnTo>
                      <a:lnTo>
                        <a:pt x="3042148" y="2478204"/>
                      </a:lnTo>
                      <a:close/>
                      <a:moveTo>
                        <a:pt x="890988" y="2478204"/>
                      </a:moveTo>
                      <a:lnTo>
                        <a:pt x="890988" y="2586204"/>
                      </a:lnTo>
                      <a:lnTo>
                        <a:pt x="1106988" y="2586204"/>
                      </a:lnTo>
                      <a:lnTo>
                        <a:pt x="1106988" y="2478204"/>
                      </a:lnTo>
                      <a:close/>
                      <a:moveTo>
                        <a:pt x="3528192" y="2468867"/>
                      </a:moveTo>
                      <a:lnTo>
                        <a:pt x="3528192" y="2576867"/>
                      </a:lnTo>
                      <a:lnTo>
                        <a:pt x="3744192" y="2576867"/>
                      </a:lnTo>
                      <a:lnTo>
                        <a:pt x="3744192" y="2468867"/>
                      </a:lnTo>
                      <a:close/>
                      <a:moveTo>
                        <a:pt x="198000" y="2468867"/>
                      </a:moveTo>
                      <a:lnTo>
                        <a:pt x="198000" y="2576867"/>
                      </a:lnTo>
                      <a:lnTo>
                        <a:pt x="414000" y="2576867"/>
                      </a:lnTo>
                      <a:lnTo>
                        <a:pt x="414000" y="2468867"/>
                      </a:lnTo>
                      <a:close/>
                      <a:moveTo>
                        <a:pt x="2070064" y="2318681"/>
                      </a:moveTo>
                      <a:lnTo>
                        <a:pt x="2070064" y="2426681"/>
                      </a:lnTo>
                      <a:lnTo>
                        <a:pt x="2286064" y="2426681"/>
                      </a:lnTo>
                      <a:lnTo>
                        <a:pt x="2286064" y="2318681"/>
                      </a:lnTo>
                      <a:close/>
                      <a:moveTo>
                        <a:pt x="1638016" y="2309344"/>
                      </a:moveTo>
                      <a:lnTo>
                        <a:pt x="1638016" y="2417344"/>
                      </a:lnTo>
                      <a:lnTo>
                        <a:pt x="1854016" y="2417344"/>
                      </a:lnTo>
                      <a:lnTo>
                        <a:pt x="1854016" y="2309344"/>
                      </a:lnTo>
                      <a:close/>
                      <a:moveTo>
                        <a:pt x="2826148" y="2235554"/>
                      </a:moveTo>
                      <a:lnTo>
                        <a:pt x="2826148" y="2343554"/>
                      </a:lnTo>
                      <a:lnTo>
                        <a:pt x="3042148" y="2343554"/>
                      </a:lnTo>
                      <a:lnTo>
                        <a:pt x="3042148" y="2235554"/>
                      </a:lnTo>
                      <a:close/>
                      <a:moveTo>
                        <a:pt x="890988" y="2235554"/>
                      </a:moveTo>
                      <a:lnTo>
                        <a:pt x="890988" y="2343554"/>
                      </a:lnTo>
                      <a:lnTo>
                        <a:pt x="1106988" y="2343554"/>
                      </a:lnTo>
                      <a:lnTo>
                        <a:pt x="1106988" y="2235554"/>
                      </a:lnTo>
                      <a:close/>
                      <a:moveTo>
                        <a:pt x="3528192" y="2226217"/>
                      </a:moveTo>
                      <a:lnTo>
                        <a:pt x="3528192" y="2334217"/>
                      </a:lnTo>
                      <a:lnTo>
                        <a:pt x="3744192" y="2334217"/>
                      </a:lnTo>
                      <a:lnTo>
                        <a:pt x="3744192" y="2226217"/>
                      </a:lnTo>
                      <a:close/>
                      <a:moveTo>
                        <a:pt x="198000" y="2226217"/>
                      </a:moveTo>
                      <a:lnTo>
                        <a:pt x="198000" y="2334217"/>
                      </a:lnTo>
                      <a:lnTo>
                        <a:pt x="414000" y="2334217"/>
                      </a:lnTo>
                      <a:lnTo>
                        <a:pt x="414000" y="2226217"/>
                      </a:lnTo>
                      <a:close/>
                      <a:moveTo>
                        <a:pt x="2070064" y="2076031"/>
                      </a:moveTo>
                      <a:lnTo>
                        <a:pt x="2070064" y="2184031"/>
                      </a:lnTo>
                      <a:lnTo>
                        <a:pt x="2286064" y="2184031"/>
                      </a:lnTo>
                      <a:lnTo>
                        <a:pt x="2286064" y="2076031"/>
                      </a:lnTo>
                      <a:close/>
                      <a:moveTo>
                        <a:pt x="1638016" y="2066694"/>
                      </a:moveTo>
                      <a:lnTo>
                        <a:pt x="1638016" y="2174694"/>
                      </a:lnTo>
                      <a:lnTo>
                        <a:pt x="1854016" y="2174694"/>
                      </a:lnTo>
                      <a:lnTo>
                        <a:pt x="1854016" y="2066694"/>
                      </a:lnTo>
                      <a:close/>
                      <a:moveTo>
                        <a:pt x="2826148" y="1992904"/>
                      </a:moveTo>
                      <a:lnTo>
                        <a:pt x="2826148" y="2100904"/>
                      </a:lnTo>
                      <a:lnTo>
                        <a:pt x="3042148" y="2100904"/>
                      </a:lnTo>
                      <a:lnTo>
                        <a:pt x="3042148" y="1992904"/>
                      </a:lnTo>
                      <a:close/>
                      <a:moveTo>
                        <a:pt x="890988" y="1992904"/>
                      </a:moveTo>
                      <a:lnTo>
                        <a:pt x="890988" y="2100904"/>
                      </a:lnTo>
                      <a:lnTo>
                        <a:pt x="1106988" y="2100904"/>
                      </a:lnTo>
                      <a:lnTo>
                        <a:pt x="1106988" y="1992904"/>
                      </a:lnTo>
                      <a:close/>
                      <a:moveTo>
                        <a:pt x="3528192" y="1983567"/>
                      </a:moveTo>
                      <a:lnTo>
                        <a:pt x="3528192" y="2091567"/>
                      </a:lnTo>
                      <a:lnTo>
                        <a:pt x="3744192" y="2091567"/>
                      </a:lnTo>
                      <a:lnTo>
                        <a:pt x="3744192" y="1983567"/>
                      </a:lnTo>
                      <a:close/>
                      <a:moveTo>
                        <a:pt x="198000" y="1983567"/>
                      </a:moveTo>
                      <a:lnTo>
                        <a:pt x="198000" y="2091567"/>
                      </a:lnTo>
                      <a:lnTo>
                        <a:pt x="414000" y="2091567"/>
                      </a:lnTo>
                      <a:lnTo>
                        <a:pt x="414000" y="1983567"/>
                      </a:lnTo>
                      <a:close/>
                      <a:moveTo>
                        <a:pt x="2070064" y="1833381"/>
                      </a:moveTo>
                      <a:lnTo>
                        <a:pt x="2070064" y="1941381"/>
                      </a:lnTo>
                      <a:lnTo>
                        <a:pt x="2286064" y="1941381"/>
                      </a:lnTo>
                      <a:lnTo>
                        <a:pt x="2286064" y="1833381"/>
                      </a:lnTo>
                      <a:close/>
                      <a:moveTo>
                        <a:pt x="1638016" y="1824044"/>
                      </a:moveTo>
                      <a:lnTo>
                        <a:pt x="1638016" y="1932044"/>
                      </a:lnTo>
                      <a:lnTo>
                        <a:pt x="1854016" y="1932044"/>
                      </a:lnTo>
                      <a:lnTo>
                        <a:pt x="1854016" y="1824044"/>
                      </a:lnTo>
                      <a:close/>
                      <a:moveTo>
                        <a:pt x="2826148" y="1750254"/>
                      </a:moveTo>
                      <a:lnTo>
                        <a:pt x="2826148" y="1858254"/>
                      </a:lnTo>
                      <a:lnTo>
                        <a:pt x="3042148" y="1858254"/>
                      </a:lnTo>
                      <a:lnTo>
                        <a:pt x="3042148" y="1750254"/>
                      </a:lnTo>
                      <a:close/>
                      <a:moveTo>
                        <a:pt x="890988" y="1750254"/>
                      </a:moveTo>
                      <a:lnTo>
                        <a:pt x="890988" y="1858254"/>
                      </a:lnTo>
                      <a:lnTo>
                        <a:pt x="1106988" y="1858254"/>
                      </a:lnTo>
                      <a:lnTo>
                        <a:pt x="1106988" y="1750254"/>
                      </a:lnTo>
                      <a:close/>
                      <a:moveTo>
                        <a:pt x="3528192" y="1740917"/>
                      </a:moveTo>
                      <a:lnTo>
                        <a:pt x="3528192" y="1848917"/>
                      </a:lnTo>
                      <a:lnTo>
                        <a:pt x="3744192" y="1848917"/>
                      </a:lnTo>
                      <a:lnTo>
                        <a:pt x="3744192" y="1740917"/>
                      </a:lnTo>
                      <a:close/>
                      <a:moveTo>
                        <a:pt x="198000" y="1740917"/>
                      </a:moveTo>
                      <a:lnTo>
                        <a:pt x="198000" y="1848917"/>
                      </a:lnTo>
                      <a:lnTo>
                        <a:pt x="414000" y="1848917"/>
                      </a:lnTo>
                      <a:lnTo>
                        <a:pt x="414000" y="1740917"/>
                      </a:lnTo>
                      <a:close/>
                      <a:moveTo>
                        <a:pt x="2070064" y="1590731"/>
                      </a:moveTo>
                      <a:lnTo>
                        <a:pt x="2070064" y="1698731"/>
                      </a:lnTo>
                      <a:lnTo>
                        <a:pt x="2286064" y="1698731"/>
                      </a:lnTo>
                      <a:lnTo>
                        <a:pt x="2286064" y="1590731"/>
                      </a:lnTo>
                      <a:close/>
                      <a:moveTo>
                        <a:pt x="1638016" y="1581394"/>
                      </a:moveTo>
                      <a:lnTo>
                        <a:pt x="1638016" y="1689394"/>
                      </a:lnTo>
                      <a:lnTo>
                        <a:pt x="1854016" y="1689394"/>
                      </a:lnTo>
                      <a:lnTo>
                        <a:pt x="1854016" y="1581394"/>
                      </a:lnTo>
                      <a:close/>
                      <a:moveTo>
                        <a:pt x="3330192" y="1507604"/>
                      </a:moveTo>
                      <a:lnTo>
                        <a:pt x="3942192" y="1507604"/>
                      </a:lnTo>
                      <a:lnTo>
                        <a:pt x="3942192" y="3931865"/>
                      </a:lnTo>
                      <a:lnTo>
                        <a:pt x="3330192" y="3931865"/>
                      </a:lnTo>
                      <a:close/>
                      <a:moveTo>
                        <a:pt x="2826148" y="1507604"/>
                      </a:moveTo>
                      <a:lnTo>
                        <a:pt x="2826148" y="1615604"/>
                      </a:lnTo>
                      <a:lnTo>
                        <a:pt x="3042148" y="1615604"/>
                      </a:lnTo>
                      <a:lnTo>
                        <a:pt x="3042148" y="1507604"/>
                      </a:lnTo>
                      <a:close/>
                      <a:moveTo>
                        <a:pt x="890988" y="1507604"/>
                      </a:moveTo>
                      <a:lnTo>
                        <a:pt x="890988" y="1615604"/>
                      </a:lnTo>
                      <a:lnTo>
                        <a:pt x="1106988" y="1615604"/>
                      </a:lnTo>
                      <a:lnTo>
                        <a:pt x="1106988" y="1507604"/>
                      </a:lnTo>
                      <a:close/>
                      <a:moveTo>
                        <a:pt x="0" y="1507604"/>
                      </a:moveTo>
                      <a:lnTo>
                        <a:pt x="612000" y="1507604"/>
                      </a:lnTo>
                      <a:lnTo>
                        <a:pt x="612000" y="3931865"/>
                      </a:lnTo>
                      <a:lnTo>
                        <a:pt x="0" y="3931865"/>
                      </a:lnTo>
                      <a:close/>
                      <a:moveTo>
                        <a:pt x="2070064" y="1348081"/>
                      </a:moveTo>
                      <a:lnTo>
                        <a:pt x="2070064" y="1456081"/>
                      </a:lnTo>
                      <a:lnTo>
                        <a:pt x="2286064" y="1456081"/>
                      </a:lnTo>
                      <a:lnTo>
                        <a:pt x="2286064" y="1348081"/>
                      </a:lnTo>
                      <a:close/>
                      <a:moveTo>
                        <a:pt x="1638016" y="1338744"/>
                      </a:moveTo>
                      <a:lnTo>
                        <a:pt x="1638016" y="1446744"/>
                      </a:lnTo>
                      <a:lnTo>
                        <a:pt x="1854016" y="1446744"/>
                      </a:lnTo>
                      <a:lnTo>
                        <a:pt x="1854016" y="1338744"/>
                      </a:lnTo>
                      <a:close/>
                      <a:moveTo>
                        <a:pt x="2628148" y="1267865"/>
                      </a:moveTo>
                      <a:lnTo>
                        <a:pt x="3240148" y="1267865"/>
                      </a:lnTo>
                      <a:lnTo>
                        <a:pt x="3240148" y="3931865"/>
                      </a:lnTo>
                      <a:lnTo>
                        <a:pt x="2628148" y="3931865"/>
                      </a:lnTo>
                      <a:close/>
                      <a:moveTo>
                        <a:pt x="692988" y="1267865"/>
                      </a:moveTo>
                      <a:lnTo>
                        <a:pt x="1304988" y="1267865"/>
                      </a:lnTo>
                      <a:lnTo>
                        <a:pt x="1304988" y="3931865"/>
                      </a:lnTo>
                      <a:lnTo>
                        <a:pt x="692988" y="3931865"/>
                      </a:lnTo>
                      <a:close/>
                      <a:moveTo>
                        <a:pt x="2070064" y="1105431"/>
                      </a:moveTo>
                      <a:lnTo>
                        <a:pt x="2070064" y="1213431"/>
                      </a:lnTo>
                      <a:lnTo>
                        <a:pt x="2286064" y="1213431"/>
                      </a:lnTo>
                      <a:lnTo>
                        <a:pt x="2286064" y="1105431"/>
                      </a:lnTo>
                      <a:close/>
                      <a:moveTo>
                        <a:pt x="1638016" y="1096094"/>
                      </a:moveTo>
                      <a:lnTo>
                        <a:pt x="1638016" y="1204094"/>
                      </a:lnTo>
                      <a:lnTo>
                        <a:pt x="1854016" y="1204094"/>
                      </a:lnTo>
                      <a:lnTo>
                        <a:pt x="1854016" y="1096094"/>
                      </a:lnTo>
                      <a:close/>
                      <a:moveTo>
                        <a:pt x="2070064" y="862781"/>
                      </a:moveTo>
                      <a:lnTo>
                        <a:pt x="2070064" y="970781"/>
                      </a:lnTo>
                      <a:lnTo>
                        <a:pt x="2286064" y="970781"/>
                      </a:lnTo>
                      <a:lnTo>
                        <a:pt x="2286064" y="862781"/>
                      </a:lnTo>
                      <a:close/>
                      <a:moveTo>
                        <a:pt x="1638016" y="853444"/>
                      </a:moveTo>
                      <a:lnTo>
                        <a:pt x="1638016" y="961444"/>
                      </a:lnTo>
                      <a:lnTo>
                        <a:pt x="1854016" y="961444"/>
                      </a:lnTo>
                      <a:lnTo>
                        <a:pt x="1854016" y="853444"/>
                      </a:lnTo>
                      <a:close/>
                      <a:moveTo>
                        <a:pt x="1883174" y="0"/>
                      </a:moveTo>
                      <a:lnTo>
                        <a:pt x="2040907" y="0"/>
                      </a:lnTo>
                      <a:lnTo>
                        <a:pt x="2040907" y="355600"/>
                      </a:lnTo>
                      <a:lnTo>
                        <a:pt x="2178064" y="355600"/>
                      </a:lnTo>
                      <a:lnTo>
                        <a:pt x="2178064" y="596007"/>
                      </a:lnTo>
                      <a:lnTo>
                        <a:pt x="2538104" y="596007"/>
                      </a:lnTo>
                      <a:lnTo>
                        <a:pt x="2538104" y="3931865"/>
                      </a:lnTo>
                      <a:lnTo>
                        <a:pt x="2142040" y="3931865"/>
                      </a:lnTo>
                      <a:lnTo>
                        <a:pt x="2142040" y="3291036"/>
                      </a:lnTo>
                      <a:lnTo>
                        <a:pt x="1782040" y="3291036"/>
                      </a:lnTo>
                      <a:lnTo>
                        <a:pt x="1782040" y="3931865"/>
                      </a:lnTo>
                      <a:lnTo>
                        <a:pt x="1385976" y="3931865"/>
                      </a:lnTo>
                      <a:lnTo>
                        <a:pt x="1385976" y="596007"/>
                      </a:lnTo>
                      <a:lnTo>
                        <a:pt x="1746016" y="596007"/>
                      </a:lnTo>
                      <a:lnTo>
                        <a:pt x="1746016" y="355600"/>
                      </a:lnTo>
                      <a:lnTo>
                        <a:pt x="1883174" y="35560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46" name="Right Triangle 13">
                  <a:extLst>
                    <a:ext uri="{FF2B5EF4-FFF2-40B4-BE49-F238E27FC236}">
                      <a16:creationId xmlns:a16="http://schemas.microsoft.com/office/drawing/2014/main" id="{462D64B7-26DB-8A62-56B1-68BCEA2B28BB}"/>
                    </a:ext>
                  </a:extLst>
                </p:cNvPr>
                <p:cNvSpPr/>
                <p:nvPr/>
              </p:nvSpPr>
              <p:spPr>
                <a:xfrm>
                  <a:off x="1823542" y="1617134"/>
                  <a:ext cx="504056" cy="504056"/>
                </a:xfrm>
                <a:custGeom>
                  <a:avLst/>
                  <a:gdLst/>
                  <a:ahLst/>
                  <a:cxnLst/>
                  <a:rect l="l" t="t" r="r" b="b"/>
                  <a:pathLst>
                    <a:path w="3888432" h="3921971">
                      <a:moveTo>
                        <a:pt x="3379043" y="3254688"/>
                      </a:moveTo>
                      <a:lnTo>
                        <a:pt x="3379043" y="3462328"/>
                      </a:lnTo>
                      <a:lnTo>
                        <a:pt x="3628183" y="3462328"/>
                      </a:lnTo>
                      <a:lnTo>
                        <a:pt x="3628183" y="3254688"/>
                      </a:lnTo>
                      <a:close/>
                      <a:moveTo>
                        <a:pt x="2945132" y="3254688"/>
                      </a:moveTo>
                      <a:lnTo>
                        <a:pt x="2945132" y="3462328"/>
                      </a:lnTo>
                      <a:lnTo>
                        <a:pt x="3194272" y="3462328"/>
                      </a:lnTo>
                      <a:lnTo>
                        <a:pt x="3194272" y="3254688"/>
                      </a:lnTo>
                      <a:close/>
                      <a:moveTo>
                        <a:pt x="2514947" y="3254688"/>
                      </a:moveTo>
                      <a:lnTo>
                        <a:pt x="2514947" y="3462328"/>
                      </a:lnTo>
                      <a:lnTo>
                        <a:pt x="2764087" y="3462328"/>
                      </a:lnTo>
                      <a:lnTo>
                        <a:pt x="2764087" y="3254688"/>
                      </a:lnTo>
                      <a:close/>
                      <a:moveTo>
                        <a:pt x="3379043" y="2864535"/>
                      </a:moveTo>
                      <a:lnTo>
                        <a:pt x="3379043" y="3072175"/>
                      </a:lnTo>
                      <a:lnTo>
                        <a:pt x="3628183" y="3072175"/>
                      </a:lnTo>
                      <a:lnTo>
                        <a:pt x="3628183" y="2864535"/>
                      </a:lnTo>
                      <a:close/>
                      <a:moveTo>
                        <a:pt x="2945132" y="2864535"/>
                      </a:moveTo>
                      <a:lnTo>
                        <a:pt x="2945132" y="3072175"/>
                      </a:lnTo>
                      <a:lnTo>
                        <a:pt x="3194272" y="3072175"/>
                      </a:lnTo>
                      <a:lnTo>
                        <a:pt x="3194272" y="2864535"/>
                      </a:lnTo>
                      <a:close/>
                      <a:moveTo>
                        <a:pt x="2514947" y="2864535"/>
                      </a:moveTo>
                      <a:lnTo>
                        <a:pt x="2514947" y="3072175"/>
                      </a:lnTo>
                      <a:lnTo>
                        <a:pt x="2764087" y="3072175"/>
                      </a:lnTo>
                      <a:lnTo>
                        <a:pt x="2764087" y="2864535"/>
                      </a:lnTo>
                      <a:close/>
                      <a:moveTo>
                        <a:pt x="1945832" y="2577619"/>
                      </a:moveTo>
                      <a:lnTo>
                        <a:pt x="1945832" y="2937659"/>
                      </a:lnTo>
                      <a:lnTo>
                        <a:pt x="2124754" y="2937659"/>
                      </a:lnTo>
                      <a:lnTo>
                        <a:pt x="2124754" y="2577619"/>
                      </a:lnTo>
                      <a:close/>
                      <a:moveTo>
                        <a:pt x="1531681" y="2577619"/>
                      </a:moveTo>
                      <a:lnTo>
                        <a:pt x="1531681" y="2937659"/>
                      </a:lnTo>
                      <a:lnTo>
                        <a:pt x="1710603" y="2937659"/>
                      </a:lnTo>
                      <a:lnTo>
                        <a:pt x="1710603" y="2577619"/>
                      </a:lnTo>
                      <a:close/>
                      <a:moveTo>
                        <a:pt x="1117528" y="2577619"/>
                      </a:moveTo>
                      <a:lnTo>
                        <a:pt x="1117528" y="2937659"/>
                      </a:lnTo>
                      <a:lnTo>
                        <a:pt x="1296450" y="2937659"/>
                      </a:lnTo>
                      <a:lnTo>
                        <a:pt x="1296450" y="2577619"/>
                      </a:lnTo>
                      <a:close/>
                      <a:moveTo>
                        <a:pt x="703375" y="2577619"/>
                      </a:moveTo>
                      <a:lnTo>
                        <a:pt x="703375" y="2937659"/>
                      </a:lnTo>
                      <a:lnTo>
                        <a:pt x="882297" y="2937659"/>
                      </a:lnTo>
                      <a:lnTo>
                        <a:pt x="882297" y="2577619"/>
                      </a:lnTo>
                      <a:close/>
                      <a:moveTo>
                        <a:pt x="289222" y="2577619"/>
                      </a:moveTo>
                      <a:lnTo>
                        <a:pt x="289222" y="2937659"/>
                      </a:lnTo>
                      <a:lnTo>
                        <a:pt x="468144" y="2937659"/>
                      </a:lnTo>
                      <a:lnTo>
                        <a:pt x="468144" y="2577619"/>
                      </a:lnTo>
                      <a:close/>
                      <a:moveTo>
                        <a:pt x="3379043" y="2474382"/>
                      </a:moveTo>
                      <a:lnTo>
                        <a:pt x="3379043" y="2682022"/>
                      </a:lnTo>
                      <a:lnTo>
                        <a:pt x="3628183" y="2682022"/>
                      </a:lnTo>
                      <a:lnTo>
                        <a:pt x="3628183" y="2474382"/>
                      </a:lnTo>
                      <a:close/>
                      <a:moveTo>
                        <a:pt x="2945132" y="2474382"/>
                      </a:moveTo>
                      <a:lnTo>
                        <a:pt x="2945132" y="2682022"/>
                      </a:lnTo>
                      <a:lnTo>
                        <a:pt x="3194272" y="2682022"/>
                      </a:lnTo>
                      <a:lnTo>
                        <a:pt x="3194272" y="2474382"/>
                      </a:lnTo>
                      <a:close/>
                      <a:moveTo>
                        <a:pt x="2514947" y="2474382"/>
                      </a:moveTo>
                      <a:lnTo>
                        <a:pt x="2514947" y="2682022"/>
                      </a:lnTo>
                      <a:lnTo>
                        <a:pt x="2764087" y="2682022"/>
                      </a:lnTo>
                      <a:lnTo>
                        <a:pt x="2764087" y="2474382"/>
                      </a:lnTo>
                      <a:close/>
                      <a:moveTo>
                        <a:pt x="3379043" y="2084229"/>
                      </a:moveTo>
                      <a:lnTo>
                        <a:pt x="3379043" y="2291869"/>
                      </a:lnTo>
                      <a:lnTo>
                        <a:pt x="3628183" y="2291869"/>
                      </a:lnTo>
                      <a:lnTo>
                        <a:pt x="3628183" y="2084229"/>
                      </a:lnTo>
                      <a:close/>
                      <a:moveTo>
                        <a:pt x="2945132" y="2084229"/>
                      </a:moveTo>
                      <a:lnTo>
                        <a:pt x="2945132" y="2291869"/>
                      </a:lnTo>
                      <a:lnTo>
                        <a:pt x="3194272" y="2291869"/>
                      </a:lnTo>
                      <a:lnTo>
                        <a:pt x="3194272" y="2084229"/>
                      </a:lnTo>
                      <a:close/>
                      <a:moveTo>
                        <a:pt x="2514947" y="2084229"/>
                      </a:moveTo>
                      <a:lnTo>
                        <a:pt x="2514947" y="2291869"/>
                      </a:lnTo>
                      <a:lnTo>
                        <a:pt x="2764087" y="2291869"/>
                      </a:lnTo>
                      <a:lnTo>
                        <a:pt x="2764087" y="2084229"/>
                      </a:lnTo>
                      <a:close/>
                      <a:moveTo>
                        <a:pt x="2124144" y="1714020"/>
                      </a:moveTo>
                      <a:lnTo>
                        <a:pt x="2124144" y="2164020"/>
                      </a:lnTo>
                      <a:lnTo>
                        <a:pt x="1296144" y="2164020"/>
                      </a:lnTo>
                      <a:close/>
                      <a:moveTo>
                        <a:pt x="197090" y="609603"/>
                      </a:moveTo>
                      <a:lnTo>
                        <a:pt x="525322" y="609603"/>
                      </a:lnTo>
                      <a:lnTo>
                        <a:pt x="584058" y="2101023"/>
                      </a:lnTo>
                      <a:lnTo>
                        <a:pt x="1296144" y="1714020"/>
                      </a:lnTo>
                      <a:lnTo>
                        <a:pt x="1296144" y="2164020"/>
                      </a:lnTo>
                      <a:lnTo>
                        <a:pt x="586539" y="2164020"/>
                      </a:lnTo>
                      <a:lnTo>
                        <a:pt x="590547" y="2265787"/>
                      </a:lnTo>
                      <a:lnTo>
                        <a:pt x="2232248" y="2265787"/>
                      </a:lnTo>
                      <a:lnTo>
                        <a:pt x="2232248" y="1954513"/>
                      </a:lnTo>
                      <a:lnTo>
                        <a:pt x="2232248" y="1054513"/>
                      </a:lnTo>
                      <a:lnTo>
                        <a:pt x="3888248" y="1954513"/>
                      </a:lnTo>
                      <a:lnTo>
                        <a:pt x="3888432" y="1954513"/>
                      </a:lnTo>
                      <a:lnTo>
                        <a:pt x="3888432" y="3921971"/>
                      </a:lnTo>
                      <a:lnTo>
                        <a:pt x="2304256" y="3921971"/>
                      </a:lnTo>
                      <a:lnTo>
                        <a:pt x="2232248" y="3921971"/>
                      </a:lnTo>
                      <a:lnTo>
                        <a:pt x="772857" y="3921971"/>
                      </a:lnTo>
                      <a:lnTo>
                        <a:pt x="772857" y="3290059"/>
                      </a:lnTo>
                      <a:lnTo>
                        <a:pt x="361206" y="3290059"/>
                      </a:lnTo>
                      <a:lnTo>
                        <a:pt x="361206" y="3921971"/>
                      </a:lnTo>
                      <a:lnTo>
                        <a:pt x="0" y="3921971"/>
                      </a:lnTo>
                      <a:lnTo>
                        <a:pt x="0" y="2265787"/>
                      </a:lnTo>
                      <a:lnTo>
                        <a:pt x="131865" y="2265787"/>
                      </a:lnTo>
                      <a:close/>
                      <a:moveTo>
                        <a:pt x="929888" y="0"/>
                      </a:moveTo>
                      <a:cubicBezTo>
                        <a:pt x="1019595" y="0"/>
                        <a:pt x="1124659" y="30463"/>
                        <a:pt x="1166726" y="102575"/>
                      </a:cubicBezTo>
                      <a:cubicBezTo>
                        <a:pt x="1212070" y="48192"/>
                        <a:pt x="1255094" y="19511"/>
                        <a:pt x="1304210" y="14210"/>
                      </a:cubicBezTo>
                      <a:cubicBezTo>
                        <a:pt x="1353326" y="8909"/>
                        <a:pt x="1418945" y="35057"/>
                        <a:pt x="1461423" y="70767"/>
                      </a:cubicBezTo>
                      <a:cubicBezTo>
                        <a:pt x="1500648" y="39845"/>
                        <a:pt x="1550404" y="23049"/>
                        <a:pt x="1604082" y="23049"/>
                      </a:cubicBezTo>
                      <a:cubicBezTo>
                        <a:pt x="1692530" y="23049"/>
                        <a:pt x="1770327" y="68651"/>
                        <a:pt x="1814928" y="137833"/>
                      </a:cubicBezTo>
                      <a:cubicBezTo>
                        <a:pt x="1859765" y="69447"/>
                        <a:pt x="1937139" y="24416"/>
                        <a:pt x="2025031" y="24416"/>
                      </a:cubicBezTo>
                      <a:cubicBezTo>
                        <a:pt x="2135143" y="24416"/>
                        <a:pt x="2228747" y="95092"/>
                        <a:pt x="2261925" y="193913"/>
                      </a:cubicBezTo>
                      <a:cubicBezTo>
                        <a:pt x="2262329" y="193791"/>
                        <a:pt x="2262735" y="193790"/>
                        <a:pt x="2263140" y="193790"/>
                      </a:cubicBezTo>
                      <a:cubicBezTo>
                        <a:pt x="2402209" y="193790"/>
                        <a:pt x="2514947" y="306528"/>
                        <a:pt x="2514947" y="445597"/>
                      </a:cubicBezTo>
                      <a:cubicBezTo>
                        <a:pt x="2514947" y="584666"/>
                        <a:pt x="2402209" y="697404"/>
                        <a:pt x="2263140" y="697404"/>
                      </a:cubicBezTo>
                      <a:cubicBezTo>
                        <a:pt x="2176391" y="697404"/>
                        <a:pt x="2099888" y="653537"/>
                        <a:pt x="2054640" y="586750"/>
                      </a:cubicBezTo>
                      <a:cubicBezTo>
                        <a:pt x="2010395" y="653762"/>
                        <a:pt x="1934062" y="697404"/>
                        <a:pt x="1847535" y="697404"/>
                      </a:cubicBezTo>
                      <a:cubicBezTo>
                        <a:pt x="1789311" y="697404"/>
                        <a:pt x="1735702" y="677642"/>
                        <a:pt x="1693695" y="643630"/>
                      </a:cubicBezTo>
                      <a:cubicBezTo>
                        <a:pt x="1651689" y="677642"/>
                        <a:pt x="1598080" y="697404"/>
                        <a:pt x="1539855" y="697404"/>
                      </a:cubicBezTo>
                      <a:cubicBezTo>
                        <a:pt x="1441551" y="697404"/>
                        <a:pt x="1356403" y="641072"/>
                        <a:pt x="1315888" y="558445"/>
                      </a:cubicBezTo>
                      <a:cubicBezTo>
                        <a:pt x="1272229" y="598661"/>
                        <a:pt x="1206400" y="634839"/>
                        <a:pt x="1149712" y="622576"/>
                      </a:cubicBezTo>
                      <a:cubicBezTo>
                        <a:pt x="1096483" y="611061"/>
                        <a:pt x="1025744" y="572014"/>
                        <a:pt x="984978" y="498638"/>
                      </a:cubicBezTo>
                      <a:cubicBezTo>
                        <a:pt x="959504" y="574665"/>
                        <a:pt x="887516" y="629050"/>
                        <a:pt x="802824" y="629050"/>
                      </a:cubicBezTo>
                      <a:cubicBezTo>
                        <a:pt x="724492" y="629050"/>
                        <a:pt x="657026" y="582526"/>
                        <a:pt x="627413" y="515210"/>
                      </a:cubicBezTo>
                      <a:cubicBezTo>
                        <a:pt x="584988" y="553591"/>
                        <a:pt x="527392" y="574026"/>
                        <a:pt x="479717" y="567162"/>
                      </a:cubicBezTo>
                      <a:cubicBezTo>
                        <a:pt x="439788" y="561414"/>
                        <a:pt x="406466" y="547383"/>
                        <a:pt x="379767" y="527160"/>
                      </a:cubicBezTo>
                      <a:cubicBezTo>
                        <a:pt x="310874" y="498171"/>
                        <a:pt x="262300" y="430445"/>
                        <a:pt x="261518" y="351249"/>
                      </a:cubicBezTo>
                      <a:cubicBezTo>
                        <a:pt x="261425" y="351089"/>
                        <a:pt x="261381" y="350918"/>
                        <a:pt x="261338" y="350746"/>
                      </a:cubicBezTo>
                      <a:cubicBezTo>
                        <a:pt x="228153" y="316942"/>
                        <a:pt x="208360" y="270473"/>
                        <a:pt x="208360" y="219381"/>
                      </a:cubicBezTo>
                      <a:cubicBezTo>
                        <a:pt x="208360" y="112466"/>
                        <a:pt x="295031" y="25795"/>
                        <a:pt x="401946" y="25795"/>
                      </a:cubicBezTo>
                      <a:cubicBezTo>
                        <a:pt x="425158" y="25795"/>
                        <a:pt x="447416" y="29880"/>
                        <a:pt x="467791" y="38056"/>
                      </a:cubicBezTo>
                      <a:cubicBezTo>
                        <a:pt x="585794" y="17893"/>
                        <a:pt x="696162" y="87852"/>
                        <a:pt x="737322" y="124235"/>
                      </a:cubicBezTo>
                      <a:cubicBezTo>
                        <a:pt x="782627" y="68126"/>
                        <a:pt x="852143" y="0"/>
                        <a:pt x="929888"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dirty="0"/>
                </a:p>
              </p:txBody>
            </p:sp>
            <p:sp>
              <p:nvSpPr>
                <p:cNvPr id="47" name="Rectangle 24">
                  <a:extLst>
                    <a:ext uri="{FF2B5EF4-FFF2-40B4-BE49-F238E27FC236}">
                      <a16:creationId xmlns:a16="http://schemas.microsoft.com/office/drawing/2014/main" id="{FAD42DA8-DCB4-EDDB-1F37-3B66BC4B7C1B}"/>
                    </a:ext>
                  </a:extLst>
                </p:cNvPr>
                <p:cNvSpPr>
                  <a:spLocks noChangeAspect="1"/>
                </p:cNvSpPr>
                <p:nvPr/>
              </p:nvSpPr>
              <p:spPr>
                <a:xfrm rot="20700000">
                  <a:off x="2300573" y="1797574"/>
                  <a:ext cx="456968" cy="360000"/>
                </a:xfrm>
                <a:custGeom>
                  <a:avLst/>
                  <a:gdLst/>
                  <a:ahLst/>
                  <a:cxnLst/>
                  <a:rect l="l" t="t" r="r" b="b"/>
                  <a:pathLst>
                    <a:path w="3805825" h="2998234">
                      <a:moveTo>
                        <a:pt x="571963" y="2092124"/>
                      </a:moveTo>
                      <a:lnTo>
                        <a:pt x="465390" y="2092124"/>
                      </a:lnTo>
                      <a:lnTo>
                        <a:pt x="571963" y="2198697"/>
                      </a:lnTo>
                      <a:close/>
                      <a:moveTo>
                        <a:pt x="571962" y="1939097"/>
                      </a:moveTo>
                      <a:lnTo>
                        <a:pt x="465390" y="2045669"/>
                      </a:lnTo>
                      <a:lnTo>
                        <a:pt x="571962" y="2045669"/>
                      </a:lnTo>
                      <a:close/>
                      <a:moveTo>
                        <a:pt x="724990" y="2092124"/>
                      </a:moveTo>
                      <a:lnTo>
                        <a:pt x="618417" y="2092124"/>
                      </a:lnTo>
                      <a:lnTo>
                        <a:pt x="618418" y="2198697"/>
                      </a:lnTo>
                      <a:close/>
                      <a:moveTo>
                        <a:pt x="618418" y="1939104"/>
                      </a:moveTo>
                      <a:lnTo>
                        <a:pt x="618417" y="2045669"/>
                      </a:lnTo>
                      <a:lnTo>
                        <a:pt x="724982" y="2045669"/>
                      </a:lnTo>
                      <a:close/>
                      <a:moveTo>
                        <a:pt x="760612" y="1901643"/>
                      </a:moveTo>
                      <a:lnTo>
                        <a:pt x="654047" y="1901643"/>
                      </a:lnTo>
                      <a:lnTo>
                        <a:pt x="760612" y="2008208"/>
                      </a:lnTo>
                      <a:close/>
                      <a:moveTo>
                        <a:pt x="760612" y="1748616"/>
                      </a:moveTo>
                      <a:lnTo>
                        <a:pt x="654040" y="1855188"/>
                      </a:lnTo>
                      <a:lnTo>
                        <a:pt x="760612" y="1855188"/>
                      </a:lnTo>
                      <a:close/>
                      <a:moveTo>
                        <a:pt x="913640" y="1901643"/>
                      </a:moveTo>
                      <a:lnTo>
                        <a:pt x="807067" y="1901643"/>
                      </a:lnTo>
                      <a:lnTo>
                        <a:pt x="807067" y="2008216"/>
                      </a:lnTo>
                      <a:close/>
                      <a:moveTo>
                        <a:pt x="807067" y="1748615"/>
                      </a:moveTo>
                      <a:lnTo>
                        <a:pt x="807067" y="1855188"/>
                      </a:lnTo>
                      <a:lnTo>
                        <a:pt x="913640" y="1855188"/>
                      </a:lnTo>
                      <a:close/>
                      <a:moveTo>
                        <a:pt x="953368" y="1708887"/>
                      </a:moveTo>
                      <a:lnTo>
                        <a:pt x="846796" y="1708887"/>
                      </a:lnTo>
                      <a:lnTo>
                        <a:pt x="953368" y="1815459"/>
                      </a:lnTo>
                      <a:close/>
                      <a:moveTo>
                        <a:pt x="953368" y="1555860"/>
                      </a:moveTo>
                      <a:lnTo>
                        <a:pt x="846796" y="1662432"/>
                      </a:lnTo>
                      <a:lnTo>
                        <a:pt x="953368" y="1662432"/>
                      </a:lnTo>
                      <a:close/>
                      <a:moveTo>
                        <a:pt x="1106396" y="1708887"/>
                      </a:moveTo>
                      <a:lnTo>
                        <a:pt x="999823" y="1708887"/>
                      </a:lnTo>
                      <a:lnTo>
                        <a:pt x="999823" y="1815460"/>
                      </a:lnTo>
                      <a:close/>
                      <a:moveTo>
                        <a:pt x="999823" y="1555860"/>
                      </a:moveTo>
                      <a:lnTo>
                        <a:pt x="999823" y="1662432"/>
                      </a:lnTo>
                      <a:lnTo>
                        <a:pt x="1106396" y="1662432"/>
                      </a:lnTo>
                      <a:close/>
                      <a:moveTo>
                        <a:pt x="1144754" y="1514764"/>
                      </a:moveTo>
                      <a:lnTo>
                        <a:pt x="1038182" y="1514764"/>
                      </a:lnTo>
                      <a:lnTo>
                        <a:pt x="1144754" y="1621337"/>
                      </a:lnTo>
                      <a:close/>
                      <a:moveTo>
                        <a:pt x="1144754" y="1361737"/>
                      </a:moveTo>
                      <a:lnTo>
                        <a:pt x="1038182" y="1468309"/>
                      </a:lnTo>
                      <a:lnTo>
                        <a:pt x="1144754" y="1468309"/>
                      </a:lnTo>
                      <a:close/>
                      <a:moveTo>
                        <a:pt x="1297782" y="1514764"/>
                      </a:moveTo>
                      <a:lnTo>
                        <a:pt x="1191209" y="1514764"/>
                      </a:lnTo>
                      <a:lnTo>
                        <a:pt x="1191209" y="1621337"/>
                      </a:lnTo>
                      <a:close/>
                      <a:moveTo>
                        <a:pt x="1191209" y="1361737"/>
                      </a:moveTo>
                      <a:lnTo>
                        <a:pt x="1191209" y="1468309"/>
                      </a:lnTo>
                      <a:lnTo>
                        <a:pt x="1297782" y="1468309"/>
                      </a:lnTo>
                      <a:close/>
                      <a:moveTo>
                        <a:pt x="1335838" y="1323681"/>
                      </a:moveTo>
                      <a:lnTo>
                        <a:pt x="1229266" y="1323681"/>
                      </a:lnTo>
                      <a:lnTo>
                        <a:pt x="1335838" y="1430253"/>
                      </a:lnTo>
                      <a:close/>
                      <a:moveTo>
                        <a:pt x="1335838" y="1170654"/>
                      </a:moveTo>
                      <a:lnTo>
                        <a:pt x="1229266" y="1277226"/>
                      </a:lnTo>
                      <a:lnTo>
                        <a:pt x="1335838" y="1277226"/>
                      </a:lnTo>
                      <a:close/>
                      <a:moveTo>
                        <a:pt x="1488865" y="1323681"/>
                      </a:moveTo>
                      <a:lnTo>
                        <a:pt x="1382293" y="1323681"/>
                      </a:lnTo>
                      <a:lnTo>
                        <a:pt x="1382293" y="1430253"/>
                      </a:lnTo>
                      <a:close/>
                      <a:moveTo>
                        <a:pt x="1382293" y="1170653"/>
                      </a:moveTo>
                      <a:lnTo>
                        <a:pt x="1382293" y="1277226"/>
                      </a:lnTo>
                      <a:lnTo>
                        <a:pt x="1488865" y="1277226"/>
                      </a:lnTo>
                      <a:close/>
                      <a:moveTo>
                        <a:pt x="2914702" y="2523007"/>
                      </a:moveTo>
                      <a:cubicBezTo>
                        <a:pt x="2900642" y="2508947"/>
                        <a:pt x="2877845" y="2508947"/>
                        <a:pt x="2863784" y="2523007"/>
                      </a:cubicBezTo>
                      <a:cubicBezTo>
                        <a:pt x="2849724" y="2537067"/>
                        <a:pt x="2849724" y="2559864"/>
                        <a:pt x="2863784" y="2573924"/>
                      </a:cubicBezTo>
                      <a:cubicBezTo>
                        <a:pt x="2877845" y="2587985"/>
                        <a:pt x="2900642" y="2587985"/>
                        <a:pt x="2914702" y="2573924"/>
                      </a:cubicBezTo>
                      <a:cubicBezTo>
                        <a:pt x="2928762" y="2559864"/>
                        <a:pt x="2928762" y="2537067"/>
                        <a:pt x="2914702" y="2523007"/>
                      </a:cubicBezTo>
                      <a:close/>
                      <a:moveTo>
                        <a:pt x="1526922" y="1132597"/>
                      </a:moveTo>
                      <a:lnTo>
                        <a:pt x="1420350" y="1132596"/>
                      </a:lnTo>
                      <a:lnTo>
                        <a:pt x="1526922" y="1239169"/>
                      </a:lnTo>
                      <a:close/>
                      <a:moveTo>
                        <a:pt x="1526922" y="979569"/>
                      </a:moveTo>
                      <a:lnTo>
                        <a:pt x="1420350" y="1086141"/>
                      </a:lnTo>
                      <a:lnTo>
                        <a:pt x="1526922" y="1086142"/>
                      </a:lnTo>
                      <a:close/>
                      <a:moveTo>
                        <a:pt x="1679950" y="1132597"/>
                      </a:moveTo>
                      <a:lnTo>
                        <a:pt x="1573377" y="1132597"/>
                      </a:lnTo>
                      <a:lnTo>
                        <a:pt x="1573377" y="1239169"/>
                      </a:lnTo>
                      <a:close/>
                      <a:moveTo>
                        <a:pt x="1573377" y="979569"/>
                      </a:moveTo>
                      <a:lnTo>
                        <a:pt x="1573377" y="1086142"/>
                      </a:lnTo>
                      <a:lnTo>
                        <a:pt x="1679950" y="1086142"/>
                      </a:lnTo>
                      <a:close/>
                      <a:moveTo>
                        <a:pt x="1718007" y="941512"/>
                      </a:moveTo>
                      <a:lnTo>
                        <a:pt x="1611434" y="941512"/>
                      </a:lnTo>
                      <a:lnTo>
                        <a:pt x="1718007" y="1048085"/>
                      </a:lnTo>
                      <a:close/>
                      <a:moveTo>
                        <a:pt x="1718006" y="788485"/>
                      </a:moveTo>
                      <a:lnTo>
                        <a:pt x="1611434" y="895057"/>
                      </a:lnTo>
                      <a:lnTo>
                        <a:pt x="1718006" y="895057"/>
                      </a:lnTo>
                      <a:close/>
                      <a:moveTo>
                        <a:pt x="1871034" y="941512"/>
                      </a:moveTo>
                      <a:lnTo>
                        <a:pt x="1764461" y="941512"/>
                      </a:lnTo>
                      <a:lnTo>
                        <a:pt x="1764462" y="1048085"/>
                      </a:lnTo>
                      <a:close/>
                      <a:moveTo>
                        <a:pt x="1764461" y="788485"/>
                      </a:moveTo>
                      <a:lnTo>
                        <a:pt x="1764462" y="895057"/>
                      </a:lnTo>
                      <a:lnTo>
                        <a:pt x="1871034" y="895057"/>
                      </a:lnTo>
                      <a:close/>
                      <a:moveTo>
                        <a:pt x="3382381" y="1946466"/>
                      </a:moveTo>
                      <a:lnTo>
                        <a:pt x="2893361" y="2435486"/>
                      </a:lnTo>
                      <a:lnTo>
                        <a:pt x="2933988" y="2428503"/>
                      </a:lnTo>
                      <a:lnTo>
                        <a:pt x="3009207" y="2503722"/>
                      </a:lnTo>
                      <a:lnTo>
                        <a:pt x="3003173" y="2538827"/>
                      </a:lnTo>
                      <a:lnTo>
                        <a:pt x="3488958" y="2053042"/>
                      </a:lnTo>
                      <a:lnTo>
                        <a:pt x="3388629" y="1952714"/>
                      </a:lnTo>
                      <a:close/>
                      <a:moveTo>
                        <a:pt x="2405874" y="794872"/>
                      </a:moveTo>
                      <a:lnTo>
                        <a:pt x="2299301" y="794872"/>
                      </a:lnTo>
                      <a:lnTo>
                        <a:pt x="2405874" y="901444"/>
                      </a:lnTo>
                      <a:close/>
                      <a:moveTo>
                        <a:pt x="2789111" y="1176277"/>
                      </a:moveTo>
                      <a:lnTo>
                        <a:pt x="2682538" y="1176278"/>
                      </a:lnTo>
                      <a:lnTo>
                        <a:pt x="2789111" y="1282850"/>
                      </a:lnTo>
                      <a:close/>
                      <a:moveTo>
                        <a:pt x="2596355" y="983521"/>
                      </a:moveTo>
                      <a:lnTo>
                        <a:pt x="2489782" y="983522"/>
                      </a:lnTo>
                      <a:lnTo>
                        <a:pt x="2596355" y="1090094"/>
                      </a:lnTo>
                      <a:close/>
                      <a:moveTo>
                        <a:pt x="3174317" y="1558747"/>
                      </a:moveTo>
                      <a:lnTo>
                        <a:pt x="3067745" y="1558747"/>
                      </a:lnTo>
                      <a:lnTo>
                        <a:pt x="3174317" y="1665320"/>
                      </a:lnTo>
                      <a:close/>
                      <a:moveTo>
                        <a:pt x="2983234" y="1367664"/>
                      </a:moveTo>
                      <a:lnTo>
                        <a:pt x="2876661" y="1367664"/>
                      </a:lnTo>
                      <a:lnTo>
                        <a:pt x="2983234" y="1474236"/>
                      </a:lnTo>
                      <a:close/>
                      <a:moveTo>
                        <a:pt x="3556486" y="1940915"/>
                      </a:moveTo>
                      <a:lnTo>
                        <a:pt x="3449914" y="1940915"/>
                      </a:lnTo>
                      <a:lnTo>
                        <a:pt x="3556487" y="2047488"/>
                      </a:lnTo>
                      <a:close/>
                      <a:moveTo>
                        <a:pt x="3365402" y="1749831"/>
                      </a:moveTo>
                      <a:lnTo>
                        <a:pt x="3258830" y="1749831"/>
                      </a:lnTo>
                      <a:lnTo>
                        <a:pt x="3365402" y="1856404"/>
                      </a:lnTo>
                      <a:close/>
                      <a:moveTo>
                        <a:pt x="3761426" y="2144804"/>
                      </a:moveTo>
                      <a:lnTo>
                        <a:pt x="3654853" y="2144804"/>
                      </a:lnTo>
                      <a:lnTo>
                        <a:pt x="3761426" y="2251377"/>
                      </a:lnTo>
                      <a:close/>
                      <a:moveTo>
                        <a:pt x="2405874" y="657532"/>
                      </a:moveTo>
                      <a:lnTo>
                        <a:pt x="2314989" y="748417"/>
                      </a:lnTo>
                      <a:lnTo>
                        <a:pt x="2405874" y="748417"/>
                      </a:lnTo>
                      <a:close/>
                      <a:moveTo>
                        <a:pt x="2558894" y="794872"/>
                      </a:moveTo>
                      <a:lnTo>
                        <a:pt x="2452329" y="794872"/>
                      </a:lnTo>
                      <a:lnTo>
                        <a:pt x="2452329" y="901437"/>
                      </a:lnTo>
                      <a:close/>
                      <a:moveTo>
                        <a:pt x="2596355" y="830501"/>
                      </a:moveTo>
                      <a:lnTo>
                        <a:pt x="2489790" y="937067"/>
                      </a:lnTo>
                      <a:lnTo>
                        <a:pt x="2596355" y="937067"/>
                      </a:lnTo>
                      <a:close/>
                      <a:moveTo>
                        <a:pt x="2942138" y="1176278"/>
                      </a:moveTo>
                      <a:lnTo>
                        <a:pt x="2835566" y="1176277"/>
                      </a:lnTo>
                      <a:lnTo>
                        <a:pt x="2835566" y="1282850"/>
                      </a:lnTo>
                      <a:close/>
                      <a:moveTo>
                        <a:pt x="2789111" y="1023250"/>
                      </a:moveTo>
                      <a:lnTo>
                        <a:pt x="2682538" y="1129823"/>
                      </a:lnTo>
                      <a:lnTo>
                        <a:pt x="2789111" y="1129823"/>
                      </a:lnTo>
                      <a:close/>
                      <a:moveTo>
                        <a:pt x="2749382" y="983521"/>
                      </a:moveTo>
                      <a:lnTo>
                        <a:pt x="2642810" y="983522"/>
                      </a:lnTo>
                      <a:lnTo>
                        <a:pt x="2642810" y="1090094"/>
                      </a:lnTo>
                      <a:close/>
                      <a:moveTo>
                        <a:pt x="3327345" y="1558747"/>
                      </a:moveTo>
                      <a:lnTo>
                        <a:pt x="3220772" y="1558747"/>
                      </a:lnTo>
                      <a:lnTo>
                        <a:pt x="3220772" y="1665320"/>
                      </a:lnTo>
                      <a:close/>
                      <a:moveTo>
                        <a:pt x="3174317" y="1405720"/>
                      </a:moveTo>
                      <a:lnTo>
                        <a:pt x="3067745" y="1512292"/>
                      </a:lnTo>
                      <a:lnTo>
                        <a:pt x="3174317" y="1512292"/>
                      </a:lnTo>
                      <a:close/>
                      <a:moveTo>
                        <a:pt x="3136261" y="1367664"/>
                      </a:moveTo>
                      <a:lnTo>
                        <a:pt x="3029688" y="1367664"/>
                      </a:lnTo>
                      <a:lnTo>
                        <a:pt x="3029689" y="1474236"/>
                      </a:lnTo>
                      <a:close/>
                      <a:moveTo>
                        <a:pt x="2983234" y="1214636"/>
                      </a:moveTo>
                      <a:lnTo>
                        <a:pt x="2876661" y="1321209"/>
                      </a:lnTo>
                      <a:lnTo>
                        <a:pt x="2983234" y="1321209"/>
                      </a:lnTo>
                      <a:close/>
                      <a:moveTo>
                        <a:pt x="3709514" y="1940915"/>
                      </a:moveTo>
                      <a:lnTo>
                        <a:pt x="3602941" y="1940915"/>
                      </a:lnTo>
                      <a:lnTo>
                        <a:pt x="3602942" y="2047488"/>
                      </a:lnTo>
                      <a:close/>
                      <a:moveTo>
                        <a:pt x="3556487" y="1787888"/>
                      </a:moveTo>
                      <a:lnTo>
                        <a:pt x="3449914" y="1894460"/>
                      </a:lnTo>
                      <a:lnTo>
                        <a:pt x="3556486" y="1894460"/>
                      </a:lnTo>
                      <a:close/>
                      <a:moveTo>
                        <a:pt x="3518430" y="1749831"/>
                      </a:moveTo>
                      <a:lnTo>
                        <a:pt x="3411857" y="1749831"/>
                      </a:lnTo>
                      <a:lnTo>
                        <a:pt x="3411857" y="1856403"/>
                      </a:lnTo>
                      <a:close/>
                      <a:moveTo>
                        <a:pt x="3365402" y="1596803"/>
                      </a:moveTo>
                      <a:lnTo>
                        <a:pt x="3258830" y="1703376"/>
                      </a:lnTo>
                      <a:lnTo>
                        <a:pt x="3365402" y="1703376"/>
                      </a:lnTo>
                      <a:close/>
                      <a:moveTo>
                        <a:pt x="3761426" y="1991777"/>
                      </a:moveTo>
                      <a:lnTo>
                        <a:pt x="3654853" y="2098349"/>
                      </a:lnTo>
                      <a:lnTo>
                        <a:pt x="3761426" y="2098349"/>
                      </a:lnTo>
                      <a:close/>
                      <a:moveTo>
                        <a:pt x="2452329" y="641845"/>
                      </a:moveTo>
                      <a:lnTo>
                        <a:pt x="2452329" y="748417"/>
                      </a:lnTo>
                      <a:lnTo>
                        <a:pt x="2558901" y="748417"/>
                      </a:lnTo>
                      <a:close/>
                      <a:moveTo>
                        <a:pt x="2835566" y="1023250"/>
                      </a:moveTo>
                      <a:lnTo>
                        <a:pt x="2835566" y="1129822"/>
                      </a:lnTo>
                      <a:lnTo>
                        <a:pt x="2942138" y="1129822"/>
                      </a:lnTo>
                      <a:close/>
                      <a:moveTo>
                        <a:pt x="2642810" y="830494"/>
                      </a:moveTo>
                      <a:lnTo>
                        <a:pt x="2642810" y="937066"/>
                      </a:lnTo>
                      <a:lnTo>
                        <a:pt x="2749382" y="937066"/>
                      </a:lnTo>
                      <a:close/>
                      <a:moveTo>
                        <a:pt x="3220772" y="1405720"/>
                      </a:moveTo>
                      <a:lnTo>
                        <a:pt x="3220772" y="1512292"/>
                      </a:lnTo>
                      <a:lnTo>
                        <a:pt x="3327344" y="1512292"/>
                      </a:lnTo>
                      <a:close/>
                      <a:moveTo>
                        <a:pt x="3029688" y="1214636"/>
                      </a:moveTo>
                      <a:lnTo>
                        <a:pt x="3029688" y="1321209"/>
                      </a:lnTo>
                      <a:lnTo>
                        <a:pt x="3136261" y="1321209"/>
                      </a:lnTo>
                      <a:close/>
                      <a:moveTo>
                        <a:pt x="3602941" y="1787888"/>
                      </a:moveTo>
                      <a:lnTo>
                        <a:pt x="3602941" y="1894460"/>
                      </a:lnTo>
                      <a:lnTo>
                        <a:pt x="3709514" y="1894460"/>
                      </a:lnTo>
                      <a:close/>
                      <a:moveTo>
                        <a:pt x="3411857" y="1596803"/>
                      </a:moveTo>
                      <a:lnTo>
                        <a:pt x="3411857" y="1703376"/>
                      </a:lnTo>
                      <a:lnTo>
                        <a:pt x="3518429" y="1703376"/>
                      </a:lnTo>
                      <a:close/>
                      <a:moveTo>
                        <a:pt x="2353083" y="150965"/>
                      </a:moveTo>
                      <a:lnTo>
                        <a:pt x="2025288" y="132265"/>
                      </a:lnTo>
                      <a:lnTo>
                        <a:pt x="2071608" y="178585"/>
                      </a:lnTo>
                      <a:lnTo>
                        <a:pt x="2093619" y="156574"/>
                      </a:lnTo>
                      <a:lnTo>
                        <a:pt x="2220546" y="283501"/>
                      </a:lnTo>
                      <a:close/>
                      <a:moveTo>
                        <a:pt x="2523312" y="286240"/>
                      </a:moveTo>
                      <a:lnTo>
                        <a:pt x="2373298" y="436253"/>
                      </a:lnTo>
                      <a:lnTo>
                        <a:pt x="2500225" y="563180"/>
                      </a:lnTo>
                      <a:lnTo>
                        <a:pt x="2473487" y="589919"/>
                      </a:lnTo>
                      <a:lnTo>
                        <a:pt x="2618667" y="735099"/>
                      </a:lnTo>
                      <a:lnTo>
                        <a:pt x="2619582" y="734183"/>
                      </a:lnTo>
                      <a:lnTo>
                        <a:pt x="2812338" y="926939"/>
                      </a:lnTo>
                      <a:lnTo>
                        <a:pt x="2845693" y="960294"/>
                      </a:lnTo>
                      <a:lnTo>
                        <a:pt x="3005093" y="1119693"/>
                      </a:lnTo>
                      <a:lnTo>
                        <a:pt x="3006461" y="1118325"/>
                      </a:lnTo>
                      <a:lnTo>
                        <a:pt x="3197545" y="1309409"/>
                      </a:lnTo>
                      <a:lnTo>
                        <a:pt x="3232572" y="1344436"/>
                      </a:lnTo>
                      <a:lnTo>
                        <a:pt x="3246403" y="1358267"/>
                      </a:lnTo>
                      <a:close/>
                      <a:moveTo>
                        <a:pt x="2523816" y="30335"/>
                      </a:moveTo>
                      <a:lnTo>
                        <a:pt x="2626629" y="133149"/>
                      </a:lnTo>
                      <a:lnTo>
                        <a:pt x="2552082" y="207696"/>
                      </a:lnTo>
                      <a:lnTo>
                        <a:pt x="2576968" y="232583"/>
                      </a:lnTo>
                      <a:lnTo>
                        <a:pt x="2575182" y="234369"/>
                      </a:lnTo>
                      <a:lnTo>
                        <a:pt x="3513251" y="1625113"/>
                      </a:lnTo>
                      <a:lnTo>
                        <a:pt x="3579714" y="1691577"/>
                      </a:lnTo>
                      <a:lnTo>
                        <a:pt x="3614741" y="1726603"/>
                      </a:lnTo>
                      <a:lnTo>
                        <a:pt x="3784128" y="1895991"/>
                      </a:lnTo>
                      <a:lnTo>
                        <a:pt x="3784653" y="1895466"/>
                      </a:lnTo>
                      <a:lnTo>
                        <a:pt x="3802957" y="1913770"/>
                      </a:lnTo>
                      <a:lnTo>
                        <a:pt x="3802957" y="1914820"/>
                      </a:lnTo>
                      <a:lnTo>
                        <a:pt x="3805825" y="1917687"/>
                      </a:lnTo>
                      <a:lnTo>
                        <a:pt x="3802957" y="1920555"/>
                      </a:lnTo>
                      <a:lnTo>
                        <a:pt x="3802957" y="2329384"/>
                      </a:lnTo>
                      <a:lnTo>
                        <a:pt x="3784653" y="2347688"/>
                      </a:lnTo>
                      <a:lnTo>
                        <a:pt x="3580239" y="2143274"/>
                      </a:lnTo>
                      <a:lnTo>
                        <a:pt x="3579714" y="2143798"/>
                      </a:lnTo>
                      <a:lnTo>
                        <a:pt x="3514414" y="2078498"/>
                      </a:lnTo>
                      <a:lnTo>
                        <a:pt x="2992605" y="2600306"/>
                      </a:lnTo>
                      <a:lnTo>
                        <a:pt x="2990741" y="2611151"/>
                      </a:lnTo>
                      <a:lnTo>
                        <a:pt x="2771416" y="2767764"/>
                      </a:lnTo>
                      <a:lnTo>
                        <a:pt x="2746140" y="2742487"/>
                      </a:lnTo>
                      <a:lnTo>
                        <a:pt x="2670170" y="2818456"/>
                      </a:lnTo>
                      <a:lnTo>
                        <a:pt x="2651401" y="2799687"/>
                      </a:lnTo>
                      <a:cubicBezTo>
                        <a:pt x="2625528" y="2785735"/>
                        <a:pt x="2592950" y="2788926"/>
                        <a:pt x="2569612" y="2809139"/>
                      </a:cubicBezTo>
                      <a:cubicBezTo>
                        <a:pt x="2540180" y="2834630"/>
                        <a:pt x="2535445" y="2878528"/>
                        <a:pt x="2558763" y="2909709"/>
                      </a:cubicBezTo>
                      <a:cubicBezTo>
                        <a:pt x="2580225" y="2939886"/>
                        <a:pt x="2602221" y="2944074"/>
                        <a:pt x="2698387" y="2956528"/>
                      </a:cubicBezTo>
                      <a:cubicBezTo>
                        <a:pt x="2612716" y="3019512"/>
                        <a:pt x="2549084" y="3004923"/>
                        <a:pt x="2499317" y="2954166"/>
                      </a:cubicBezTo>
                      <a:cubicBezTo>
                        <a:pt x="2449549" y="2903408"/>
                        <a:pt x="2462151" y="2804007"/>
                        <a:pt x="2521014" y="2753027"/>
                      </a:cubicBezTo>
                      <a:cubicBezTo>
                        <a:pt x="2561003" y="2718393"/>
                        <a:pt x="2614554" y="2708748"/>
                        <a:pt x="2661444" y="2725347"/>
                      </a:cubicBezTo>
                      <a:lnTo>
                        <a:pt x="2695222" y="2691569"/>
                      </a:lnTo>
                      <a:lnTo>
                        <a:pt x="2669947" y="2666294"/>
                      </a:lnTo>
                      <a:lnTo>
                        <a:pt x="2810390" y="2469612"/>
                      </a:lnTo>
                      <a:lnTo>
                        <a:pt x="2809356" y="2468579"/>
                      </a:lnTo>
                      <a:lnTo>
                        <a:pt x="2815551" y="2462385"/>
                      </a:lnTo>
                      <a:lnTo>
                        <a:pt x="2826559" y="2446968"/>
                      </a:lnTo>
                      <a:lnTo>
                        <a:pt x="2831882" y="2446053"/>
                      </a:lnTo>
                      <a:lnTo>
                        <a:pt x="3356925" y="1921010"/>
                      </a:lnTo>
                      <a:lnTo>
                        <a:pt x="3353603" y="1917688"/>
                      </a:lnTo>
                      <a:lnTo>
                        <a:pt x="3197545" y="1761630"/>
                      </a:lnTo>
                      <a:lnTo>
                        <a:pt x="3197544" y="1761631"/>
                      </a:lnTo>
                      <a:lnTo>
                        <a:pt x="3006461" y="1570547"/>
                      </a:lnTo>
                      <a:lnTo>
                        <a:pt x="2971434" y="1535520"/>
                      </a:lnTo>
                      <a:lnTo>
                        <a:pt x="2813706" y="1377793"/>
                      </a:lnTo>
                      <a:lnTo>
                        <a:pt x="2812338" y="1379161"/>
                      </a:lnTo>
                      <a:lnTo>
                        <a:pt x="2619582" y="1186405"/>
                      </a:lnTo>
                      <a:lnTo>
                        <a:pt x="2586227" y="1153050"/>
                      </a:lnTo>
                      <a:lnTo>
                        <a:pt x="2430017" y="996839"/>
                      </a:lnTo>
                      <a:lnTo>
                        <a:pt x="2429101" y="997755"/>
                      </a:lnTo>
                      <a:lnTo>
                        <a:pt x="2247376" y="816030"/>
                      </a:lnTo>
                      <a:lnTo>
                        <a:pt x="2194721" y="868684"/>
                      </a:lnTo>
                      <a:lnTo>
                        <a:pt x="2169629" y="843592"/>
                      </a:lnTo>
                      <a:lnTo>
                        <a:pt x="2012511" y="1000710"/>
                      </a:lnTo>
                      <a:lnTo>
                        <a:pt x="1948715" y="936915"/>
                      </a:lnTo>
                      <a:lnTo>
                        <a:pt x="1776261" y="1109369"/>
                      </a:lnTo>
                      <a:lnTo>
                        <a:pt x="1741234" y="1144396"/>
                      </a:lnTo>
                      <a:lnTo>
                        <a:pt x="1585176" y="1300453"/>
                      </a:lnTo>
                      <a:lnTo>
                        <a:pt x="1550150" y="1335480"/>
                      </a:lnTo>
                      <a:lnTo>
                        <a:pt x="1394093" y="1491537"/>
                      </a:lnTo>
                      <a:lnTo>
                        <a:pt x="1359065" y="1526564"/>
                      </a:lnTo>
                      <a:lnTo>
                        <a:pt x="1201338" y="1684291"/>
                      </a:lnTo>
                      <a:lnTo>
                        <a:pt x="1202706" y="1685660"/>
                      </a:lnTo>
                      <a:lnTo>
                        <a:pt x="1009951" y="1878416"/>
                      </a:lnTo>
                      <a:lnTo>
                        <a:pt x="976596" y="1911771"/>
                      </a:lnTo>
                      <a:lnTo>
                        <a:pt x="820385" y="2067981"/>
                      </a:lnTo>
                      <a:lnTo>
                        <a:pt x="821301" y="2068897"/>
                      </a:lnTo>
                      <a:lnTo>
                        <a:pt x="612116" y="2278081"/>
                      </a:lnTo>
                      <a:lnTo>
                        <a:pt x="673628" y="2339593"/>
                      </a:lnTo>
                      <a:lnTo>
                        <a:pt x="567426" y="2445795"/>
                      </a:lnTo>
                      <a:lnTo>
                        <a:pt x="672230" y="2550598"/>
                      </a:lnTo>
                      <a:lnTo>
                        <a:pt x="566028" y="2656800"/>
                      </a:lnTo>
                      <a:lnTo>
                        <a:pt x="0" y="2090772"/>
                      </a:lnTo>
                      <a:lnTo>
                        <a:pt x="106202" y="1984570"/>
                      </a:lnTo>
                      <a:lnTo>
                        <a:pt x="211005" y="2089373"/>
                      </a:lnTo>
                      <a:lnTo>
                        <a:pt x="317206" y="1983171"/>
                      </a:lnTo>
                      <a:lnTo>
                        <a:pt x="386005" y="2051970"/>
                      </a:lnTo>
                      <a:lnTo>
                        <a:pt x="558644" y="1879331"/>
                      </a:lnTo>
                      <a:lnTo>
                        <a:pt x="557729" y="1878415"/>
                      </a:lnTo>
                      <a:lnTo>
                        <a:pt x="750485" y="1685660"/>
                      </a:lnTo>
                      <a:lnTo>
                        <a:pt x="783839" y="1652305"/>
                      </a:lnTo>
                      <a:lnTo>
                        <a:pt x="943239" y="1492905"/>
                      </a:lnTo>
                      <a:lnTo>
                        <a:pt x="941871" y="1491537"/>
                      </a:lnTo>
                      <a:lnTo>
                        <a:pt x="1132954" y="1300453"/>
                      </a:lnTo>
                      <a:lnTo>
                        <a:pt x="1167982" y="1265426"/>
                      </a:lnTo>
                      <a:lnTo>
                        <a:pt x="1324039" y="1109369"/>
                      </a:lnTo>
                      <a:lnTo>
                        <a:pt x="1359065" y="1074342"/>
                      </a:lnTo>
                      <a:lnTo>
                        <a:pt x="1515123" y="918285"/>
                      </a:lnTo>
                      <a:lnTo>
                        <a:pt x="1550150" y="883258"/>
                      </a:lnTo>
                      <a:lnTo>
                        <a:pt x="1722604" y="710804"/>
                      </a:lnTo>
                      <a:lnTo>
                        <a:pt x="1656089" y="644289"/>
                      </a:lnTo>
                      <a:lnTo>
                        <a:pt x="1813208" y="487170"/>
                      </a:lnTo>
                      <a:lnTo>
                        <a:pt x="1788115" y="462078"/>
                      </a:lnTo>
                      <a:lnTo>
                        <a:pt x="1817021" y="433172"/>
                      </a:lnTo>
                      <a:lnTo>
                        <a:pt x="1638436" y="254587"/>
                      </a:lnTo>
                      <a:lnTo>
                        <a:pt x="1893022" y="0"/>
                      </a:lnTo>
                      <a:lnTo>
                        <a:pt x="1948799" y="55777"/>
                      </a:lnTo>
                      <a:lnTo>
                        <a:pt x="2421315" y="82732"/>
                      </a:lnTo>
                      <a:lnTo>
                        <a:pt x="2424216" y="79831"/>
                      </a:lnTo>
                      <a:lnTo>
                        <a:pt x="2449269" y="10488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48" name="Rectangle 41">
                  <a:extLst>
                    <a:ext uri="{FF2B5EF4-FFF2-40B4-BE49-F238E27FC236}">
                      <a16:creationId xmlns:a16="http://schemas.microsoft.com/office/drawing/2014/main" id="{106EA31B-1E98-99F7-CC21-4C0C85F4E92F}"/>
                    </a:ext>
                  </a:extLst>
                </p:cNvPr>
                <p:cNvSpPr>
                  <a:spLocks/>
                </p:cNvSpPr>
                <p:nvPr/>
              </p:nvSpPr>
              <p:spPr>
                <a:xfrm rot="19192674">
                  <a:off x="926950" y="2109352"/>
                  <a:ext cx="360000" cy="360000"/>
                </a:xfrm>
                <a:custGeom>
                  <a:avLst/>
                  <a:gdLst/>
                  <a:ahLst/>
                  <a:cxnLst/>
                  <a:rect l="l" t="t" r="r" b="b"/>
                  <a:pathLst>
                    <a:path w="3888423" h="3970014">
                      <a:moveTo>
                        <a:pt x="1259577" y="2471243"/>
                      </a:moveTo>
                      <a:cubicBezTo>
                        <a:pt x="1293292" y="2471243"/>
                        <a:pt x="1320623" y="2543205"/>
                        <a:pt x="1320623" y="2631975"/>
                      </a:cubicBezTo>
                      <a:cubicBezTo>
                        <a:pt x="1320623" y="2720745"/>
                        <a:pt x="1293292" y="2792707"/>
                        <a:pt x="1259577" y="2792707"/>
                      </a:cubicBezTo>
                      <a:cubicBezTo>
                        <a:pt x="1225862" y="2792707"/>
                        <a:pt x="1198531" y="2720745"/>
                        <a:pt x="1198531" y="2631975"/>
                      </a:cubicBezTo>
                      <a:cubicBezTo>
                        <a:pt x="1198531" y="2543205"/>
                        <a:pt x="1225862" y="2471243"/>
                        <a:pt x="1259577" y="2471243"/>
                      </a:cubicBezTo>
                      <a:close/>
                      <a:moveTo>
                        <a:pt x="1710471" y="2470362"/>
                      </a:moveTo>
                      <a:cubicBezTo>
                        <a:pt x="1741030" y="2470028"/>
                        <a:pt x="1768823" y="2488083"/>
                        <a:pt x="1781169" y="2516203"/>
                      </a:cubicBezTo>
                      <a:cubicBezTo>
                        <a:pt x="1793845" y="2545068"/>
                        <a:pt x="1787700" y="2578742"/>
                        <a:pt x="1765642" y="2601268"/>
                      </a:cubicBezTo>
                      <a:cubicBezTo>
                        <a:pt x="1750827" y="2616399"/>
                        <a:pt x="1730831" y="2624459"/>
                        <a:pt x="1710472" y="2623745"/>
                      </a:cubicBezTo>
                      <a:close/>
                      <a:moveTo>
                        <a:pt x="2456093" y="2374056"/>
                      </a:moveTo>
                      <a:lnTo>
                        <a:pt x="2456093" y="2889893"/>
                      </a:lnTo>
                      <a:lnTo>
                        <a:pt x="2566690" y="2889893"/>
                      </a:lnTo>
                      <a:lnTo>
                        <a:pt x="2566690" y="2706284"/>
                      </a:lnTo>
                      <a:lnTo>
                        <a:pt x="2632197" y="2884955"/>
                      </a:lnTo>
                      <a:lnTo>
                        <a:pt x="2635843" y="2883618"/>
                      </a:lnTo>
                      <a:lnTo>
                        <a:pt x="2635843" y="2889893"/>
                      </a:lnTo>
                      <a:lnTo>
                        <a:pt x="2746439" y="2889893"/>
                      </a:lnTo>
                      <a:lnTo>
                        <a:pt x="2746439" y="2374056"/>
                      </a:lnTo>
                      <a:lnTo>
                        <a:pt x="2635843" y="2374056"/>
                      </a:lnTo>
                      <a:lnTo>
                        <a:pt x="2635843" y="2573614"/>
                      </a:lnTo>
                      <a:lnTo>
                        <a:pt x="2566690" y="2385000"/>
                      </a:lnTo>
                      <a:lnTo>
                        <a:pt x="2566690" y="2374056"/>
                      </a:lnTo>
                      <a:close/>
                      <a:moveTo>
                        <a:pt x="2032426" y="2374056"/>
                      </a:moveTo>
                      <a:lnTo>
                        <a:pt x="2032426" y="2889895"/>
                      </a:lnTo>
                      <a:lnTo>
                        <a:pt x="2115405" y="2889895"/>
                      </a:lnTo>
                      <a:lnTo>
                        <a:pt x="2143023" y="2889895"/>
                      </a:lnTo>
                      <a:lnTo>
                        <a:pt x="2308949" y="2889895"/>
                      </a:lnTo>
                      <a:lnTo>
                        <a:pt x="2308949" y="2779299"/>
                      </a:lnTo>
                      <a:lnTo>
                        <a:pt x="2143023" y="2779299"/>
                      </a:lnTo>
                      <a:lnTo>
                        <a:pt x="2143023" y="2686401"/>
                      </a:lnTo>
                      <a:lnTo>
                        <a:pt x="2308949" y="2686401"/>
                      </a:lnTo>
                      <a:lnTo>
                        <a:pt x="2308949" y="2575804"/>
                      </a:lnTo>
                      <a:lnTo>
                        <a:pt x="2143023" y="2575804"/>
                      </a:lnTo>
                      <a:lnTo>
                        <a:pt x="2143023" y="2484653"/>
                      </a:lnTo>
                      <a:lnTo>
                        <a:pt x="2308949" y="2484653"/>
                      </a:lnTo>
                      <a:lnTo>
                        <a:pt x="2308949" y="2374056"/>
                      </a:lnTo>
                      <a:lnTo>
                        <a:pt x="2143023" y="2374056"/>
                      </a:lnTo>
                      <a:lnTo>
                        <a:pt x="2115405" y="2374056"/>
                      </a:lnTo>
                      <a:close/>
                      <a:moveTo>
                        <a:pt x="1259577" y="2374056"/>
                      </a:moveTo>
                      <a:cubicBezTo>
                        <a:pt x="1172187" y="2374056"/>
                        <a:pt x="1101344" y="2489530"/>
                        <a:pt x="1101344" y="2631975"/>
                      </a:cubicBezTo>
                      <a:cubicBezTo>
                        <a:pt x="1101344" y="2774420"/>
                        <a:pt x="1172187" y="2889894"/>
                        <a:pt x="1259577" y="2889894"/>
                      </a:cubicBezTo>
                      <a:cubicBezTo>
                        <a:pt x="1346967" y="2889894"/>
                        <a:pt x="1417810" y="2774420"/>
                        <a:pt x="1417810" y="2631975"/>
                      </a:cubicBezTo>
                      <a:cubicBezTo>
                        <a:pt x="1417810" y="2489530"/>
                        <a:pt x="1346967" y="2374056"/>
                        <a:pt x="1259577" y="2374056"/>
                      </a:cubicBezTo>
                      <a:close/>
                      <a:moveTo>
                        <a:pt x="1599876" y="2366688"/>
                      </a:moveTo>
                      <a:lnTo>
                        <a:pt x="1599875" y="2882524"/>
                      </a:lnTo>
                      <a:lnTo>
                        <a:pt x="1710472" y="2882525"/>
                      </a:lnTo>
                      <a:lnTo>
                        <a:pt x="1710472" y="2723975"/>
                      </a:lnTo>
                      <a:cubicBezTo>
                        <a:pt x="1757507" y="2725624"/>
                        <a:pt x="1803701" y="2707003"/>
                        <a:pt x="1837929" y="2672047"/>
                      </a:cubicBezTo>
                      <a:cubicBezTo>
                        <a:pt x="1888884" y="2620006"/>
                        <a:pt x="1903084" y="2542214"/>
                        <a:pt x="1873801" y="2475527"/>
                      </a:cubicBezTo>
                      <a:cubicBezTo>
                        <a:pt x="1845275" y="2410565"/>
                        <a:pt x="1781067" y="2368851"/>
                        <a:pt x="1710472" y="2369624"/>
                      </a:cubicBezTo>
                      <a:lnTo>
                        <a:pt x="1710471" y="2366688"/>
                      </a:lnTo>
                      <a:close/>
                      <a:moveTo>
                        <a:pt x="920754" y="2169815"/>
                      </a:moveTo>
                      <a:lnTo>
                        <a:pt x="3008986" y="2169815"/>
                      </a:lnTo>
                      <a:lnTo>
                        <a:pt x="3008986" y="3105919"/>
                      </a:lnTo>
                      <a:lnTo>
                        <a:pt x="920754" y="3105919"/>
                      </a:lnTo>
                      <a:close/>
                      <a:moveTo>
                        <a:pt x="632722" y="1985007"/>
                      </a:moveTo>
                      <a:lnTo>
                        <a:pt x="632722" y="3321943"/>
                      </a:lnTo>
                      <a:lnTo>
                        <a:pt x="3297018" y="3321943"/>
                      </a:lnTo>
                      <a:lnTo>
                        <a:pt x="3297018" y="1985007"/>
                      </a:lnTo>
                      <a:close/>
                      <a:moveTo>
                        <a:pt x="2657019" y="761679"/>
                      </a:moveTo>
                      <a:lnTo>
                        <a:pt x="2760733" y="1606387"/>
                      </a:lnTo>
                      <a:lnTo>
                        <a:pt x="2761762" y="1614761"/>
                      </a:lnTo>
                      <a:lnTo>
                        <a:pt x="2762330" y="1614691"/>
                      </a:lnTo>
                      <a:cubicBezTo>
                        <a:pt x="2780335" y="1740615"/>
                        <a:pt x="2862522" y="1833408"/>
                        <a:pt x="2948897" y="1824230"/>
                      </a:cubicBezTo>
                      <a:cubicBezTo>
                        <a:pt x="3036464" y="1814924"/>
                        <a:pt x="3095979" y="1704243"/>
                        <a:pt x="3083047" y="1575312"/>
                      </a:cubicBezTo>
                      <a:lnTo>
                        <a:pt x="3083347" y="1575275"/>
                      </a:lnTo>
                      <a:lnTo>
                        <a:pt x="2983448" y="761679"/>
                      </a:lnTo>
                      <a:close/>
                      <a:moveTo>
                        <a:pt x="2205921" y="761679"/>
                      </a:moveTo>
                      <a:lnTo>
                        <a:pt x="2264137" y="1594263"/>
                      </a:lnTo>
                      <a:cubicBezTo>
                        <a:pt x="2264333" y="1597068"/>
                        <a:pt x="2264530" y="1599874"/>
                        <a:pt x="2264726" y="1602679"/>
                      </a:cubicBezTo>
                      <a:lnTo>
                        <a:pt x="2265297" y="1602640"/>
                      </a:lnTo>
                      <a:cubicBezTo>
                        <a:pt x="2276686" y="1729333"/>
                        <a:pt x="2353905" y="1826300"/>
                        <a:pt x="2440641" y="1821655"/>
                      </a:cubicBezTo>
                      <a:cubicBezTo>
                        <a:pt x="2528577" y="1816945"/>
                        <a:pt x="2593802" y="1709530"/>
                        <a:pt x="2587636" y="1580099"/>
                      </a:cubicBezTo>
                      <a:lnTo>
                        <a:pt x="2587937" y="1580078"/>
                      </a:lnTo>
                      <a:lnTo>
                        <a:pt x="2530706" y="761679"/>
                      </a:lnTo>
                      <a:close/>
                      <a:moveTo>
                        <a:pt x="1761700" y="761679"/>
                      </a:moveTo>
                      <a:cubicBezTo>
                        <a:pt x="1761699" y="1032443"/>
                        <a:pt x="1761699" y="1303208"/>
                        <a:pt x="1761698" y="1573972"/>
                      </a:cubicBezTo>
                      <a:lnTo>
                        <a:pt x="1761698" y="1582410"/>
                      </a:lnTo>
                      <a:lnTo>
                        <a:pt x="1762270" y="1582410"/>
                      </a:lnTo>
                      <a:cubicBezTo>
                        <a:pt x="1764795" y="1709590"/>
                        <a:pt x="1835062" y="1811707"/>
                        <a:pt x="1921910" y="1813122"/>
                      </a:cubicBezTo>
                      <a:cubicBezTo>
                        <a:pt x="2009960" y="1814558"/>
                        <a:pt x="2082519" y="1711955"/>
                        <a:pt x="2085398" y="1582410"/>
                      </a:cubicBezTo>
                      <a:lnTo>
                        <a:pt x="2085698" y="1582410"/>
                      </a:lnTo>
                      <a:cubicBezTo>
                        <a:pt x="2085698" y="1308834"/>
                        <a:pt x="2085698" y="1035256"/>
                        <a:pt x="2085696" y="761679"/>
                      </a:cubicBezTo>
                      <a:close/>
                      <a:moveTo>
                        <a:pt x="3411320" y="761678"/>
                      </a:moveTo>
                      <a:lnTo>
                        <a:pt x="3078803" y="761679"/>
                      </a:lnTo>
                      <a:lnTo>
                        <a:pt x="3277545" y="1622538"/>
                      </a:lnTo>
                      <a:lnTo>
                        <a:pt x="3279443" y="1630759"/>
                      </a:lnTo>
                      <a:lnTo>
                        <a:pt x="3280000" y="1630631"/>
                      </a:lnTo>
                      <a:cubicBezTo>
                        <a:pt x="3311069" y="1753983"/>
                        <a:pt x="3402507" y="1837676"/>
                        <a:pt x="3487448" y="1819520"/>
                      </a:cubicBezTo>
                      <a:cubicBezTo>
                        <a:pt x="3573564" y="1801112"/>
                        <a:pt x="3621183" y="1684815"/>
                        <a:pt x="3594846" y="1557943"/>
                      </a:cubicBezTo>
                      <a:lnTo>
                        <a:pt x="3595140" y="1557876"/>
                      </a:lnTo>
                      <a:close/>
                      <a:moveTo>
                        <a:pt x="1633002" y="761678"/>
                      </a:moveTo>
                      <a:lnTo>
                        <a:pt x="1308563" y="761679"/>
                      </a:lnTo>
                      <a:lnTo>
                        <a:pt x="1266057" y="1572672"/>
                      </a:lnTo>
                      <a:lnTo>
                        <a:pt x="1265616" y="1581099"/>
                      </a:lnTo>
                      <a:lnTo>
                        <a:pt x="1266187" y="1581128"/>
                      </a:lnTo>
                      <a:cubicBezTo>
                        <a:pt x="1262052" y="1708267"/>
                        <a:pt x="1326878" y="1813921"/>
                        <a:pt x="1413534" y="1819881"/>
                      </a:cubicBezTo>
                      <a:cubicBezTo>
                        <a:pt x="1501387" y="1825922"/>
                        <a:pt x="1579217" y="1727257"/>
                        <a:pt x="1588872" y="1598040"/>
                      </a:cubicBezTo>
                      <a:lnTo>
                        <a:pt x="1589172" y="1598055"/>
                      </a:lnTo>
                      <a:close/>
                      <a:moveTo>
                        <a:pt x="863949" y="761678"/>
                      </a:moveTo>
                      <a:lnTo>
                        <a:pt x="765078" y="1566901"/>
                      </a:lnTo>
                      <a:lnTo>
                        <a:pt x="764050" y="1575275"/>
                      </a:lnTo>
                      <a:lnTo>
                        <a:pt x="764617" y="1575345"/>
                      </a:lnTo>
                      <a:cubicBezTo>
                        <a:pt x="751624" y="1701884"/>
                        <a:pt x="808922" y="1811803"/>
                        <a:pt x="894951" y="1823794"/>
                      </a:cubicBezTo>
                      <a:cubicBezTo>
                        <a:pt x="982168" y="1835949"/>
                        <a:pt x="1066691" y="1742953"/>
                        <a:pt x="1085336" y="1614724"/>
                      </a:cubicBezTo>
                      <a:lnTo>
                        <a:pt x="1085635" y="1614761"/>
                      </a:lnTo>
                      <a:lnTo>
                        <a:pt x="1190378" y="761679"/>
                      </a:lnTo>
                      <a:close/>
                      <a:moveTo>
                        <a:pt x="295535" y="441623"/>
                      </a:moveTo>
                      <a:lnTo>
                        <a:pt x="3583899" y="441623"/>
                      </a:lnTo>
                      <a:cubicBezTo>
                        <a:pt x="3610412" y="441623"/>
                        <a:pt x="3631905" y="463116"/>
                        <a:pt x="3631905" y="489629"/>
                      </a:cubicBezTo>
                      <a:lnTo>
                        <a:pt x="3631905" y="655863"/>
                      </a:lnTo>
                      <a:lnTo>
                        <a:pt x="3884522" y="1666330"/>
                      </a:lnTo>
                      <a:cubicBezTo>
                        <a:pt x="3909974" y="1748325"/>
                        <a:pt x="3809191" y="1900953"/>
                        <a:pt x="3631905" y="1666330"/>
                      </a:cubicBezTo>
                      <a:lnTo>
                        <a:pt x="3631905" y="3970014"/>
                      </a:lnTo>
                      <a:lnTo>
                        <a:pt x="247529" y="3970014"/>
                      </a:lnTo>
                      <a:lnTo>
                        <a:pt x="247529" y="1768425"/>
                      </a:lnTo>
                      <a:cubicBezTo>
                        <a:pt x="263724" y="1795996"/>
                        <a:pt x="288366" y="1813812"/>
                        <a:pt x="317369" y="1820473"/>
                      </a:cubicBezTo>
                      <a:cubicBezTo>
                        <a:pt x="403196" y="1840184"/>
                        <a:pt x="495502" y="1754908"/>
                        <a:pt x="525251" y="1628793"/>
                      </a:cubicBezTo>
                      <a:lnTo>
                        <a:pt x="525545" y="1628855"/>
                      </a:lnTo>
                      <a:lnTo>
                        <a:pt x="709866" y="761679"/>
                      </a:lnTo>
                      <a:lnTo>
                        <a:pt x="378634" y="761679"/>
                      </a:lnTo>
                      <a:lnTo>
                        <a:pt x="210380" y="1553239"/>
                      </a:lnTo>
                      <a:lnTo>
                        <a:pt x="208625" y="1561492"/>
                      </a:lnTo>
                      <a:lnTo>
                        <a:pt x="209185" y="1561611"/>
                      </a:lnTo>
                      <a:cubicBezTo>
                        <a:pt x="202164" y="1598200"/>
                        <a:pt x="201274" y="1633895"/>
                        <a:pt x="207433" y="1666330"/>
                      </a:cubicBezTo>
                      <a:cubicBezTo>
                        <a:pt x="113985" y="1883037"/>
                        <a:pt x="-32319" y="1816968"/>
                        <a:pt x="6372" y="1666330"/>
                      </a:cubicBezTo>
                      <a:lnTo>
                        <a:pt x="249769" y="692744"/>
                      </a:lnTo>
                      <a:cubicBezTo>
                        <a:pt x="247993" y="689334"/>
                        <a:pt x="247529" y="685546"/>
                        <a:pt x="247529" y="681649"/>
                      </a:cubicBezTo>
                      <a:lnTo>
                        <a:pt x="247529" y="489629"/>
                      </a:lnTo>
                      <a:cubicBezTo>
                        <a:pt x="247529" y="463116"/>
                        <a:pt x="269022" y="441623"/>
                        <a:pt x="295535" y="441623"/>
                      </a:cubicBezTo>
                      <a:close/>
                      <a:moveTo>
                        <a:pt x="307785" y="0"/>
                      </a:moveTo>
                      <a:lnTo>
                        <a:pt x="3571649" y="0"/>
                      </a:lnTo>
                      <a:cubicBezTo>
                        <a:pt x="3604927" y="0"/>
                        <a:pt x="3631905" y="26978"/>
                        <a:pt x="3631905" y="60256"/>
                      </a:cubicBezTo>
                      <a:lnTo>
                        <a:pt x="3631905" y="301273"/>
                      </a:lnTo>
                      <a:cubicBezTo>
                        <a:pt x="3631905" y="334551"/>
                        <a:pt x="3604927" y="361529"/>
                        <a:pt x="3571649" y="361529"/>
                      </a:cubicBezTo>
                      <a:lnTo>
                        <a:pt x="307785" y="361529"/>
                      </a:lnTo>
                      <a:cubicBezTo>
                        <a:pt x="274507" y="361529"/>
                        <a:pt x="247529" y="334551"/>
                        <a:pt x="247529" y="301273"/>
                      </a:cubicBezTo>
                      <a:lnTo>
                        <a:pt x="247529" y="60256"/>
                      </a:lnTo>
                      <a:cubicBezTo>
                        <a:pt x="247529" y="26978"/>
                        <a:pt x="274507" y="0"/>
                        <a:pt x="307785"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49" name="Isosceles Triangle 3">
                  <a:extLst>
                    <a:ext uri="{FF2B5EF4-FFF2-40B4-BE49-F238E27FC236}">
                      <a16:creationId xmlns:a16="http://schemas.microsoft.com/office/drawing/2014/main" id="{D9DE0F91-1340-D8D5-41E5-C85EEAA76564}"/>
                    </a:ext>
                  </a:extLst>
                </p:cNvPr>
                <p:cNvSpPr>
                  <a:spLocks noChangeAspect="1"/>
                </p:cNvSpPr>
                <p:nvPr/>
              </p:nvSpPr>
              <p:spPr>
                <a:xfrm rot="2229245">
                  <a:off x="2616513" y="2030577"/>
                  <a:ext cx="359661" cy="360000"/>
                </a:xfrm>
                <a:custGeom>
                  <a:avLst/>
                  <a:gdLst/>
                  <a:ahLst/>
                  <a:cxnLst/>
                  <a:rect l="l" t="t" r="r" b="b"/>
                  <a:pathLst>
                    <a:path w="3935086" h="3938802">
                      <a:moveTo>
                        <a:pt x="1861742" y="3314001"/>
                      </a:moveTo>
                      <a:cubicBezTo>
                        <a:pt x="1921395" y="3314001"/>
                        <a:pt x="1969754" y="3362360"/>
                        <a:pt x="1969754" y="3422013"/>
                      </a:cubicBezTo>
                      <a:cubicBezTo>
                        <a:pt x="1969754" y="3481666"/>
                        <a:pt x="1921395" y="3530025"/>
                        <a:pt x="1861742" y="3530025"/>
                      </a:cubicBezTo>
                      <a:cubicBezTo>
                        <a:pt x="1802089" y="3530025"/>
                        <a:pt x="1753730" y="3481666"/>
                        <a:pt x="1753730" y="3422013"/>
                      </a:cubicBezTo>
                      <a:cubicBezTo>
                        <a:pt x="1753730" y="3362360"/>
                        <a:pt x="1802089" y="3314001"/>
                        <a:pt x="1861742" y="3314001"/>
                      </a:cubicBezTo>
                      <a:close/>
                      <a:moveTo>
                        <a:pt x="2097646" y="2118753"/>
                      </a:moveTo>
                      <a:lnTo>
                        <a:pt x="2097646" y="2478753"/>
                      </a:lnTo>
                      <a:lnTo>
                        <a:pt x="2457646" y="2478753"/>
                      </a:lnTo>
                      <a:lnTo>
                        <a:pt x="2457646" y="2118753"/>
                      </a:lnTo>
                      <a:close/>
                      <a:moveTo>
                        <a:pt x="1476536" y="2118753"/>
                      </a:moveTo>
                      <a:lnTo>
                        <a:pt x="1476536" y="2478753"/>
                      </a:lnTo>
                      <a:lnTo>
                        <a:pt x="1836536" y="2478753"/>
                      </a:lnTo>
                      <a:lnTo>
                        <a:pt x="1836536" y="2118753"/>
                      </a:lnTo>
                      <a:close/>
                      <a:moveTo>
                        <a:pt x="2097646" y="1539638"/>
                      </a:moveTo>
                      <a:lnTo>
                        <a:pt x="2097646" y="1899638"/>
                      </a:lnTo>
                      <a:lnTo>
                        <a:pt x="2457646" y="1899638"/>
                      </a:lnTo>
                      <a:lnTo>
                        <a:pt x="2457646" y="1539638"/>
                      </a:lnTo>
                      <a:close/>
                      <a:moveTo>
                        <a:pt x="1476536" y="1539638"/>
                      </a:moveTo>
                      <a:lnTo>
                        <a:pt x="1476536" y="1899638"/>
                      </a:lnTo>
                      <a:lnTo>
                        <a:pt x="1836536" y="1899638"/>
                      </a:lnTo>
                      <a:lnTo>
                        <a:pt x="1836536" y="1539638"/>
                      </a:lnTo>
                      <a:close/>
                      <a:moveTo>
                        <a:pt x="1989788" y="770570"/>
                      </a:moveTo>
                      <a:lnTo>
                        <a:pt x="3429788" y="1850570"/>
                      </a:lnTo>
                      <a:lnTo>
                        <a:pt x="3430108" y="1850570"/>
                      </a:lnTo>
                      <a:lnTo>
                        <a:pt x="3430108" y="3938802"/>
                      </a:lnTo>
                      <a:lnTo>
                        <a:pt x="2265771" y="3938802"/>
                      </a:lnTo>
                      <a:lnTo>
                        <a:pt x="2265771" y="2786674"/>
                      </a:lnTo>
                      <a:lnTo>
                        <a:pt x="1669844" y="2786674"/>
                      </a:lnTo>
                      <a:lnTo>
                        <a:pt x="1669844" y="3938802"/>
                      </a:lnTo>
                      <a:lnTo>
                        <a:pt x="549788" y="3938802"/>
                      </a:lnTo>
                      <a:lnTo>
                        <a:pt x="549788" y="1850570"/>
                      </a:lnTo>
                      <a:close/>
                      <a:moveTo>
                        <a:pt x="1969233" y="1003"/>
                      </a:moveTo>
                      <a:cubicBezTo>
                        <a:pt x="1995162" y="-2644"/>
                        <a:pt x="2022483" y="3601"/>
                        <a:pt x="2045048" y="20601"/>
                      </a:cubicBezTo>
                      <a:lnTo>
                        <a:pt x="3894333" y="1413834"/>
                      </a:lnTo>
                      <a:cubicBezTo>
                        <a:pt x="3939464" y="1447835"/>
                        <a:pt x="3948486" y="1511986"/>
                        <a:pt x="3914485" y="1557117"/>
                      </a:cubicBezTo>
                      <a:lnTo>
                        <a:pt x="3756006" y="1767472"/>
                      </a:lnTo>
                      <a:cubicBezTo>
                        <a:pt x="3722004" y="1812603"/>
                        <a:pt x="3657854" y="1821626"/>
                        <a:pt x="3612722" y="1787625"/>
                      </a:cubicBezTo>
                      <a:lnTo>
                        <a:pt x="1967544" y="548164"/>
                      </a:lnTo>
                      <a:lnTo>
                        <a:pt x="322364" y="1787626"/>
                      </a:lnTo>
                      <a:cubicBezTo>
                        <a:pt x="277233" y="1821627"/>
                        <a:pt x="213082" y="1812604"/>
                        <a:pt x="179080" y="1767473"/>
                      </a:cubicBezTo>
                      <a:lnTo>
                        <a:pt x="20601" y="1557118"/>
                      </a:lnTo>
                      <a:cubicBezTo>
                        <a:pt x="-13400" y="1511987"/>
                        <a:pt x="-4378" y="1447836"/>
                        <a:pt x="40754" y="1413835"/>
                      </a:cubicBezTo>
                      <a:lnTo>
                        <a:pt x="1890038" y="20602"/>
                      </a:lnTo>
                      <a:cubicBezTo>
                        <a:pt x="1912604" y="3602"/>
                        <a:pt x="1939924" y="-2643"/>
                        <a:pt x="1965854" y="1004"/>
                      </a:cubicBezTo>
                      <a:lnTo>
                        <a:pt x="1967542" y="1586"/>
                      </a:lnTo>
                      <a:cubicBezTo>
                        <a:pt x="1968071" y="1171"/>
                        <a:pt x="1968652" y="1085"/>
                        <a:pt x="1969233" y="100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grpSp>
          <p:grpSp>
            <p:nvGrpSpPr>
              <p:cNvPr id="23" name="Group 22">
                <a:extLst>
                  <a:ext uri="{FF2B5EF4-FFF2-40B4-BE49-F238E27FC236}">
                    <a16:creationId xmlns:a16="http://schemas.microsoft.com/office/drawing/2014/main" id="{8338D37D-C19C-B62A-25D0-F30AECBF6F23}"/>
                  </a:ext>
                </a:extLst>
              </p:cNvPr>
              <p:cNvGrpSpPr/>
              <p:nvPr/>
            </p:nvGrpSpPr>
            <p:grpSpPr>
              <a:xfrm rot="4990866">
                <a:off x="2464466" y="2788531"/>
                <a:ext cx="2049224" cy="852218"/>
                <a:chOff x="926950" y="1617134"/>
                <a:chExt cx="2049224" cy="852218"/>
              </a:xfrm>
              <a:grpFill/>
            </p:grpSpPr>
            <p:sp>
              <p:nvSpPr>
                <p:cNvPr id="38" name="Rectangle 14">
                  <a:extLst>
                    <a:ext uri="{FF2B5EF4-FFF2-40B4-BE49-F238E27FC236}">
                      <a16:creationId xmlns:a16="http://schemas.microsoft.com/office/drawing/2014/main" id="{DC5EFDC0-848F-A7BD-E362-9AC7FC026149}"/>
                    </a:ext>
                  </a:extLst>
                </p:cNvPr>
                <p:cNvSpPr/>
                <p:nvPr/>
              </p:nvSpPr>
              <p:spPr>
                <a:xfrm rot="19949266">
                  <a:off x="1199615" y="1717912"/>
                  <a:ext cx="531261" cy="531261"/>
                </a:xfrm>
                <a:custGeom>
                  <a:avLst/>
                  <a:gdLst/>
                  <a:ahLst/>
                  <a:cxnLst/>
                  <a:rect l="l" t="t" r="r" b="b"/>
                  <a:pathLst>
                    <a:path w="3942192" h="3931865">
                      <a:moveTo>
                        <a:pt x="2826148" y="3448804"/>
                      </a:moveTo>
                      <a:lnTo>
                        <a:pt x="2826148" y="3556804"/>
                      </a:lnTo>
                      <a:lnTo>
                        <a:pt x="3042148" y="3556804"/>
                      </a:lnTo>
                      <a:lnTo>
                        <a:pt x="3042148" y="3448804"/>
                      </a:lnTo>
                      <a:close/>
                      <a:moveTo>
                        <a:pt x="890988" y="3448804"/>
                      </a:moveTo>
                      <a:lnTo>
                        <a:pt x="890988" y="3556804"/>
                      </a:lnTo>
                      <a:lnTo>
                        <a:pt x="1106988" y="3556804"/>
                      </a:lnTo>
                      <a:lnTo>
                        <a:pt x="1106988" y="3448804"/>
                      </a:lnTo>
                      <a:close/>
                      <a:moveTo>
                        <a:pt x="3528192" y="3439467"/>
                      </a:moveTo>
                      <a:lnTo>
                        <a:pt x="3528192" y="3547467"/>
                      </a:lnTo>
                      <a:lnTo>
                        <a:pt x="3744192" y="3547467"/>
                      </a:lnTo>
                      <a:lnTo>
                        <a:pt x="3744192" y="3439467"/>
                      </a:lnTo>
                      <a:close/>
                      <a:moveTo>
                        <a:pt x="198000" y="3439467"/>
                      </a:moveTo>
                      <a:lnTo>
                        <a:pt x="198000" y="3547467"/>
                      </a:lnTo>
                      <a:lnTo>
                        <a:pt x="414000" y="3547467"/>
                      </a:lnTo>
                      <a:lnTo>
                        <a:pt x="414000" y="3439467"/>
                      </a:lnTo>
                      <a:close/>
                      <a:moveTo>
                        <a:pt x="2826148" y="3206154"/>
                      </a:moveTo>
                      <a:lnTo>
                        <a:pt x="2826148" y="3314154"/>
                      </a:lnTo>
                      <a:lnTo>
                        <a:pt x="3042148" y="3314154"/>
                      </a:lnTo>
                      <a:lnTo>
                        <a:pt x="3042148" y="3206154"/>
                      </a:lnTo>
                      <a:close/>
                      <a:moveTo>
                        <a:pt x="890988" y="3206154"/>
                      </a:moveTo>
                      <a:lnTo>
                        <a:pt x="890988" y="3314154"/>
                      </a:lnTo>
                      <a:lnTo>
                        <a:pt x="1106988" y="3314154"/>
                      </a:lnTo>
                      <a:lnTo>
                        <a:pt x="1106988" y="3206154"/>
                      </a:lnTo>
                      <a:close/>
                      <a:moveTo>
                        <a:pt x="3528192" y="3196817"/>
                      </a:moveTo>
                      <a:lnTo>
                        <a:pt x="3528192" y="3304817"/>
                      </a:lnTo>
                      <a:lnTo>
                        <a:pt x="3744192" y="3304817"/>
                      </a:lnTo>
                      <a:lnTo>
                        <a:pt x="3744192" y="3196817"/>
                      </a:lnTo>
                      <a:close/>
                      <a:moveTo>
                        <a:pt x="198000" y="3196817"/>
                      </a:moveTo>
                      <a:lnTo>
                        <a:pt x="198000" y="3304817"/>
                      </a:lnTo>
                      <a:lnTo>
                        <a:pt x="414000" y="3304817"/>
                      </a:lnTo>
                      <a:lnTo>
                        <a:pt x="414000" y="3196817"/>
                      </a:lnTo>
                      <a:close/>
                      <a:moveTo>
                        <a:pt x="2070064" y="3046635"/>
                      </a:moveTo>
                      <a:lnTo>
                        <a:pt x="2070064" y="3154635"/>
                      </a:lnTo>
                      <a:lnTo>
                        <a:pt x="2286064" y="3154635"/>
                      </a:lnTo>
                      <a:lnTo>
                        <a:pt x="2286064" y="3046635"/>
                      </a:lnTo>
                      <a:close/>
                      <a:moveTo>
                        <a:pt x="1638016" y="3037298"/>
                      </a:moveTo>
                      <a:lnTo>
                        <a:pt x="1638016" y="3145298"/>
                      </a:lnTo>
                      <a:lnTo>
                        <a:pt x="1854016" y="3145298"/>
                      </a:lnTo>
                      <a:lnTo>
                        <a:pt x="1854016" y="3037298"/>
                      </a:lnTo>
                      <a:close/>
                      <a:moveTo>
                        <a:pt x="2826148" y="2963504"/>
                      </a:moveTo>
                      <a:lnTo>
                        <a:pt x="2826148" y="3071504"/>
                      </a:lnTo>
                      <a:lnTo>
                        <a:pt x="3042148" y="3071504"/>
                      </a:lnTo>
                      <a:lnTo>
                        <a:pt x="3042148" y="2963504"/>
                      </a:lnTo>
                      <a:close/>
                      <a:moveTo>
                        <a:pt x="890988" y="2963504"/>
                      </a:moveTo>
                      <a:lnTo>
                        <a:pt x="890988" y="3071504"/>
                      </a:lnTo>
                      <a:lnTo>
                        <a:pt x="1106988" y="3071504"/>
                      </a:lnTo>
                      <a:lnTo>
                        <a:pt x="1106988" y="2963504"/>
                      </a:lnTo>
                      <a:close/>
                      <a:moveTo>
                        <a:pt x="3528192" y="2954167"/>
                      </a:moveTo>
                      <a:lnTo>
                        <a:pt x="3528192" y="3062167"/>
                      </a:lnTo>
                      <a:lnTo>
                        <a:pt x="3744192" y="3062167"/>
                      </a:lnTo>
                      <a:lnTo>
                        <a:pt x="3744192" y="2954167"/>
                      </a:lnTo>
                      <a:close/>
                      <a:moveTo>
                        <a:pt x="198000" y="2954167"/>
                      </a:moveTo>
                      <a:lnTo>
                        <a:pt x="198000" y="3062167"/>
                      </a:lnTo>
                      <a:lnTo>
                        <a:pt x="414000" y="3062167"/>
                      </a:lnTo>
                      <a:lnTo>
                        <a:pt x="414000" y="2954167"/>
                      </a:lnTo>
                      <a:close/>
                      <a:moveTo>
                        <a:pt x="2070064" y="2803981"/>
                      </a:moveTo>
                      <a:lnTo>
                        <a:pt x="2070064" y="2911981"/>
                      </a:lnTo>
                      <a:lnTo>
                        <a:pt x="2286064" y="2911981"/>
                      </a:lnTo>
                      <a:lnTo>
                        <a:pt x="2286064" y="2803981"/>
                      </a:lnTo>
                      <a:close/>
                      <a:moveTo>
                        <a:pt x="1638016" y="2794644"/>
                      </a:moveTo>
                      <a:lnTo>
                        <a:pt x="1638016" y="2902644"/>
                      </a:lnTo>
                      <a:lnTo>
                        <a:pt x="1854016" y="2902644"/>
                      </a:lnTo>
                      <a:lnTo>
                        <a:pt x="1854016" y="2794644"/>
                      </a:lnTo>
                      <a:close/>
                      <a:moveTo>
                        <a:pt x="2826148" y="2720854"/>
                      </a:moveTo>
                      <a:lnTo>
                        <a:pt x="2826148" y="2828854"/>
                      </a:lnTo>
                      <a:lnTo>
                        <a:pt x="3042148" y="2828854"/>
                      </a:lnTo>
                      <a:lnTo>
                        <a:pt x="3042148" y="2720854"/>
                      </a:lnTo>
                      <a:close/>
                      <a:moveTo>
                        <a:pt x="890988" y="2720854"/>
                      </a:moveTo>
                      <a:lnTo>
                        <a:pt x="890988" y="2828854"/>
                      </a:lnTo>
                      <a:lnTo>
                        <a:pt x="1106988" y="2828854"/>
                      </a:lnTo>
                      <a:lnTo>
                        <a:pt x="1106988" y="2720854"/>
                      </a:lnTo>
                      <a:close/>
                      <a:moveTo>
                        <a:pt x="3528192" y="2711517"/>
                      </a:moveTo>
                      <a:lnTo>
                        <a:pt x="3528192" y="2819517"/>
                      </a:lnTo>
                      <a:lnTo>
                        <a:pt x="3744192" y="2819517"/>
                      </a:lnTo>
                      <a:lnTo>
                        <a:pt x="3744192" y="2711517"/>
                      </a:lnTo>
                      <a:close/>
                      <a:moveTo>
                        <a:pt x="198000" y="2711517"/>
                      </a:moveTo>
                      <a:lnTo>
                        <a:pt x="198000" y="2819517"/>
                      </a:lnTo>
                      <a:lnTo>
                        <a:pt x="414000" y="2819517"/>
                      </a:lnTo>
                      <a:lnTo>
                        <a:pt x="414000" y="2711517"/>
                      </a:lnTo>
                      <a:close/>
                      <a:moveTo>
                        <a:pt x="2070064" y="2561331"/>
                      </a:moveTo>
                      <a:lnTo>
                        <a:pt x="2070064" y="2669331"/>
                      </a:lnTo>
                      <a:lnTo>
                        <a:pt x="2286064" y="2669331"/>
                      </a:lnTo>
                      <a:lnTo>
                        <a:pt x="2286064" y="2561331"/>
                      </a:lnTo>
                      <a:close/>
                      <a:moveTo>
                        <a:pt x="1638016" y="2551994"/>
                      </a:moveTo>
                      <a:lnTo>
                        <a:pt x="1638016" y="2659994"/>
                      </a:lnTo>
                      <a:lnTo>
                        <a:pt x="1854016" y="2659994"/>
                      </a:lnTo>
                      <a:lnTo>
                        <a:pt x="1854016" y="2551994"/>
                      </a:lnTo>
                      <a:close/>
                      <a:moveTo>
                        <a:pt x="2826148" y="2478204"/>
                      </a:moveTo>
                      <a:lnTo>
                        <a:pt x="2826148" y="2586204"/>
                      </a:lnTo>
                      <a:lnTo>
                        <a:pt x="3042148" y="2586204"/>
                      </a:lnTo>
                      <a:lnTo>
                        <a:pt x="3042148" y="2478204"/>
                      </a:lnTo>
                      <a:close/>
                      <a:moveTo>
                        <a:pt x="890988" y="2478204"/>
                      </a:moveTo>
                      <a:lnTo>
                        <a:pt x="890988" y="2586204"/>
                      </a:lnTo>
                      <a:lnTo>
                        <a:pt x="1106988" y="2586204"/>
                      </a:lnTo>
                      <a:lnTo>
                        <a:pt x="1106988" y="2478204"/>
                      </a:lnTo>
                      <a:close/>
                      <a:moveTo>
                        <a:pt x="3528192" y="2468867"/>
                      </a:moveTo>
                      <a:lnTo>
                        <a:pt x="3528192" y="2576867"/>
                      </a:lnTo>
                      <a:lnTo>
                        <a:pt x="3744192" y="2576867"/>
                      </a:lnTo>
                      <a:lnTo>
                        <a:pt x="3744192" y="2468867"/>
                      </a:lnTo>
                      <a:close/>
                      <a:moveTo>
                        <a:pt x="198000" y="2468867"/>
                      </a:moveTo>
                      <a:lnTo>
                        <a:pt x="198000" y="2576867"/>
                      </a:lnTo>
                      <a:lnTo>
                        <a:pt x="414000" y="2576867"/>
                      </a:lnTo>
                      <a:lnTo>
                        <a:pt x="414000" y="2468867"/>
                      </a:lnTo>
                      <a:close/>
                      <a:moveTo>
                        <a:pt x="2070064" y="2318681"/>
                      </a:moveTo>
                      <a:lnTo>
                        <a:pt x="2070064" y="2426681"/>
                      </a:lnTo>
                      <a:lnTo>
                        <a:pt x="2286064" y="2426681"/>
                      </a:lnTo>
                      <a:lnTo>
                        <a:pt x="2286064" y="2318681"/>
                      </a:lnTo>
                      <a:close/>
                      <a:moveTo>
                        <a:pt x="1638016" y="2309344"/>
                      </a:moveTo>
                      <a:lnTo>
                        <a:pt x="1638016" y="2417344"/>
                      </a:lnTo>
                      <a:lnTo>
                        <a:pt x="1854016" y="2417344"/>
                      </a:lnTo>
                      <a:lnTo>
                        <a:pt x="1854016" y="2309344"/>
                      </a:lnTo>
                      <a:close/>
                      <a:moveTo>
                        <a:pt x="2826148" y="2235554"/>
                      </a:moveTo>
                      <a:lnTo>
                        <a:pt x="2826148" y="2343554"/>
                      </a:lnTo>
                      <a:lnTo>
                        <a:pt x="3042148" y="2343554"/>
                      </a:lnTo>
                      <a:lnTo>
                        <a:pt x="3042148" y="2235554"/>
                      </a:lnTo>
                      <a:close/>
                      <a:moveTo>
                        <a:pt x="890988" y="2235554"/>
                      </a:moveTo>
                      <a:lnTo>
                        <a:pt x="890988" y="2343554"/>
                      </a:lnTo>
                      <a:lnTo>
                        <a:pt x="1106988" y="2343554"/>
                      </a:lnTo>
                      <a:lnTo>
                        <a:pt x="1106988" y="2235554"/>
                      </a:lnTo>
                      <a:close/>
                      <a:moveTo>
                        <a:pt x="3528192" y="2226217"/>
                      </a:moveTo>
                      <a:lnTo>
                        <a:pt x="3528192" y="2334217"/>
                      </a:lnTo>
                      <a:lnTo>
                        <a:pt x="3744192" y="2334217"/>
                      </a:lnTo>
                      <a:lnTo>
                        <a:pt x="3744192" y="2226217"/>
                      </a:lnTo>
                      <a:close/>
                      <a:moveTo>
                        <a:pt x="198000" y="2226217"/>
                      </a:moveTo>
                      <a:lnTo>
                        <a:pt x="198000" y="2334217"/>
                      </a:lnTo>
                      <a:lnTo>
                        <a:pt x="414000" y="2334217"/>
                      </a:lnTo>
                      <a:lnTo>
                        <a:pt x="414000" y="2226217"/>
                      </a:lnTo>
                      <a:close/>
                      <a:moveTo>
                        <a:pt x="2070064" y="2076031"/>
                      </a:moveTo>
                      <a:lnTo>
                        <a:pt x="2070064" y="2184031"/>
                      </a:lnTo>
                      <a:lnTo>
                        <a:pt x="2286064" y="2184031"/>
                      </a:lnTo>
                      <a:lnTo>
                        <a:pt x="2286064" y="2076031"/>
                      </a:lnTo>
                      <a:close/>
                      <a:moveTo>
                        <a:pt x="1638016" y="2066694"/>
                      </a:moveTo>
                      <a:lnTo>
                        <a:pt x="1638016" y="2174694"/>
                      </a:lnTo>
                      <a:lnTo>
                        <a:pt x="1854016" y="2174694"/>
                      </a:lnTo>
                      <a:lnTo>
                        <a:pt x="1854016" y="2066694"/>
                      </a:lnTo>
                      <a:close/>
                      <a:moveTo>
                        <a:pt x="2826148" y="1992904"/>
                      </a:moveTo>
                      <a:lnTo>
                        <a:pt x="2826148" y="2100904"/>
                      </a:lnTo>
                      <a:lnTo>
                        <a:pt x="3042148" y="2100904"/>
                      </a:lnTo>
                      <a:lnTo>
                        <a:pt x="3042148" y="1992904"/>
                      </a:lnTo>
                      <a:close/>
                      <a:moveTo>
                        <a:pt x="890988" y="1992904"/>
                      </a:moveTo>
                      <a:lnTo>
                        <a:pt x="890988" y="2100904"/>
                      </a:lnTo>
                      <a:lnTo>
                        <a:pt x="1106988" y="2100904"/>
                      </a:lnTo>
                      <a:lnTo>
                        <a:pt x="1106988" y="1992904"/>
                      </a:lnTo>
                      <a:close/>
                      <a:moveTo>
                        <a:pt x="3528192" y="1983567"/>
                      </a:moveTo>
                      <a:lnTo>
                        <a:pt x="3528192" y="2091567"/>
                      </a:lnTo>
                      <a:lnTo>
                        <a:pt x="3744192" y="2091567"/>
                      </a:lnTo>
                      <a:lnTo>
                        <a:pt x="3744192" y="1983567"/>
                      </a:lnTo>
                      <a:close/>
                      <a:moveTo>
                        <a:pt x="198000" y="1983567"/>
                      </a:moveTo>
                      <a:lnTo>
                        <a:pt x="198000" y="2091567"/>
                      </a:lnTo>
                      <a:lnTo>
                        <a:pt x="414000" y="2091567"/>
                      </a:lnTo>
                      <a:lnTo>
                        <a:pt x="414000" y="1983567"/>
                      </a:lnTo>
                      <a:close/>
                      <a:moveTo>
                        <a:pt x="2070064" y="1833381"/>
                      </a:moveTo>
                      <a:lnTo>
                        <a:pt x="2070064" y="1941381"/>
                      </a:lnTo>
                      <a:lnTo>
                        <a:pt x="2286064" y="1941381"/>
                      </a:lnTo>
                      <a:lnTo>
                        <a:pt x="2286064" y="1833381"/>
                      </a:lnTo>
                      <a:close/>
                      <a:moveTo>
                        <a:pt x="1638016" y="1824044"/>
                      </a:moveTo>
                      <a:lnTo>
                        <a:pt x="1638016" y="1932044"/>
                      </a:lnTo>
                      <a:lnTo>
                        <a:pt x="1854016" y="1932044"/>
                      </a:lnTo>
                      <a:lnTo>
                        <a:pt x="1854016" y="1824044"/>
                      </a:lnTo>
                      <a:close/>
                      <a:moveTo>
                        <a:pt x="2826148" y="1750254"/>
                      </a:moveTo>
                      <a:lnTo>
                        <a:pt x="2826148" y="1858254"/>
                      </a:lnTo>
                      <a:lnTo>
                        <a:pt x="3042148" y="1858254"/>
                      </a:lnTo>
                      <a:lnTo>
                        <a:pt x="3042148" y="1750254"/>
                      </a:lnTo>
                      <a:close/>
                      <a:moveTo>
                        <a:pt x="890988" y="1750254"/>
                      </a:moveTo>
                      <a:lnTo>
                        <a:pt x="890988" y="1858254"/>
                      </a:lnTo>
                      <a:lnTo>
                        <a:pt x="1106988" y="1858254"/>
                      </a:lnTo>
                      <a:lnTo>
                        <a:pt x="1106988" y="1750254"/>
                      </a:lnTo>
                      <a:close/>
                      <a:moveTo>
                        <a:pt x="3528192" y="1740917"/>
                      </a:moveTo>
                      <a:lnTo>
                        <a:pt x="3528192" y="1848917"/>
                      </a:lnTo>
                      <a:lnTo>
                        <a:pt x="3744192" y="1848917"/>
                      </a:lnTo>
                      <a:lnTo>
                        <a:pt x="3744192" y="1740917"/>
                      </a:lnTo>
                      <a:close/>
                      <a:moveTo>
                        <a:pt x="198000" y="1740917"/>
                      </a:moveTo>
                      <a:lnTo>
                        <a:pt x="198000" y="1848917"/>
                      </a:lnTo>
                      <a:lnTo>
                        <a:pt x="414000" y="1848917"/>
                      </a:lnTo>
                      <a:lnTo>
                        <a:pt x="414000" y="1740917"/>
                      </a:lnTo>
                      <a:close/>
                      <a:moveTo>
                        <a:pt x="2070064" y="1590731"/>
                      </a:moveTo>
                      <a:lnTo>
                        <a:pt x="2070064" y="1698731"/>
                      </a:lnTo>
                      <a:lnTo>
                        <a:pt x="2286064" y="1698731"/>
                      </a:lnTo>
                      <a:lnTo>
                        <a:pt x="2286064" y="1590731"/>
                      </a:lnTo>
                      <a:close/>
                      <a:moveTo>
                        <a:pt x="1638016" y="1581394"/>
                      </a:moveTo>
                      <a:lnTo>
                        <a:pt x="1638016" y="1689394"/>
                      </a:lnTo>
                      <a:lnTo>
                        <a:pt x="1854016" y="1689394"/>
                      </a:lnTo>
                      <a:lnTo>
                        <a:pt x="1854016" y="1581394"/>
                      </a:lnTo>
                      <a:close/>
                      <a:moveTo>
                        <a:pt x="3330192" y="1507604"/>
                      </a:moveTo>
                      <a:lnTo>
                        <a:pt x="3942192" y="1507604"/>
                      </a:lnTo>
                      <a:lnTo>
                        <a:pt x="3942192" y="3931865"/>
                      </a:lnTo>
                      <a:lnTo>
                        <a:pt x="3330192" y="3931865"/>
                      </a:lnTo>
                      <a:close/>
                      <a:moveTo>
                        <a:pt x="2826148" y="1507604"/>
                      </a:moveTo>
                      <a:lnTo>
                        <a:pt x="2826148" y="1615604"/>
                      </a:lnTo>
                      <a:lnTo>
                        <a:pt x="3042148" y="1615604"/>
                      </a:lnTo>
                      <a:lnTo>
                        <a:pt x="3042148" y="1507604"/>
                      </a:lnTo>
                      <a:close/>
                      <a:moveTo>
                        <a:pt x="890988" y="1507604"/>
                      </a:moveTo>
                      <a:lnTo>
                        <a:pt x="890988" y="1615604"/>
                      </a:lnTo>
                      <a:lnTo>
                        <a:pt x="1106988" y="1615604"/>
                      </a:lnTo>
                      <a:lnTo>
                        <a:pt x="1106988" y="1507604"/>
                      </a:lnTo>
                      <a:close/>
                      <a:moveTo>
                        <a:pt x="0" y="1507604"/>
                      </a:moveTo>
                      <a:lnTo>
                        <a:pt x="612000" y="1507604"/>
                      </a:lnTo>
                      <a:lnTo>
                        <a:pt x="612000" y="3931865"/>
                      </a:lnTo>
                      <a:lnTo>
                        <a:pt x="0" y="3931865"/>
                      </a:lnTo>
                      <a:close/>
                      <a:moveTo>
                        <a:pt x="2070064" y="1348081"/>
                      </a:moveTo>
                      <a:lnTo>
                        <a:pt x="2070064" y="1456081"/>
                      </a:lnTo>
                      <a:lnTo>
                        <a:pt x="2286064" y="1456081"/>
                      </a:lnTo>
                      <a:lnTo>
                        <a:pt x="2286064" y="1348081"/>
                      </a:lnTo>
                      <a:close/>
                      <a:moveTo>
                        <a:pt x="1638016" y="1338744"/>
                      </a:moveTo>
                      <a:lnTo>
                        <a:pt x="1638016" y="1446744"/>
                      </a:lnTo>
                      <a:lnTo>
                        <a:pt x="1854016" y="1446744"/>
                      </a:lnTo>
                      <a:lnTo>
                        <a:pt x="1854016" y="1338744"/>
                      </a:lnTo>
                      <a:close/>
                      <a:moveTo>
                        <a:pt x="2628148" y="1267865"/>
                      </a:moveTo>
                      <a:lnTo>
                        <a:pt x="3240148" y="1267865"/>
                      </a:lnTo>
                      <a:lnTo>
                        <a:pt x="3240148" y="3931865"/>
                      </a:lnTo>
                      <a:lnTo>
                        <a:pt x="2628148" y="3931865"/>
                      </a:lnTo>
                      <a:close/>
                      <a:moveTo>
                        <a:pt x="692988" y="1267865"/>
                      </a:moveTo>
                      <a:lnTo>
                        <a:pt x="1304988" y="1267865"/>
                      </a:lnTo>
                      <a:lnTo>
                        <a:pt x="1304988" y="3931865"/>
                      </a:lnTo>
                      <a:lnTo>
                        <a:pt x="692988" y="3931865"/>
                      </a:lnTo>
                      <a:close/>
                      <a:moveTo>
                        <a:pt x="2070064" y="1105431"/>
                      </a:moveTo>
                      <a:lnTo>
                        <a:pt x="2070064" y="1213431"/>
                      </a:lnTo>
                      <a:lnTo>
                        <a:pt x="2286064" y="1213431"/>
                      </a:lnTo>
                      <a:lnTo>
                        <a:pt x="2286064" y="1105431"/>
                      </a:lnTo>
                      <a:close/>
                      <a:moveTo>
                        <a:pt x="1638016" y="1096094"/>
                      </a:moveTo>
                      <a:lnTo>
                        <a:pt x="1638016" y="1204094"/>
                      </a:lnTo>
                      <a:lnTo>
                        <a:pt x="1854016" y="1204094"/>
                      </a:lnTo>
                      <a:lnTo>
                        <a:pt x="1854016" y="1096094"/>
                      </a:lnTo>
                      <a:close/>
                      <a:moveTo>
                        <a:pt x="2070064" y="862781"/>
                      </a:moveTo>
                      <a:lnTo>
                        <a:pt x="2070064" y="970781"/>
                      </a:lnTo>
                      <a:lnTo>
                        <a:pt x="2286064" y="970781"/>
                      </a:lnTo>
                      <a:lnTo>
                        <a:pt x="2286064" y="862781"/>
                      </a:lnTo>
                      <a:close/>
                      <a:moveTo>
                        <a:pt x="1638016" y="853444"/>
                      </a:moveTo>
                      <a:lnTo>
                        <a:pt x="1638016" y="961444"/>
                      </a:lnTo>
                      <a:lnTo>
                        <a:pt x="1854016" y="961444"/>
                      </a:lnTo>
                      <a:lnTo>
                        <a:pt x="1854016" y="853444"/>
                      </a:lnTo>
                      <a:close/>
                      <a:moveTo>
                        <a:pt x="1883174" y="0"/>
                      </a:moveTo>
                      <a:lnTo>
                        <a:pt x="2040907" y="0"/>
                      </a:lnTo>
                      <a:lnTo>
                        <a:pt x="2040907" y="355600"/>
                      </a:lnTo>
                      <a:lnTo>
                        <a:pt x="2178064" y="355600"/>
                      </a:lnTo>
                      <a:lnTo>
                        <a:pt x="2178064" y="596007"/>
                      </a:lnTo>
                      <a:lnTo>
                        <a:pt x="2538104" y="596007"/>
                      </a:lnTo>
                      <a:lnTo>
                        <a:pt x="2538104" y="3931865"/>
                      </a:lnTo>
                      <a:lnTo>
                        <a:pt x="2142040" y="3931865"/>
                      </a:lnTo>
                      <a:lnTo>
                        <a:pt x="2142040" y="3291036"/>
                      </a:lnTo>
                      <a:lnTo>
                        <a:pt x="1782040" y="3291036"/>
                      </a:lnTo>
                      <a:lnTo>
                        <a:pt x="1782040" y="3931865"/>
                      </a:lnTo>
                      <a:lnTo>
                        <a:pt x="1385976" y="3931865"/>
                      </a:lnTo>
                      <a:lnTo>
                        <a:pt x="1385976" y="596007"/>
                      </a:lnTo>
                      <a:lnTo>
                        <a:pt x="1746016" y="596007"/>
                      </a:lnTo>
                      <a:lnTo>
                        <a:pt x="1746016" y="355600"/>
                      </a:lnTo>
                      <a:lnTo>
                        <a:pt x="1883174" y="35560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39" name="Right Triangle 13">
                  <a:extLst>
                    <a:ext uri="{FF2B5EF4-FFF2-40B4-BE49-F238E27FC236}">
                      <a16:creationId xmlns:a16="http://schemas.microsoft.com/office/drawing/2014/main" id="{90F52A3D-CEE6-AFAE-3FC7-5203A57F1CE1}"/>
                    </a:ext>
                  </a:extLst>
                </p:cNvPr>
                <p:cNvSpPr/>
                <p:nvPr/>
              </p:nvSpPr>
              <p:spPr>
                <a:xfrm>
                  <a:off x="1823542" y="1617134"/>
                  <a:ext cx="504056" cy="504056"/>
                </a:xfrm>
                <a:custGeom>
                  <a:avLst/>
                  <a:gdLst/>
                  <a:ahLst/>
                  <a:cxnLst/>
                  <a:rect l="l" t="t" r="r" b="b"/>
                  <a:pathLst>
                    <a:path w="3888432" h="3921971">
                      <a:moveTo>
                        <a:pt x="3379043" y="3254688"/>
                      </a:moveTo>
                      <a:lnTo>
                        <a:pt x="3379043" y="3462328"/>
                      </a:lnTo>
                      <a:lnTo>
                        <a:pt x="3628183" y="3462328"/>
                      </a:lnTo>
                      <a:lnTo>
                        <a:pt x="3628183" y="3254688"/>
                      </a:lnTo>
                      <a:close/>
                      <a:moveTo>
                        <a:pt x="2945132" y="3254688"/>
                      </a:moveTo>
                      <a:lnTo>
                        <a:pt x="2945132" y="3462328"/>
                      </a:lnTo>
                      <a:lnTo>
                        <a:pt x="3194272" y="3462328"/>
                      </a:lnTo>
                      <a:lnTo>
                        <a:pt x="3194272" y="3254688"/>
                      </a:lnTo>
                      <a:close/>
                      <a:moveTo>
                        <a:pt x="2514947" y="3254688"/>
                      </a:moveTo>
                      <a:lnTo>
                        <a:pt x="2514947" y="3462328"/>
                      </a:lnTo>
                      <a:lnTo>
                        <a:pt x="2764087" y="3462328"/>
                      </a:lnTo>
                      <a:lnTo>
                        <a:pt x="2764087" y="3254688"/>
                      </a:lnTo>
                      <a:close/>
                      <a:moveTo>
                        <a:pt x="3379043" y="2864535"/>
                      </a:moveTo>
                      <a:lnTo>
                        <a:pt x="3379043" y="3072175"/>
                      </a:lnTo>
                      <a:lnTo>
                        <a:pt x="3628183" y="3072175"/>
                      </a:lnTo>
                      <a:lnTo>
                        <a:pt x="3628183" y="2864535"/>
                      </a:lnTo>
                      <a:close/>
                      <a:moveTo>
                        <a:pt x="2945132" y="2864535"/>
                      </a:moveTo>
                      <a:lnTo>
                        <a:pt x="2945132" y="3072175"/>
                      </a:lnTo>
                      <a:lnTo>
                        <a:pt x="3194272" y="3072175"/>
                      </a:lnTo>
                      <a:lnTo>
                        <a:pt x="3194272" y="2864535"/>
                      </a:lnTo>
                      <a:close/>
                      <a:moveTo>
                        <a:pt x="2514947" y="2864535"/>
                      </a:moveTo>
                      <a:lnTo>
                        <a:pt x="2514947" y="3072175"/>
                      </a:lnTo>
                      <a:lnTo>
                        <a:pt x="2764087" y="3072175"/>
                      </a:lnTo>
                      <a:lnTo>
                        <a:pt x="2764087" y="2864535"/>
                      </a:lnTo>
                      <a:close/>
                      <a:moveTo>
                        <a:pt x="1945832" y="2577619"/>
                      </a:moveTo>
                      <a:lnTo>
                        <a:pt x="1945832" y="2937659"/>
                      </a:lnTo>
                      <a:lnTo>
                        <a:pt x="2124754" y="2937659"/>
                      </a:lnTo>
                      <a:lnTo>
                        <a:pt x="2124754" y="2577619"/>
                      </a:lnTo>
                      <a:close/>
                      <a:moveTo>
                        <a:pt x="1531681" y="2577619"/>
                      </a:moveTo>
                      <a:lnTo>
                        <a:pt x="1531681" y="2937659"/>
                      </a:lnTo>
                      <a:lnTo>
                        <a:pt x="1710603" y="2937659"/>
                      </a:lnTo>
                      <a:lnTo>
                        <a:pt x="1710603" y="2577619"/>
                      </a:lnTo>
                      <a:close/>
                      <a:moveTo>
                        <a:pt x="1117528" y="2577619"/>
                      </a:moveTo>
                      <a:lnTo>
                        <a:pt x="1117528" y="2937659"/>
                      </a:lnTo>
                      <a:lnTo>
                        <a:pt x="1296450" y="2937659"/>
                      </a:lnTo>
                      <a:lnTo>
                        <a:pt x="1296450" y="2577619"/>
                      </a:lnTo>
                      <a:close/>
                      <a:moveTo>
                        <a:pt x="703375" y="2577619"/>
                      </a:moveTo>
                      <a:lnTo>
                        <a:pt x="703375" y="2937659"/>
                      </a:lnTo>
                      <a:lnTo>
                        <a:pt x="882297" y="2937659"/>
                      </a:lnTo>
                      <a:lnTo>
                        <a:pt x="882297" y="2577619"/>
                      </a:lnTo>
                      <a:close/>
                      <a:moveTo>
                        <a:pt x="289222" y="2577619"/>
                      </a:moveTo>
                      <a:lnTo>
                        <a:pt x="289222" y="2937659"/>
                      </a:lnTo>
                      <a:lnTo>
                        <a:pt x="468144" y="2937659"/>
                      </a:lnTo>
                      <a:lnTo>
                        <a:pt x="468144" y="2577619"/>
                      </a:lnTo>
                      <a:close/>
                      <a:moveTo>
                        <a:pt x="3379043" y="2474382"/>
                      </a:moveTo>
                      <a:lnTo>
                        <a:pt x="3379043" y="2682022"/>
                      </a:lnTo>
                      <a:lnTo>
                        <a:pt x="3628183" y="2682022"/>
                      </a:lnTo>
                      <a:lnTo>
                        <a:pt x="3628183" y="2474382"/>
                      </a:lnTo>
                      <a:close/>
                      <a:moveTo>
                        <a:pt x="2945132" y="2474382"/>
                      </a:moveTo>
                      <a:lnTo>
                        <a:pt x="2945132" y="2682022"/>
                      </a:lnTo>
                      <a:lnTo>
                        <a:pt x="3194272" y="2682022"/>
                      </a:lnTo>
                      <a:lnTo>
                        <a:pt x="3194272" y="2474382"/>
                      </a:lnTo>
                      <a:close/>
                      <a:moveTo>
                        <a:pt x="2514947" y="2474382"/>
                      </a:moveTo>
                      <a:lnTo>
                        <a:pt x="2514947" y="2682022"/>
                      </a:lnTo>
                      <a:lnTo>
                        <a:pt x="2764087" y="2682022"/>
                      </a:lnTo>
                      <a:lnTo>
                        <a:pt x="2764087" y="2474382"/>
                      </a:lnTo>
                      <a:close/>
                      <a:moveTo>
                        <a:pt x="3379043" y="2084229"/>
                      </a:moveTo>
                      <a:lnTo>
                        <a:pt x="3379043" y="2291869"/>
                      </a:lnTo>
                      <a:lnTo>
                        <a:pt x="3628183" y="2291869"/>
                      </a:lnTo>
                      <a:lnTo>
                        <a:pt x="3628183" y="2084229"/>
                      </a:lnTo>
                      <a:close/>
                      <a:moveTo>
                        <a:pt x="2945132" y="2084229"/>
                      </a:moveTo>
                      <a:lnTo>
                        <a:pt x="2945132" y="2291869"/>
                      </a:lnTo>
                      <a:lnTo>
                        <a:pt x="3194272" y="2291869"/>
                      </a:lnTo>
                      <a:lnTo>
                        <a:pt x="3194272" y="2084229"/>
                      </a:lnTo>
                      <a:close/>
                      <a:moveTo>
                        <a:pt x="2514947" y="2084229"/>
                      </a:moveTo>
                      <a:lnTo>
                        <a:pt x="2514947" y="2291869"/>
                      </a:lnTo>
                      <a:lnTo>
                        <a:pt x="2764087" y="2291869"/>
                      </a:lnTo>
                      <a:lnTo>
                        <a:pt x="2764087" y="2084229"/>
                      </a:lnTo>
                      <a:close/>
                      <a:moveTo>
                        <a:pt x="2124144" y="1714020"/>
                      </a:moveTo>
                      <a:lnTo>
                        <a:pt x="2124144" y="2164020"/>
                      </a:lnTo>
                      <a:lnTo>
                        <a:pt x="1296144" y="2164020"/>
                      </a:lnTo>
                      <a:close/>
                      <a:moveTo>
                        <a:pt x="197090" y="609603"/>
                      </a:moveTo>
                      <a:lnTo>
                        <a:pt x="525322" y="609603"/>
                      </a:lnTo>
                      <a:lnTo>
                        <a:pt x="584058" y="2101023"/>
                      </a:lnTo>
                      <a:lnTo>
                        <a:pt x="1296144" y="1714020"/>
                      </a:lnTo>
                      <a:lnTo>
                        <a:pt x="1296144" y="2164020"/>
                      </a:lnTo>
                      <a:lnTo>
                        <a:pt x="586539" y="2164020"/>
                      </a:lnTo>
                      <a:lnTo>
                        <a:pt x="590547" y="2265787"/>
                      </a:lnTo>
                      <a:lnTo>
                        <a:pt x="2232248" y="2265787"/>
                      </a:lnTo>
                      <a:lnTo>
                        <a:pt x="2232248" y="1954513"/>
                      </a:lnTo>
                      <a:lnTo>
                        <a:pt x="2232248" y="1054513"/>
                      </a:lnTo>
                      <a:lnTo>
                        <a:pt x="3888248" y="1954513"/>
                      </a:lnTo>
                      <a:lnTo>
                        <a:pt x="3888432" y="1954513"/>
                      </a:lnTo>
                      <a:lnTo>
                        <a:pt x="3888432" y="3921971"/>
                      </a:lnTo>
                      <a:lnTo>
                        <a:pt x="2304256" y="3921971"/>
                      </a:lnTo>
                      <a:lnTo>
                        <a:pt x="2232248" y="3921971"/>
                      </a:lnTo>
                      <a:lnTo>
                        <a:pt x="772857" y="3921971"/>
                      </a:lnTo>
                      <a:lnTo>
                        <a:pt x="772857" y="3290059"/>
                      </a:lnTo>
                      <a:lnTo>
                        <a:pt x="361206" y="3290059"/>
                      </a:lnTo>
                      <a:lnTo>
                        <a:pt x="361206" y="3921971"/>
                      </a:lnTo>
                      <a:lnTo>
                        <a:pt x="0" y="3921971"/>
                      </a:lnTo>
                      <a:lnTo>
                        <a:pt x="0" y="2265787"/>
                      </a:lnTo>
                      <a:lnTo>
                        <a:pt x="131865" y="2265787"/>
                      </a:lnTo>
                      <a:close/>
                      <a:moveTo>
                        <a:pt x="929888" y="0"/>
                      </a:moveTo>
                      <a:cubicBezTo>
                        <a:pt x="1019595" y="0"/>
                        <a:pt x="1124659" y="30463"/>
                        <a:pt x="1166726" y="102575"/>
                      </a:cubicBezTo>
                      <a:cubicBezTo>
                        <a:pt x="1212070" y="48192"/>
                        <a:pt x="1255094" y="19511"/>
                        <a:pt x="1304210" y="14210"/>
                      </a:cubicBezTo>
                      <a:cubicBezTo>
                        <a:pt x="1353326" y="8909"/>
                        <a:pt x="1418945" y="35057"/>
                        <a:pt x="1461423" y="70767"/>
                      </a:cubicBezTo>
                      <a:cubicBezTo>
                        <a:pt x="1500648" y="39845"/>
                        <a:pt x="1550404" y="23049"/>
                        <a:pt x="1604082" y="23049"/>
                      </a:cubicBezTo>
                      <a:cubicBezTo>
                        <a:pt x="1692530" y="23049"/>
                        <a:pt x="1770327" y="68651"/>
                        <a:pt x="1814928" y="137833"/>
                      </a:cubicBezTo>
                      <a:cubicBezTo>
                        <a:pt x="1859765" y="69447"/>
                        <a:pt x="1937139" y="24416"/>
                        <a:pt x="2025031" y="24416"/>
                      </a:cubicBezTo>
                      <a:cubicBezTo>
                        <a:pt x="2135143" y="24416"/>
                        <a:pt x="2228747" y="95092"/>
                        <a:pt x="2261925" y="193913"/>
                      </a:cubicBezTo>
                      <a:cubicBezTo>
                        <a:pt x="2262329" y="193791"/>
                        <a:pt x="2262735" y="193790"/>
                        <a:pt x="2263140" y="193790"/>
                      </a:cubicBezTo>
                      <a:cubicBezTo>
                        <a:pt x="2402209" y="193790"/>
                        <a:pt x="2514947" y="306528"/>
                        <a:pt x="2514947" y="445597"/>
                      </a:cubicBezTo>
                      <a:cubicBezTo>
                        <a:pt x="2514947" y="584666"/>
                        <a:pt x="2402209" y="697404"/>
                        <a:pt x="2263140" y="697404"/>
                      </a:cubicBezTo>
                      <a:cubicBezTo>
                        <a:pt x="2176391" y="697404"/>
                        <a:pt x="2099888" y="653537"/>
                        <a:pt x="2054640" y="586750"/>
                      </a:cubicBezTo>
                      <a:cubicBezTo>
                        <a:pt x="2010395" y="653762"/>
                        <a:pt x="1934062" y="697404"/>
                        <a:pt x="1847535" y="697404"/>
                      </a:cubicBezTo>
                      <a:cubicBezTo>
                        <a:pt x="1789311" y="697404"/>
                        <a:pt x="1735702" y="677642"/>
                        <a:pt x="1693695" y="643630"/>
                      </a:cubicBezTo>
                      <a:cubicBezTo>
                        <a:pt x="1651689" y="677642"/>
                        <a:pt x="1598080" y="697404"/>
                        <a:pt x="1539855" y="697404"/>
                      </a:cubicBezTo>
                      <a:cubicBezTo>
                        <a:pt x="1441551" y="697404"/>
                        <a:pt x="1356403" y="641072"/>
                        <a:pt x="1315888" y="558445"/>
                      </a:cubicBezTo>
                      <a:cubicBezTo>
                        <a:pt x="1272229" y="598661"/>
                        <a:pt x="1206400" y="634839"/>
                        <a:pt x="1149712" y="622576"/>
                      </a:cubicBezTo>
                      <a:cubicBezTo>
                        <a:pt x="1096483" y="611061"/>
                        <a:pt x="1025744" y="572014"/>
                        <a:pt x="984978" y="498638"/>
                      </a:cubicBezTo>
                      <a:cubicBezTo>
                        <a:pt x="959504" y="574665"/>
                        <a:pt x="887516" y="629050"/>
                        <a:pt x="802824" y="629050"/>
                      </a:cubicBezTo>
                      <a:cubicBezTo>
                        <a:pt x="724492" y="629050"/>
                        <a:pt x="657026" y="582526"/>
                        <a:pt x="627413" y="515210"/>
                      </a:cubicBezTo>
                      <a:cubicBezTo>
                        <a:pt x="584988" y="553591"/>
                        <a:pt x="527392" y="574026"/>
                        <a:pt x="479717" y="567162"/>
                      </a:cubicBezTo>
                      <a:cubicBezTo>
                        <a:pt x="439788" y="561414"/>
                        <a:pt x="406466" y="547383"/>
                        <a:pt x="379767" y="527160"/>
                      </a:cubicBezTo>
                      <a:cubicBezTo>
                        <a:pt x="310874" y="498171"/>
                        <a:pt x="262300" y="430445"/>
                        <a:pt x="261518" y="351249"/>
                      </a:cubicBezTo>
                      <a:cubicBezTo>
                        <a:pt x="261425" y="351089"/>
                        <a:pt x="261381" y="350918"/>
                        <a:pt x="261338" y="350746"/>
                      </a:cubicBezTo>
                      <a:cubicBezTo>
                        <a:pt x="228153" y="316942"/>
                        <a:pt x="208360" y="270473"/>
                        <a:pt x="208360" y="219381"/>
                      </a:cubicBezTo>
                      <a:cubicBezTo>
                        <a:pt x="208360" y="112466"/>
                        <a:pt x="295031" y="25795"/>
                        <a:pt x="401946" y="25795"/>
                      </a:cubicBezTo>
                      <a:cubicBezTo>
                        <a:pt x="425158" y="25795"/>
                        <a:pt x="447416" y="29880"/>
                        <a:pt x="467791" y="38056"/>
                      </a:cubicBezTo>
                      <a:cubicBezTo>
                        <a:pt x="585794" y="17893"/>
                        <a:pt x="696162" y="87852"/>
                        <a:pt x="737322" y="124235"/>
                      </a:cubicBezTo>
                      <a:cubicBezTo>
                        <a:pt x="782627" y="68126"/>
                        <a:pt x="852143" y="0"/>
                        <a:pt x="929888"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40" name="Rectangle 24">
                  <a:extLst>
                    <a:ext uri="{FF2B5EF4-FFF2-40B4-BE49-F238E27FC236}">
                      <a16:creationId xmlns:a16="http://schemas.microsoft.com/office/drawing/2014/main" id="{0AA308FF-7720-D416-50C4-C8D1C89AA4B7}"/>
                    </a:ext>
                  </a:extLst>
                </p:cNvPr>
                <p:cNvSpPr>
                  <a:spLocks noChangeAspect="1"/>
                </p:cNvSpPr>
                <p:nvPr/>
              </p:nvSpPr>
              <p:spPr>
                <a:xfrm rot="20700000">
                  <a:off x="2300573" y="1797574"/>
                  <a:ext cx="456968" cy="360000"/>
                </a:xfrm>
                <a:custGeom>
                  <a:avLst/>
                  <a:gdLst/>
                  <a:ahLst/>
                  <a:cxnLst/>
                  <a:rect l="l" t="t" r="r" b="b"/>
                  <a:pathLst>
                    <a:path w="3805825" h="2998234">
                      <a:moveTo>
                        <a:pt x="571963" y="2092124"/>
                      </a:moveTo>
                      <a:lnTo>
                        <a:pt x="465390" y="2092124"/>
                      </a:lnTo>
                      <a:lnTo>
                        <a:pt x="571963" y="2198697"/>
                      </a:lnTo>
                      <a:close/>
                      <a:moveTo>
                        <a:pt x="571962" y="1939097"/>
                      </a:moveTo>
                      <a:lnTo>
                        <a:pt x="465390" y="2045669"/>
                      </a:lnTo>
                      <a:lnTo>
                        <a:pt x="571962" y="2045669"/>
                      </a:lnTo>
                      <a:close/>
                      <a:moveTo>
                        <a:pt x="724990" y="2092124"/>
                      </a:moveTo>
                      <a:lnTo>
                        <a:pt x="618417" y="2092124"/>
                      </a:lnTo>
                      <a:lnTo>
                        <a:pt x="618418" y="2198697"/>
                      </a:lnTo>
                      <a:close/>
                      <a:moveTo>
                        <a:pt x="618418" y="1939104"/>
                      </a:moveTo>
                      <a:lnTo>
                        <a:pt x="618417" y="2045669"/>
                      </a:lnTo>
                      <a:lnTo>
                        <a:pt x="724982" y="2045669"/>
                      </a:lnTo>
                      <a:close/>
                      <a:moveTo>
                        <a:pt x="760612" y="1901643"/>
                      </a:moveTo>
                      <a:lnTo>
                        <a:pt x="654047" y="1901643"/>
                      </a:lnTo>
                      <a:lnTo>
                        <a:pt x="760612" y="2008208"/>
                      </a:lnTo>
                      <a:close/>
                      <a:moveTo>
                        <a:pt x="760612" y="1748616"/>
                      </a:moveTo>
                      <a:lnTo>
                        <a:pt x="654040" y="1855188"/>
                      </a:lnTo>
                      <a:lnTo>
                        <a:pt x="760612" y="1855188"/>
                      </a:lnTo>
                      <a:close/>
                      <a:moveTo>
                        <a:pt x="913640" y="1901643"/>
                      </a:moveTo>
                      <a:lnTo>
                        <a:pt x="807067" y="1901643"/>
                      </a:lnTo>
                      <a:lnTo>
                        <a:pt x="807067" y="2008216"/>
                      </a:lnTo>
                      <a:close/>
                      <a:moveTo>
                        <a:pt x="807067" y="1748615"/>
                      </a:moveTo>
                      <a:lnTo>
                        <a:pt x="807067" y="1855188"/>
                      </a:lnTo>
                      <a:lnTo>
                        <a:pt x="913640" y="1855188"/>
                      </a:lnTo>
                      <a:close/>
                      <a:moveTo>
                        <a:pt x="953368" y="1708887"/>
                      </a:moveTo>
                      <a:lnTo>
                        <a:pt x="846796" y="1708887"/>
                      </a:lnTo>
                      <a:lnTo>
                        <a:pt x="953368" y="1815459"/>
                      </a:lnTo>
                      <a:close/>
                      <a:moveTo>
                        <a:pt x="953368" y="1555860"/>
                      </a:moveTo>
                      <a:lnTo>
                        <a:pt x="846796" y="1662432"/>
                      </a:lnTo>
                      <a:lnTo>
                        <a:pt x="953368" y="1662432"/>
                      </a:lnTo>
                      <a:close/>
                      <a:moveTo>
                        <a:pt x="1106396" y="1708887"/>
                      </a:moveTo>
                      <a:lnTo>
                        <a:pt x="999823" y="1708887"/>
                      </a:lnTo>
                      <a:lnTo>
                        <a:pt x="999823" y="1815460"/>
                      </a:lnTo>
                      <a:close/>
                      <a:moveTo>
                        <a:pt x="999823" y="1555860"/>
                      </a:moveTo>
                      <a:lnTo>
                        <a:pt x="999823" y="1662432"/>
                      </a:lnTo>
                      <a:lnTo>
                        <a:pt x="1106396" y="1662432"/>
                      </a:lnTo>
                      <a:close/>
                      <a:moveTo>
                        <a:pt x="1144754" y="1514764"/>
                      </a:moveTo>
                      <a:lnTo>
                        <a:pt x="1038182" y="1514764"/>
                      </a:lnTo>
                      <a:lnTo>
                        <a:pt x="1144754" y="1621337"/>
                      </a:lnTo>
                      <a:close/>
                      <a:moveTo>
                        <a:pt x="1144754" y="1361737"/>
                      </a:moveTo>
                      <a:lnTo>
                        <a:pt x="1038182" y="1468309"/>
                      </a:lnTo>
                      <a:lnTo>
                        <a:pt x="1144754" y="1468309"/>
                      </a:lnTo>
                      <a:close/>
                      <a:moveTo>
                        <a:pt x="1297782" y="1514764"/>
                      </a:moveTo>
                      <a:lnTo>
                        <a:pt x="1191209" y="1514764"/>
                      </a:lnTo>
                      <a:lnTo>
                        <a:pt x="1191209" y="1621337"/>
                      </a:lnTo>
                      <a:close/>
                      <a:moveTo>
                        <a:pt x="1191209" y="1361737"/>
                      </a:moveTo>
                      <a:lnTo>
                        <a:pt x="1191209" y="1468309"/>
                      </a:lnTo>
                      <a:lnTo>
                        <a:pt x="1297782" y="1468309"/>
                      </a:lnTo>
                      <a:close/>
                      <a:moveTo>
                        <a:pt x="1335838" y="1323681"/>
                      </a:moveTo>
                      <a:lnTo>
                        <a:pt x="1229266" y="1323681"/>
                      </a:lnTo>
                      <a:lnTo>
                        <a:pt x="1335838" y="1430253"/>
                      </a:lnTo>
                      <a:close/>
                      <a:moveTo>
                        <a:pt x="1335838" y="1170654"/>
                      </a:moveTo>
                      <a:lnTo>
                        <a:pt x="1229266" y="1277226"/>
                      </a:lnTo>
                      <a:lnTo>
                        <a:pt x="1335838" y="1277226"/>
                      </a:lnTo>
                      <a:close/>
                      <a:moveTo>
                        <a:pt x="1488865" y="1323681"/>
                      </a:moveTo>
                      <a:lnTo>
                        <a:pt x="1382293" y="1323681"/>
                      </a:lnTo>
                      <a:lnTo>
                        <a:pt x="1382293" y="1430253"/>
                      </a:lnTo>
                      <a:close/>
                      <a:moveTo>
                        <a:pt x="1382293" y="1170653"/>
                      </a:moveTo>
                      <a:lnTo>
                        <a:pt x="1382293" y="1277226"/>
                      </a:lnTo>
                      <a:lnTo>
                        <a:pt x="1488865" y="1277226"/>
                      </a:lnTo>
                      <a:close/>
                      <a:moveTo>
                        <a:pt x="2914702" y="2523007"/>
                      </a:moveTo>
                      <a:cubicBezTo>
                        <a:pt x="2900642" y="2508947"/>
                        <a:pt x="2877845" y="2508947"/>
                        <a:pt x="2863784" y="2523007"/>
                      </a:cubicBezTo>
                      <a:cubicBezTo>
                        <a:pt x="2849724" y="2537067"/>
                        <a:pt x="2849724" y="2559864"/>
                        <a:pt x="2863784" y="2573924"/>
                      </a:cubicBezTo>
                      <a:cubicBezTo>
                        <a:pt x="2877845" y="2587985"/>
                        <a:pt x="2900642" y="2587985"/>
                        <a:pt x="2914702" y="2573924"/>
                      </a:cubicBezTo>
                      <a:cubicBezTo>
                        <a:pt x="2928762" y="2559864"/>
                        <a:pt x="2928762" y="2537067"/>
                        <a:pt x="2914702" y="2523007"/>
                      </a:cubicBezTo>
                      <a:close/>
                      <a:moveTo>
                        <a:pt x="1526922" y="1132597"/>
                      </a:moveTo>
                      <a:lnTo>
                        <a:pt x="1420350" y="1132596"/>
                      </a:lnTo>
                      <a:lnTo>
                        <a:pt x="1526922" y="1239169"/>
                      </a:lnTo>
                      <a:close/>
                      <a:moveTo>
                        <a:pt x="1526922" y="979569"/>
                      </a:moveTo>
                      <a:lnTo>
                        <a:pt x="1420350" y="1086141"/>
                      </a:lnTo>
                      <a:lnTo>
                        <a:pt x="1526922" y="1086142"/>
                      </a:lnTo>
                      <a:close/>
                      <a:moveTo>
                        <a:pt x="1679950" y="1132597"/>
                      </a:moveTo>
                      <a:lnTo>
                        <a:pt x="1573377" y="1132597"/>
                      </a:lnTo>
                      <a:lnTo>
                        <a:pt x="1573377" y="1239169"/>
                      </a:lnTo>
                      <a:close/>
                      <a:moveTo>
                        <a:pt x="1573377" y="979569"/>
                      </a:moveTo>
                      <a:lnTo>
                        <a:pt x="1573377" y="1086142"/>
                      </a:lnTo>
                      <a:lnTo>
                        <a:pt x="1679950" y="1086142"/>
                      </a:lnTo>
                      <a:close/>
                      <a:moveTo>
                        <a:pt x="1718007" y="941512"/>
                      </a:moveTo>
                      <a:lnTo>
                        <a:pt x="1611434" y="941512"/>
                      </a:lnTo>
                      <a:lnTo>
                        <a:pt x="1718007" y="1048085"/>
                      </a:lnTo>
                      <a:close/>
                      <a:moveTo>
                        <a:pt x="1718006" y="788485"/>
                      </a:moveTo>
                      <a:lnTo>
                        <a:pt x="1611434" y="895057"/>
                      </a:lnTo>
                      <a:lnTo>
                        <a:pt x="1718006" y="895057"/>
                      </a:lnTo>
                      <a:close/>
                      <a:moveTo>
                        <a:pt x="1871034" y="941512"/>
                      </a:moveTo>
                      <a:lnTo>
                        <a:pt x="1764461" y="941512"/>
                      </a:lnTo>
                      <a:lnTo>
                        <a:pt x="1764462" y="1048085"/>
                      </a:lnTo>
                      <a:close/>
                      <a:moveTo>
                        <a:pt x="1764461" y="788485"/>
                      </a:moveTo>
                      <a:lnTo>
                        <a:pt x="1764462" y="895057"/>
                      </a:lnTo>
                      <a:lnTo>
                        <a:pt x="1871034" y="895057"/>
                      </a:lnTo>
                      <a:close/>
                      <a:moveTo>
                        <a:pt x="3382381" y="1946466"/>
                      </a:moveTo>
                      <a:lnTo>
                        <a:pt x="2893361" y="2435486"/>
                      </a:lnTo>
                      <a:lnTo>
                        <a:pt x="2933988" y="2428503"/>
                      </a:lnTo>
                      <a:lnTo>
                        <a:pt x="3009207" y="2503722"/>
                      </a:lnTo>
                      <a:lnTo>
                        <a:pt x="3003173" y="2538827"/>
                      </a:lnTo>
                      <a:lnTo>
                        <a:pt x="3488958" y="2053042"/>
                      </a:lnTo>
                      <a:lnTo>
                        <a:pt x="3388629" y="1952714"/>
                      </a:lnTo>
                      <a:close/>
                      <a:moveTo>
                        <a:pt x="2405874" y="794872"/>
                      </a:moveTo>
                      <a:lnTo>
                        <a:pt x="2299301" y="794872"/>
                      </a:lnTo>
                      <a:lnTo>
                        <a:pt x="2405874" y="901444"/>
                      </a:lnTo>
                      <a:close/>
                      <a:moveTo>
                        <a:pt x="2789111" y="1176277"/>
                      </a:moveTo>
                      <a:lnTo>
                        <a:pt x="2682538" y="1176278"/>
                      </a:lnTo>
                      <a:lnTo>
                        <a:pt x="2789111" y="1282850"/>
                      </a:lnTo>
                      <a:close/>
                      <a:moveTo>
                        <a:pt x="2596355" y="983521"/>
                      </a:moveTo>
                      <a:lnTo>
                        <a:pt x="2489782" y="983522"/>
                      </a:lnTo>
                      <a:lnTo>
                        <a:pt x="2596355" y="1090094"/>
                      </a:lnTo>
                      <a:close/>
                      <a:moveTo>
                        <a:pt x="3174317" y="1558747"/>
                      </a:moveTo>
                      <a:lnTo>
                        <a:pt x="3067745" y="1558747"/>
                      </a:lnTo>
                      <a:lnTo>
                        <a:pt x="3174317" y="1665320"/>
                      </a:lnTo>
                      <a:close/>
                      <a:moveTo>
                        <a:pt x="2983234" y="1367664"/>
                      </a:moveTo>
                      <a:lnTo>
                        <a:pt x="2876661" y="1367664"/>
                      </a:lnTo>
                      <a:lnTo>
                        <a:pt x="2983234" y="1474236"/>
                      </a:lnTo>
                      <a:close/>
                      <a:moveTo>
                        <a:pt x="3556486" y="1940915"/>
                      </a:moveTo>
                      <a:lnTo>
                        <a:pt x="3449914" y="1940915"/>
                      </a:lnTo>
                      <a:lnTo>
                        <a:pt x="3556487" y="2047488"/>
                      </a:lnTo>
                      <a:close/>
                      <a:moveTo>
                        <a:pt x="3365402" y="1749831"/>
                      </a:moveTo>
                      <a:lnTo>
                        <a:pt x="3258830" y="1749831"/>
                      </a:lnTo>
                      <a:lnTo>
                        <a:pt x="3365402" y="1856404"/>
                      </a:lnTo>
                      <a:close/>
                      <a:moveTo>
                        <a:pt x="3761426" y="2144804"/>
                      </a:moveTo>
                      <a:lnTo>
                        <a:pt x="3654853" y="2144804"/>
                      </a:lnTo>
                      <a:lnTo>
                        <a:pt x="3761426" y="2251377"/>
                      </a:lnTo>
                      <a:close/>
                      <a:moveTo>
                        <a:pt x="2405874" y="657532"/>
                      </a:moveTo>
                      <a:lnTo>
                        <a:pt x="2314989" y="748417"/>
                      </a:lnTo>
                      <a:lnTo>
                        <a:pt x="2405874" y="748417"/>
                      </a:lnTo>
                      <a:close/>
                      <a:moveTo>
                        <a:pt x="2558894" y="794872"/>
                      </a:moveTo>
                      <a:lnTo>
                        <a:pt x="2452329" y="794872"/>
                      </a:lnTo>
                      <a:lnTo>
                        <a:pt x="2452329" y="901437"/>
                      </a:lnTo>
                      <a:close/>
                      <a:moveTo>
                        <a:pt x="2596355" y="830501"/>
                      </a:moveTo>
                      <a:lnTo>
                        <a:pt x="2489790" y="937067"/>
                      </a:lnTo>
                      <a:lnTo>
                        <a:pt x="2596355" y="937067"/>
                      </a:lnTo>
                      <a:close/>
                      <a:moveTo>
                        <a:pt x="2942138" y="1176278"/>
                      </a:moveTo>
                      <a:lnTo>
                        <a:pt x="2835566" y="1176277"/>
                      </a:lnTo>
                      <a:lnTo>
                        <a:pt x="2835566" y="1282850"/>
                      </a:lnTo>
                      <a:close/>
                      <a:moveTo>
                        <a:pt x="2789111" y="1023250"/>
                      </a:moveTo>
                      <a:lnTo>
                        <a:pt x="2682538" y="1129823"/>
                      </a:lnTo>
                      <a:lnTo>
                        <a:pt x="2789111" y="1129823"/>
                      </a:lnTo>
                      <a:close/>
                      <a:moveTo>
                        <a:pt x="2749382" y="983521"/>
                      </a:moveTo>
                      <a:lnTo>
                        <a:pt x="2642810" y="983522"/>
                      </a:lnTo>
                      <a:lnTo>
                        <a:pt x="2642810" y="1090094"/>
                      </a:lnTo>
                      <a:close/>
                      <a:moveTo>
                        <a:pt x="3327345" y="1558747"/>
                      </a:moveTo>
                      <a:lnTo>
                        <a:pt x="3220772" y="1558747"/>
                      </a:lnTo>
                      <a:lnTo>
                        <a:pt x="3220772" y="1665320"/>
                      </a:lnTo>
                      <a:close/>
                      <a:moveTo>
                        <a:pt x="3174317" y="1405720"/>
                      </a:moveTo>
                      <a:lnTo>
                        <a:pt x="3067745" y="1512292"/>
                      </a:lnTo>
                      <a:lnTo>
                        <a:pt x="3174317" y="1512292"/>
                      </a:lnTo>
                      <a:close/>
                      <a:moveTo>
                        <a:pt x="3136261" y="1367664"/>
                      </a:moveTo>
                      <a:lnTo>
                        <a:pt x="3029688" y="1367664"/>
                      </a:lnTo>
                      <a:lnTo>
                        <a:pt x="3029689" y="1474236"/>
                      </a:lnTo>
                      <a:close/>
                      <a:moveTo>
                        <a:pt x="2983234" y="1214636"/>
                      </a:moveTo>
                      <a:lnTo>
                        <a:pt x="2876661" y="1321209"/>
                      </a:lnTo>
                      <a:lnTo>
                        <a:pt x="2983234" y="1321209"/>
                      </a:lnTo>
                      <a:close/>
                      <a:moveTo>
                        <a:pt x="3709514" y="1940915"/>
                      </a:moveTo>
                      <a:lnTo>
                        <a:pt x="3602941" y="1940915"/>
                      </a:lnTo>
                      <a:lnTo>
                        <a:pt x="3602942" y="2047488"/>
                      </a:lnTo>
                      <a:close/>
                      <a:moveTo>
                        <a:pt x="3556487" y="1787888"/>
                      </a:moveTo>
                      <a:lnTo>
                        <a:pt x="3449914" y="1894460"/>
                      </a:lnTo>
                      <a:lnTo>
                        <a:pt x="3556486" y="1894460"/>
                      </a:lnTo>
                      <a:close/>
                      <a:moveTo>
                        <a:pt x="3518430" y="1749831"/>
                      </a:moveTo>
                      <a:lnTo>
                        <a:pt x="3411857" y="1749831"/>
                      </a:lnTo>
                      <a:lnTo>
                        <a:pt x="3411857" y="1856403"/>
                      </a:lnTo>
                      <a:close/>
                      <a:moveTo>
                        <a:pt x="3365402" y="1596803"/>
                      </a:moveTo>
                      <a:lnTo>
                        <a:pt x="3258830" y="1703376"/>
                      </a:lnTo>
                      <a:lnTo>
                        <a:pt x="3365402" y="1703376"/>
                      </a:lnTo>
                      <a:close/>
                      <a:moveTo>
                        <a:pt x="3761426" y="1991777"/>
                      </a:moveTo>
                      <a:lnTo>
                        <a:pt x="3654853" y="2098349"/>
                      </a:lnTo>
                      <a:lnTo>
                        <a:pt x="3761426" y="2098349"/>
                      </a:lnTo>
                      <a:close/>
                      <a:moveTo>
                        <a:pt x="2452329" y="641845"/>
                      </a:moveTo>
                      <a:lnTo>
                        <a:pt x="2452329" y="748417"/>
                      </a:lnTo>
                      <a:lnTo>
                        <a:pt x="2558901" y="748417"/>
                      </a:lnTo>
                      <a:close/>
                      <a:moveTo>
                        <a:pt x="2835566" y="1023250"/>
                      </a:moveTo>
                      <a:lnTo>
                        <a:pt x="2835566" y="1129822"/>
                      </a:lnTo>
                      <a:lnTo>
                        <a:pt x="2942138" y="1129822"/>
                      </a:lnTo>
                      <a:close/>
                      <a:moveTo>
                        <a:pt x="2642810" y="830494"/>
                      </a:moveTo>
                      <a:lnTo>
                        <a:pt x="2642810" y="937066"/>
                      </a:lnTo>
                      <a:lnTo>
                        <a:pt x="2749382" y="937066"/>
                      </a:lnTo>
                      <a:close/>
                      <a:moveTo>
                        <a:pt x="3220772" y="1405720"/>
                      </a:moveTo>
                      <a:lnTo>
                        <a:pt x="3220772" y="1512292"/>
                      </a:lnTo>
                      <a:lnTo>
                        <a:pt x="3327344" y="1512292"/>
                      </a:lnTo>
                      <a:close/>
                      <a:moveTo>
                        <a:pt x="3029688" y="1214636"/>
                      </a:moveTo>
                      <a:lnTo>
                        <a:pt x="3029688" y="1321209"/>
                      </a:lnTo>
                      <a:lnTo>
                        <a:pt x="3136261" y="1321209"/>
                      </a:lnTo>
                      <a:close/>
                      <a:moveTo>
                        <a:pt x="3602941" y="1787888"/>
                      </a:moveTo>
                      <a:lnTo>
                        <a:pt x="3602941" y="1894460"/>
                      </a:lnTo>
                      <a:lnTo>
                        <a:pt x="3709514" y="1894460"/>
                      </a:lnTo>
                      <a:close/>
                      <a:moveTo>
                        <a:pt x="3411857" y="1596803"/>
                      </a:moveTo>
                      <a:lnTo>
                        <a:pt x="3411857" y="1703376"/>
                      </a:lnTo>
                      <a:lnTo>
                        <a:pt x="3518429" y="1703376"/>
                      </a:lnTo>
                      <a:close/>
                      <a:moveTo>
                        <a:pt x="2353083" y="150965"/>
                      </a:moveTo>
                      <a:lnTo>
                        <a:pt x="2025288" y="132265"/>
                      </a:lnTo>
                      <a:lnTo>
                        <a:pt x="2071608" y="178585"/>
                      </a:lnTo>
                      <a:lnTo>
                        <a:pt x="2093619" y="156574"/>
                      </a:lnTo>
                      <a:lnTo>
                        <a:pt x="2220546" y="283501"/>
                      </a:lnTo>
                      <a:close/>
                      <a:moveTo>
                        <a:pt x="2523312" y="286240"/>
                      </a:moveTo>
                      <a:lnTo>
                        <a:pt x="2373298" y="436253"/>
                      </a:lnTo>
                      <a:lnTo>
                        <a:pt x="2500225" y="563180"/>
                      </a:lnTo>
                      <a:lnTo>
                        <a:pt x="2473487" y="589919"/>
                      </a:lnTo>
                      <a:lnTo>
                        <a:pt x="2618667" y="735099"/>
                      </a:lnTo>
                      <a:lnTo>
                        <a:pt x="2619582" y="734183"/>
                      </a:lnTo>
                      <a:lnTo>
                        <a:pt x="2812338" y="926939"/>
                      </a:lnTo>
                      <a:lnTo>
                        <a:pt x="2845693" y="960294"/>
                      </a:lnTo>
                      <a:lnTo>
                        <a:pt x="3005093" y="1119693"/>
                      </a:lnTo>
                      <a:lnTo>
                        <a:pt x="3006461" y="1118325"/>
                      </a:lnTo>
                      <a:lnTo>
                        <a:pt x="3197545" y="1309409"/>
                      </a:lnTo>
                      <a:lnTo>
                        <a:pt x="3232572" y="1344436"/>
                      </a:lnTo>
                      <a:lnTo>
                        <a:pt x="3246403" y="1358267"/>
                      </a:lnTo>
                      <a:close/>
                      <a:moveTo>
                        <a:pt x="2523816" y="30335"/>
                      </a:moveTo>
                      <a:lnTo>
                        <a:pt x="2626629" y="133149"/>
                      </a:lnTo>
                      <a:lnTo>
                        <a:pt x="2552082" y="207696"/>
                      </a:lnTo>
                      <a:lnTo>
                        <a:pt x="2576968" y="232583"/>
                      </a:lnTo>
                      <a:lnTo>
                        <a:pt x="2575182" y="234369"/>
                      </a:lnTo>
                      <a:lnTo>
                        <a:pt x="3513251" y="1625113"/>
                      </a:lnTo>
                      <a:lnTo>
                        <a:pt x="3579714" y="1691577"/>
                      </a:lnTo>
                      <a:lnTo>
                        <a:pt x="3614741" y="1726603"/>
                      </a:lnTo>
                      <a:lnTo>
                        <a:pt x="3784128" y="1895991"/>
                      </a:lnTo>
                      <a:lnTo>
                        <a:pt x="3784653" y="1895466"/>
                      </a:lnTo>
                      <a:lnTo>
                        <a:pt x="3802957" y="1913770"/>
                      </a:lnTo>
                      <a:lnTo>
                        <a:pt x="3802957" y="1914820"/>
                      </a:lnTo>
                      <a:lnTo>
                        <a:pt x="3805825" y="1917687"/>
                      </a:lnTo>
                      <a:lnTo>
                        <a:pt x="3802957" y="1920555"/>
                      </a:lnTo>
                      <a:lnTo>
                        <a:pt x="3802957" y="2329384"/>
                      </a:lnTo>
                      <a:lnTo>
                        <a:pt x="3784653" y="2347688"/>
                      </a:lnTo>
                      <a:lnTo>
                        <a:pt x="3580239" y="2143274"/>
                      </a:lnTo>
                      <a:lnTo>
                        <a:pt x="3579714" y="2143798"/>
                      </a:lnTo>
                      <a:lnTo>
                        <a:pt x="3514414" y="2078498"/>
                      </a:lnTo>
                      <a:lnTo>
                        <a:pt x="2992605" y="2600306"/>
                      </a:lnTo>
                      <a:lnTo>
                        <a:pt x="2990741" y="2611151"/>
                      </a:lnTo>
                      <a:lnTo>
                        <a:pt x="2771416" y="2767764"/>
                      </a:lnTo>
                      <a:lnTo>
                        <a:pt x="2746140" y="2742487"/>
                      </a:lnTo>
                      <a:lnTo>
                        <a:pt x="2670170" y="2818456"/>
                      </a:lnTo>
                      <a:lnTo>
                        <a:pt x="2651401" y="2799687"/>
                      </a:lnTo>
                      <a:cubicBezTo>
                        <a:pt x="2625528" y="2785735"/>
                        <a:pt x="2592950" y="2788926"/>
                        <a:pt x="2569612" y="2809139"/>
                      </a:cubicBezTo>
                      <a:cubicBezTo>
                        <a:pt x="2540180" y="2834630"/>
                        <a:pt x="2535445" y="2878528"/>
                        <a:pt x="2558763" y="2909709"/>
                      </a:cubicBezTo>
                      <a:cubicBezTo>
                        <a:pt x="2580225" y="2939886"/>
                        <a:pt x="2602221" y="2944074"/>
                        <a:pt x="2698387" y="2956528"/>
                      </a:cubicBezTo>
                      <a:cubicBezTo>
                        <a:pt x="2612716" y="3019512"/>
                        <a:pt x="2549084" y="3004923"/>
                        <a:pt x="2499317" y="2954166"/>
                      </a:cubicBezTo>
                      <a:cubicBezTo>
                        <a:pt x="2449549" y="2903408"/>
                        <a:pt x="2462151" y="2804007"/>
                        <a:pt x="2521014" y="2753027"/>
                      </a:cubicBezTo>
                      <a:cubicBezTo>
                        <a:pt x="2561003" y="2718393"/>
                        <a:pt x="2614554" y="2708748"/>
                        <a:pt x="2661444" y="2725347"/>
                      </a:cubicBezTo>
                      <a:lnTo>
                        <a:pt x="2695222" y="2691569"/>
                      </a:lnTo>
                      <a:lnTo>
                        <a:pt x="2669947" y="2666294"/>
                      </a:lnTo>
                      <a:lnTo>
                        <a:pt x="2810390" y="2469612"/>
                      </a:lnTo>
                      <a:lnTo>
                        <a:pt x="2809356" y="2468579"/>
                      </a:lnTo>
                      <a:lnTo>
                        <a:pt x="2815551" y="2462385"/>
                      </a:lnTo>
                      <a:lnTo>
                        <a:pt x="2826559" y="2446968"/>
                      </a:lnTo>
                      <a:lnTo>
                        <a:pt x="2831882" y="2446053"/>
                      </a:lnTo>
                      <a:lnTo>
                        <a:pt x="3356925" y="1921010"/>
                      </a:lnTo>
                      <a:lnTo>
                        <a:pt x="3353603" y="1917688"/>
                      </a:lnTo>
                      <a:lnTo>
                        <a:pt x="3197545" y="1761630"/>
                      </a:lnTo>
                      <a:lnTo>
                        <a:pt x="3197544" y="1761631"/>
                      </a:lnTo>
                      <a:lnTo>
                        <a:pt x="3006461" y="1570547"/>
                      </a:lnTo>
                      <a:lnTo>
                        <a:pt x="2971434" y="1535520"/>
                      </a:lnTo>
                      <a:lnTo>
                        <a:pt x="2813706" y="1377793"/>
                      </a:lnTo>
                      <a:lnTo>
                        <a:pt x="2812338" y="1379161"/>
                      </a:lnTo>
                      <a:lnTo>
                        <a:pt x="2619582" y="1186405"/>
                      </a:lnTo>
                      <a:lnTo>
                        <a:pt x="2586227" y="1153050"/>
                      </a:lnTo>
                      <a:lnTo>
                        <a:pt x="2430017" y="996839"/>
                      </a:lnTo>
                      <a:lnTo>
                        <a:pt x="2429101" y="997755"/>
                      </a:lnTo>
                      <a:lnTo>
                        <a:pt x="2247376" y="816030"/>
                      </a:lnTo>
                      <a:lnTo>
                        <a:pt x="2194721" y="868684"/>
                      </a:lnTo>
                      <a:lnTo>
                        <a:pt x="2169629" y="843592"/>
                      </a:lnTo>
                      <a:lnTo>
                        <a:pt x="2012511" y="1000710"/>
                      </a:lnTo>
                      <a:lnTo>
                        <a:pt x="1948715" y="936915"/>
                      </a:lnTo>
                      <a:lnTo>
                        <a:pt x="1776261" y="1109369"/>
                      </a:lnTo>
                      <a:lnTo>
                        <a:pt x="1741234" y="1144396"/>
                      </a:lnTo>
                      <a:lnTo>
                        <a:pt x="1585176" y="1300453"/>
                      </a:lnTo>
                      <a:lnTo>
                        <a:pt x="1550150" y="1335480"/>
                      </a:lnTo>
                      <a:lnTo>
                        <a:pt x="1394093" y="1491537"/>
                      </a:lnTo>
                      <a:lnTo>
                        <a:pt x="1359065" y="1526564"/>
                      </a:lnTo>
                      <a:lnTo>
                        <a:pt x="1201338" y="1684291"/>
                      </a:lnTo>
                      <a:lnTo>
                        <a:pt x="1202706" y="1685660"/>
                      </a:lnTo>
                      <a:lnTo>
                        <a:pt x="1009951" y="1878416"/>
                      </a:lnTo>
                      <a:lnTo>
                        <a:pt x="976596" y="1911771"/>
                      </a:lnTo>
                      <a:lnTo>
                        <a:pt x="820385" y="2067981"/>
                      </a:lnTo>
                      <a:lnTo>
                        <a:pt x="821301" y="2068897"/>
                      </a:lnTo>
                      <a:lnTo>
                        <a:pt x="612116" y="2278081"/>
                      </a:lnTo>
                      <a:lnTo>
                        <a:pt x="673628" y="2339593"/>
                      </a:lnTo>
                      <a:lnTo>
                        <a:pt x="567426" y="2445795"/>
                      </a:lnTo>
                      <a:lnTo>
                        <a:pt x="672230" y="2550598"/>
                      </a:lnTo>
                      <a:lnTo>
                        <a:pt x="566028" y="2656800"/>
                      </a:lnTo>
                      <a:lnTo>
                        <a:pt x="0" y="2090772"/>
                      </a:lnTo>
                      <a:lnTo>
                        <a:pt x="106202" y="1984570"/>
                      </a:lnTo>
                      <a:lnTo>
                        <a:pt x="211005" y="2089373"/>
                      </a:lnTo>
                      <a:lnTo>
                        <a:pt x="317206" y="1983171"/>
                      </a:lnTo>
                      <a:lnTo>
                        <a:pt x="386005" y="2051970"/>
                      </a:lnTo>
                      <a:lnTo>
                        <a:pt x="558644" y="1879331"/>
                      </a:lnTo>
                      <a:lnTo>
                        <a:pt x="557729" y="1878415"/>
                      </a:lnTo>
                      <a:lnTo>
                        <a:pt x="750485" y="1685660"/>
                      </a:lnTo>
                      <a:lnTo>
                        <a:pt x="783839" y="1652305"/>
                      </a:lnTo>
                      <a:lnTo>
                        <a:pt x="943239" y="1492905"/>
                      </a:lnTo>
                      <a:lnTo>
                        <a:pt x="941871" y="1491537"/>
                      </a:lnTo>
                      <a:lnTo>
                        <a:pt x="1132954" y="1300453"/>
                      </a:lnTo>
                      <a:lnTo>
                        <a:pt x="1167982" y="1265426"/>
                      </a:lnTo>
                      <a:lnTo>
                        <a:pt x="1324039" y="1109369"/>
                      </a:lnTo>
                      <a:lnTo>
                        <a:pt x="1359065" y="1074342"/>
                      </a:lnTo>
                      <a:lnTo>
                        <a:pt x="1515123" y="918285"/>
                      </a:lnTo>
                      <a:lnTo>
                        <a:pt x="1550150" y="883258"/>
                      </a:lnTo>
                      <a:lnTo>
                        <a:pt x="1722604" y="710804"/>
                      </a:lnTo>
                      <a:lnTo>
                        <a:pt x="1656089" y="644289"/>
                      </a:lnTo>
                      <a:lnTo>
                        <a:pt x="1813208" y="487170"/>
                      </a:lnTo>
                      <a:lnTo>
                        <a:pt x="1788115" y="462078"/>
                      </a:lnTo>
                      <a:lnTo>
                        <a:pt x="1817021" y="433172"/>
                      </a:lnTo>
                      <a:lnTo>
                        <a:pt x="1638436" y="254587"/>
                      </a:lnTo>
                      <a:lnTo>
                        <a:pt x="1893022" y="0"/>
                      </a:lnTo>
                      <a:lnTo>
                        <a:pt x="1948799" y="55777"/>
                      </a:lnTo>
                      <a:lnTo>
                        <a:pt x="2421315" y="82732"/>
                      </a:lnTo>
                      <a:lnTo>
                        <a:pt x="2424216" y="79831"/>
                      </a:lnTo>
                      <a:lnTo>
                        <a:pt x="2449269" y="10488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41" name="Rectangle 41">
                  <a:extLst>
                    <a:ext uri="{FF2B5EF4-FFF2-40B4-BE49-F238E27FC236}">
                      <a16:creationId xmlns:a16="http://schemas.microsoft.com/office/drawing/2014/main" id="{EFCAB5E7-C3E4-71BD-3941-BD95607F2C4B}"/>
                    </a:ext>
                  </a:extLst>
                </p:cNvPr>
                <p:cNvSpPr>
                  <a:spLocks/>
                </p:cNvSpPr>
                <p:nvPr/>
              </p:nvSpPr>
              <p:spPr>
                <a:xfrm rot="19192674">
                  <a:off x="926950" y="2109352"/>
                  <a:ext cx="360000" cy="360000"/>
                </a:xfrm>
                <a:custGeom>
                  <a:avLst/>
                  <a:gdLst/>
                  <a:ahLst/>
                  <a:cxnLst/>
                  <a:rect l="l" t="t" r="r" b="b"/>
                  <a:pathLst>
                    <a:path w="3888423" h="3970014">
                      <a:moveTo>
                        <a:pt x="1259577" y="2471243"/>
                      </a:moveTo>
                      <a:cubicBezTo>
                        <a:pt x="1293292" y="2471243"/>
                        <a:pt x="1320623" y="2543205"/>
                        <a:pt x="1320623" y="2631975"/>
                      </a:cubicBezTo>
                      <a:cubicBezTo>
                        <a:pt x="1320623" y="2720745"/>
                        <a:pt x="1293292" y="2792707"/>
                        <a:pt x="1259577" y="2792707"/>
                      </a:cubicBezTo>
                      <a:cubicBezTo>
                        <a:pt x="1225862" y="2792707"/>
                        <a:pt x="1198531" y="2720745"/>
                        <a:pt x="1198531" y="2631975"/>
                      </a:cubicBezTo>
                      <a:cubicBezTo>
                        <a:pt x="1198531" y="2543205"/>
                        <a:pt x="1225862" y="2471243"/>
                        <a:pt x="1259577" y="2471243"/>
                      </a:cubicBezTo>
                      <a:close/>
                      <a:moveTo>
                        <a:pt x="1710471" y="2470362"/>
                      </a:moveTo>
                      <a:cubicBezTo>
                        <a:pt x="1741030" y="2470028"/>
                        <a:pt x="1768823" y="2488083"/>
                        <a:pt x="1781169" y="2516203"/>
                      </a:cubicBezTo>
                      <a:cubicBezTo>
                        <a:pt x="1793845" y="2545068"/>
                        <a:pt x="1787700" y="2578742"/>
                        <a:pt x="1765642" y="2601268"/>
                      </a:cubicBezTo>
                      <a:cubicBezTo>
                        <a:pt x="1750827" y="2616399"/>
                        <a:pt x="1730831" y="2624459"/>
                        <a:pt x="1710472" y="2623745"/>
                      </a:cubicBezTo>
                      <a:close/>
                      <a:moveTo>
                        <a:pt x="2456093" y="2374056"/>
                      </a:moveTo>
                      <a:lnTo>
                        <a:pt x="2456093" y="2889893"/>
                      </a:lnTo>
                      <a:lnTo>
                        <a:pt x="2566690" y="2889893"/>
                      </a:lnTo>
                      <a:lnTo>
                        <a:pt x="2566690" y="2706284"/>
                      </a:lnTo>
                      <a:lnTo>
                        <a:pt x="2632197" y="2884955"/>
                      </a:lnTo>
                      <a:lnTo>
                        <a:pt x="2635843" y="2883618"/>
                      </a:lnTo>
                      <a:lnTo>
                        <a:pt x="2635843" y="2889893"/>
                      </a:lnTo>
                      <a:lnTo>
                        <a:pt x="2746439" y="2889893"/>
                      </a:lnTo>
                      <a:lnTo>
                        <a:pt x="2746439" y="2374056"/>
                      </a:lnTo>
                      <a:lnTo>
                        <a:pt x="2635843" y="2374056"/>
                      </a:lnTo>
                      <a:lnTo>
                        <a:pt x="2635843" y="2573614"/>
                      </a:lnTo>
                      <a:lnTo>
                        <a:pt x="2566690" y="2385000"/>
                      </a:lnTo>
                      <a:lnTo>
                        <a:pt x="2566690" y="2374056"/>
                      </a:lnTo>
                      <a:close/>
                      <a:moveTo>
                        <a:pt x="2032426" y="2374056"/>
                      </a:moveTo>
                      <a:lnTo>
                        <a:pt x="2032426" y="2889895"/>
                      </a:lnTo>
                      <a:lnTo>
                        <a:pt x="2115405" y="2889895"/>
                      </a:lnTo>
                      <a:lnTo>
                        <a:pt x="2143023" y="2889895"/>
                      </a:lnTo>
                      <a:lnTo>
                        <a:pt x="2308949" y="2889895"/>
                      </a:lnTo>
                      <a:lnTo>
                        <a:pt x="2308949" y="2779299"/>
                      </a:lnTo>
                      <a:lnTo>
                        <a:pt x="2143023" y="2779299"/>
                      </a:lnTo>
                      <a:lnTo>
                        <a:pt x="2143023" y="2686401"/>
                      </a:lnTo>
                      <a:lnTo>
                        <a:pt x="2308949" y="2686401"/>
                      </a:lnTo>
                      <a:lnTo>
                        <a:pt x="2308949" y="2575804"/>
                      </a:lnTo>
                      <a:lnTo>
                        <a:pt x="2143023" y="2575804"/>
                      </a:lnTo>
                      <a:lnTo>
                        <a:pt x="2143023" y="2484653"/>
                      </a:lnTo>
                      <a:lnTo>
                        <a:pt x="2308949" y="2484653"/>
                      </a:lnTo>
                      <a:lnTo>
                        <a:pt x="2308949" y="2374056"/>
                      </a:lnTo>
                      <a:lnTo>
                        <a:pt x="2143023" y="2374056"/>
                      </a:lnTo>
                      <a:lnTo>
                        <a:pt x="2115405" y="2374056"/>
                      </a:lnTo>
                      <a:close/>
                      <a:moveTo>
                        <a:pt x="1259577" y="2374056"/>
                      </a:moveTo>
                      <a:cubicBezTo>
                        <a:pt x="1172187" y="2374056"/>
                        <a:pt x="1101344" y="2489530"/>
                        <a:pt x="1101344" y="2631975"/>
                      </a:cubicBezTo>
                      <a:cubicBezTo>
                        <a:pt x="1101344" y="2774420"/>
                        <a:pt x="1172187" y="2889894"/>
                        <a:pt x="1259577" y="2889894"/>
                      </a:cubicBezTo>
                      <a:cubicBezTo>
                        <a:pt x="1346967" y="2889894"/>
                        <a:pt x="1417810" y="2774420"/>
                        <a:pt x="1417810" y="2631975"/>
                      </a:cubicBezTo>
                      <a:cubicBezTo>
                        <a:pt x="1417810" y="2489530"/>
                        <a:pt x="1346967" y="2374056"/>
                        <a:pt x="1259577" y="2374056"/>
                      </a:cubicBezTo>
                      <a:close/>
                      <a:moveTo>
                        <a:pt x="1599876" y="2366688"/>
                      </a:moveTo>
                      <a:lnTo>
                        <a:pt x="1599875" y="2882524"/>
                      </a:lnTo>
                      <a:lnTo>
                        <a:pt x="1710472" y="2882525"/>
                      </a:lnTo>
                      <a:lnTo>
                        <a:pt x="1710472" y="2723975"/>
                      </a:lnTo>
                      <a:cubicBezTo>
                        <a:pt x="1757507" y="2725624"/>
                        <a:pt x="1803701" y="2707003"/>
                        <a:pt x="1837929" y="2672047"/>
                      </a:cubicBezTo>
                      <a:cubicBezTo>
                        <a:pt x="1888884" y="2620006"/>
                        <a:pt x="1903084" y="2542214"/>
                        <a:pt x="1873801" y="2475527"/>
                      </a:cubicBezTo>
                      <a:cubicBezTo>
                        <a:pt x="1845275" y="2410565"/>
                        <a:pt x="1781067" y="2368851"/>
                        <a:pt x="1710472" y="2369624"/>
                      </a:cubicBezTo>
                      <a:lnTo>
                        <a:pt x="1710471" y="2366688"/>
                      </a:lnTo>
                      <a:close/>
                      <a:moveTo>
                        <a:pt x="920754" y="2169815"/>
                      </a:moveTo>
                      <a:lnTo>
                        <a:pt x="3008986" y="2169815"/>
                      </a:lnTo>
                      <a:lnTo>
                        <a:pt x="3008986" y="3105919"/>
                      </a:lnTo>
                      <a:lnTo>
                        <a:pt x="920754" y="3105919"/>
                      </a:lnTo>
                      <a:close/>
                      <a:moveTo>
                        <a:pt x="632722" y="1985007"/>
                      </a:moveTo>
                      <a:lnTo>
                        <a:pt x="632722" y="3321943"/>
                      </a:lnTo>
                      <a:lnTo>
                        <a:pt x="3297018" y="3321943"/>
                      </a:lnTo>
                      <a:lnTo>
                        <a:pt x="3297018" y="1985007"/>
                      </a:lnTo>
                      <a:close/>
                      <a:moveTo>
                        <a:pt x="2657019" y="761679"/>
                      </a:moveTo>
                      <a:lnTo>
                        <a:pt x="2760733" y="1606387"/>
                      </a:lnTo>
                      <a:lnTo>
                        <a:pt x="2761762" y="1614761"/>
                      </a:lnTo>
                      <a:lnTo>
                        <a:pt x="2762330" y="1614691"/>
                      </a:lnTo>
                      <a:cubicBezTo>
                        <a:pt x="2780335" y="1740615"/>
                        <a:pt x="2862522" y="1833408"/>
                        <a:pt x="2948897" y="1824230"/>
                      </a:cubicBezTo>
                      <a:cubicBezTo>
                        <a:pt x="3036464" y="1814924"/>
                        <a:pt x="3095979" y="1704243"/>
                        <a:pt x="3083047" y="1575312"/>
                      </a:cubicBezTo>
                      <a:lnTo>
                        <a:pt x="3083347" y="1575275"/>
                      </a:lnTo>
                      <a:lnTo>
                        <a:pt x="2983448" y="761679"/>
                      </a:lnTo>
                      <a:close/>
                      <a:moveTo>
                        <a:pt x="2205921" y="761679"/>
                      </a:moveTo>
                      <a:lnTo>
                        <a:pt x="2264137" y="1594263"/>
                      </a:lnTo>
                      <a:cubicBezTo>
                        <a:pt x="2264333" y="1597068"/>
                        <a:pt x="2264530" y="1599874"/>
                        <a:pt x="2264726" y="1602679"/>
                      </a:cubicBezTo>
                      <a:lnTo>
                        <a:pt x="2265297" y="1602640"/>
                      </a:lnTo>
                      <a:cubicBezTo>
                        <a:pt x="2276686" y="1729333"/>
                        <a:pt x="2353905" y="1826300"/>
                        <a:pt x="2440641" y="1821655"/>
                      </a:cubicBezTo>
                      <a:cubicBezTo>
                        <a:pt x="2528577" y="1816945"/>
                        <a:pt x="2593802" y="1709530"/>
                        <a:pt x="2587636" y="1580099"/>
                      </a:cubicBezTo>
                      <a:lnTo>
                        <a:pt x="2587937" y="1580078"/>
                      </a:lnTo>
                      <a:lnTo>
                        <a:pt x="2530706" y="761679"/>
                      </a:lnTo>
                      <a:close/>
                      <a:moveTo>
                        <a:pt x="1761700" y="761679"/>
                      </a:moveTo>
                      <a:cubicBezTo>
                        <a:pt x="1761699" y="1032443"/>
                        <a:pt x="1761699" y="1303208"/>
                        <a:pt x="1761698" y="1573972"/>
                      </a:cubicBezTo>
                      <a:lnTo>
                        <a:pt x="1761698" y="1582410"/>
                      </a:lnTo>
                      <a:lnTo>
                        <a:pt x="1762270" y="1582410"/>
                      </a:lnTo>
                      <a:cubicBezTo>
                        <a:pt x="1764795" y="1709590"/>
                        <a:pt x="1835062" y="1811707"/>
                        <a:pt x="1921910" y="1813122"/>
                      </a:cubicBezTo>
                      <a:cubicBezTo>
                        <a:pt x="2009960" y="1814558"/>
                        <a:pt x="2082519" y="1711955"/>
                        <a:pt x="2085398" y="1582410"/>
                      </a:cubicBezTo>
                      <a:lnTo>
                        <a:pt x="2085698" y="1582410"/>
                      </a:lnTo>
                      <a:cubicBezTo>
                        <a:pt x="2085698" y="1308834"/>
                        <a:pt x="2085698" y="1035256"/>
                        <a:pt x="2085696" y="761679"/>
                      </a:cubicBezTo>
                      <a:close/>
                      <a:moveTo>
                        <a:pt x="3411320" y="761678"/>
                      </a:moveTo>
                      <a:lnTo>
                        <a:pt x="3078803" y="761679"/>
                      </a:lnTo>
                      <a:lnTo>
                        <a:pt x="3277545" y="1622538"/>
                      </a:lnTo>
                      <a:lnTo>
                        <a:pt x="3279443" y="1630759"/>
                      </a:lnTo>
                      <a:lnTo>
                        <a:pt x="3280000" y="1630631"/>
                      </a:lnTo>
                      <a:cubicBezTo>
                        <a:pt x="3311069" y="1753983"/>
                        <a:pt x="3402507" y="1837676"/>
                        <a:pt x="3487448" y="1819520"/>
                      </a:cubicBezTo>
                      <a:cubicBezTo>
                        <a:pt x="3573564" y="1801112"/>
                        <a:pt x="3621183" y="1684815"/>
                        <a:pt x="3594846" y="1557943"/>
                      </a:cubicBezTo>
                      <a:lnTo>
                        <a:pt x="3595140" y="1557876"/>
                      </a:lnTo>
                      <a:close/>
                      <a:moveTo>
                        <a:pt x="1633002" y="761678"/>
                      </a:moveTo>
                      <a:lnTo>
                        <a:pt x="1308563" y="761679"/>
                      </a:lnTo>
                      <a:lnTo>
                        <a:pt x="1266057" y="1572672"/>
                      </a:lnTo>
                      <a:lnTo>
                        <a:pt x="1265616" y="1581099"/>
                      </a:lnTo>
                      <a:lnTo>
                        <a:pt x="1266187" y="1581128"/>
                      </a:lnTo>
                      <a:cubicBezTo>
                        <a:pt x="1262052" y="1708267"/>
                        <a:pt x="1326878" y="1813921"/>
                        <a:pt x="1413534" y="1819881"/>
                      </a:cubicBezTo>
                      <a:cubicBezTo>
                        <a:pt x="1501387" y="1825922"/>
                        <a:pt x="1579217" y="1727257"/>
                        <a:pt x="1588872" y="1598040"/>
                      </a:cubicBezTo>
                      <a:lnTo>
                        <a:pt x="1589172" y="1598055"/>
                      </a:lnTo>
                      <a:close/>
                      <a:moveTo>
                        <a:pt x="863949" y="761678"/>
                      </a:moveTo>
                      <a:lnTo>
                        <a:pt x="765078" y="1566901"/>
                      </a:lnTo>
                      <a:lnTo>
                        <a:pt x="764050" y="1575275"/>
                      </a:lnTo>
                      <a:lnTo>
                        <a:pt x="764617" y="1575345"/>
                      </a:lnTo>
                      <a:cubicBezTo>
                        <a:pt x="751624" y="1701884"/>
                        <a:pt x="808922" y="1811803"/>
                        <a:pt x="894951" y="1823794"/>
                      </a:cubicBezTo>
                      <a:cubicBezTo>
                        <a:pt x="982168" y="1835949"/>
                        <a:pt x="1066691" y="1742953"/>
                        <a:pt x="1085336" y="1614724"/>
                      </a:cubicBezTo>
                      <a:lnTo>
                        <a:pt x="1085635" y="1614761"/>
                      </a:lnTo>
                      <a:lnTo>
                        <a:pt x="1190378" y="761679"/>
                      </a:lnTo>
                      <a:close/>
                      <a:moveTo>
                        <a:pt x="295535" y="441623"/>
                      </a:moveTo>
                      <a:lnTo>
                        <a:pt x="3583899" y="441623"/>
                      </a:lnTo>
                      <a:cubicBezTo>
                        <a:pt x="3610412" y="441623"/>
                        <a:pt x="3631905" y="463116"/>
                        <a:pt x="3631905" y="489629"/>
                      </a:cubicBezTo>
                      <a:lnTo>
                        <a:pt x="3631905" y="655863"/>
                      </a:lnTo>
                      <a:lnTo>
                        <a:pt x="3884522" y="1666330"/>
                      </a:lnTo>
                      <a:cubicBezTo>
                        <a:pt x="3909974" y="1748325"/>
                        <a:pt x="3809191" y="1900953"/>
                        <a:pt x="3631905" y="1666330"/>
                      </a:cubicBezTo>
                      <a:lnTo>
                        <a:pt x="3631905" y="3970014"/>
                      </a:lnTo>
                      <a:lnTo>
                        <a:pt x="247529" y="3970014"/>
                      </a:lnTo>
                      <a:lnTo>
                        <a:pt x="247529" y="1768425"/>
                      </a:lnTo>
                      <a:cubicBezTo>
                        <a:pt x="263724" y="1795996"/>
                        <a:pt x="288366" y="1813812"/>
                        <a:pt x="317369" y="1820473"/>
                      </a:cubicBezTo>
                      <a:cubicBezTo>
                        <a:pt x="403196" y="1840184"/>
                        <a:pt x="495502" y="1754908"/>
                        <a:pt x="525251" y="1628793"/>
                      </a:cubicBezTo>
                      <a:lnTo>
                        <a:pt x="525545" y="1628855"/>
                      </a:lnTo>
                      <a:lnTo>
                        <a:pt x="709866" y="761679"/>
                      </a:lnTo>
                      <a:lnTo>
                        <a:pt x="378634" y="761679"/>
                      </a:lnTo>
                      <a:lnTo>
                        <a:pt x="210380" y="1553239"/>
                      </a:lnTo>
                      <a:lnTo>
                        <a:pt x="208625" y="1561492"/>
                      </a:lnTo>
                      <a:lnTo>
                        <a:pt x="209185" y="1561611"/>
                      </a:lnTo>
                      <a:cubicBezTo>
                        <a:pt x="202164" y="1598200"/>
                        <a:pt x="201274" y="1633895"/>
                        <a:pt x="207433" y="1666330"/>
                      </a:cubicBezTo>
                      <a:cubicBezTo>
                        <a:pt x="113985" y="1883037"/>
                        <a:pt x="-32319" y="1816968"/>
                        <a:pt x="6372" y="1666330"/>
                      </a:cubicBezTo>
                      <a:lnTo>
                        <a:pt x="249769" y="692744"/>
                      </a:lnTo>
                      <a:cubicBezTo>
                        <a:pt x="247993" y="689334"/>
                        <a:pt x="247529" y="685546"/>
                        <a:pt x="247529" y="681649"/>
                      </a:cubicBezTo>
                      <a:lnTo>
                        <a:pt x="247529" y="489629"/>
                      </a:lnTo>
                      <a:cubicBezTo>
                        <a:pt x="247529" y="463116"/>
                        <a:pt x="269022" y="441623"/>
                        <a:pt x="295535" y="441623"/>
                      </a:cubicBezTo>
                      <a:close/>
                      <a:moveTo>
                        <a:pt x="307785" y="0"/>
                      </a:moveTo>
                      <a:lnTo>
                        <a:pt x="3571649" y="0"/>
                      </a:lnTo>
                      <a:cubicBezTo>
                        <a:pt x="3604927" y="0"/>
                        <a:pt x="3631905" y="26978"/>
                        <a:pt x="3631905" y="60256"/>
                      </a:cubicBezTo>
                      <a:lnTo>
                        <a:pt x="3631905" y="301273"/>
                      </a:lnTo>
                      <a:cubicBezTo>
                        <a:pt x="3631905" y="334551"/>
                        <a:pt x="3604927" y="361529"/>
                        <a:pt x="3571649" y="361529"/>
                      </a:cubicBezTo>
                      <a:lnTo>
                        <a:pt x="307785" y="361529"/>
                      </a:lnTo>
                      <a:cubicBezTo>
                        <a:pt x="274507" y="361529"/>
                        <a:pt x="247529" y="334551"/>
                        <a:pt x="247529" y="301273"/>
                      </a:cubicBezTo>
                      <a:lnTo>
                        <a:pt x="247529" y="60256"/>
                      </a:lnTo>
                      <a:cubicBezTo>
                        <a:pt x="247529" y="26978"/>
                        <a:pt x="274507" y="0"/>
                        <a:pt x="307785"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42" name="Isosceles Triangle 3">
                  <a:extLst>
                    <a:ext uri="{FF2B5EF4-FFF2-40B4-BE49-F238E27FC236}">
                      <a16:creationId xmlns:a16="http://schemas.microsoft.com/office/drawing/2014/main" id="{0A272241-C341-ED68-92C7-A7975B9D14B5}"/>
                    </a:ext>
                  </a:extLst>
                </p:cNvPr>
                <p:cNvSpPr>
                  <a:spLocks noChangeAspect="1"/>
                </p:cNvSpPr>
                <p:nvPr/>
              </p:nvSpPr>
              <p:spPr>
                <a:xfrm rot="2229245">
                  <a:off x="2616513" y="2030577"/>
                  <a:ext cx="359661" cy="360000"/>
                </a:xfrm>
                <a:custGeom>
                  <a:avLst/>
                  <a:gdLst/>
                  <a:ahLst/>
                  <a:cxnLst/>
                  <a:rect l="l" t="t" r="r" b="b"/>
                  <a:pathLst>
                    <a:path w="3935086" h="3938802">
                      <a:moveTo>
                        <a:pt x="1861742" y="3314001"/>
                      </a:moveTo>
                      <a:cubicBezTo>
                        <a:pt x="1921395" y="3314001"/>
                        <a:pt x="1969754" y="3362360"/>
                        <a:pt x="1969754" y="3422013"/>
                      </a:cubicBezTo>
                      <a:cubicBezTo>
                        <a:pt x="1969754" y="3481666"/>
                        <a:pt x="1921395" y="3530025"/>
                        <a:pt x="1861742" y="3530025"/>
                      </a:cubicBezTo>
                      <a:cubicBezTo>
                        <a:pt x="1802089" y="3530025"/>
                        <a:pt x="1753730" y="3481666"/>
                        <a:pt x="1753730" y="3422013"/>
                      </a:cubicBezTo>
                      <a:cubicBezTo>
                        <a:pt x="1753730" y="3362360"/>
                        <a:pt x="1802089" y="3314001"/>
                        <a:pt x="1861742" y="3314001"/>
                      </a:cubicBezTo>
                      <a:close/>
                      <a:moveTo>
                        <a:pt x="2097646" y="2118753"/>
                      </a:moveTo>
                      <a:lnTo>
                        <a:pt x="2097646" y="2478753"/>
                      </a:lnTo>
                      <a:lnTo>
                        <a:pt x="2457646" y="2478753"/>
                      </a:lnTo>
                      <a:lnTo>
                        <a:pt x="2457646" y="2118753"/>
                      </a:lnTo>
                      <a:close/>
                      <a:moveTo>
                        <a:pt x="1476536" y="2118753"/>
                      </a:moveTo>
                      <a:lnTo>
                        <a:pt x="1476536" y="2478753"/>
                      </a:lnTo>
                      <a:lnTo>
                        <a:pt x="1836536" y="2478753"/>
                      </a:lnTo>
                      <a:lnTo>
                        <a:pt x="1836536" y="2118753"/>
                      </a:lnTo>
                      <a:close/>
                      <a:moveTo>
                        <a:pt x="2097646" y="1539638"/>
                      </a:moveTo>
                      <a:lnTo>
                        <a:pt x="2097646" y="1899638"/>
                      </a:lnTo>
                      <a:lnTo>
                        <a:pt x="2457646" y="1899638"/>
                      </a:lnTo>
                      <a:lnTo>
                        <a:pt x="2457646" y="1539638"/>
                      </a:lnTo>
                      <a:close/>
                      <a:moveTo>
                        <a:pt x="1476536" y="1539638"/>
                      </a:moveTo>
                      <a:lnTo>
                        <a:pt x="1476536" y="1899638"/>
                      </a:lnTo>
                      <a:lnTo>
                        <a:pt x="1836536" y="1899638"/>
                      </a:lnTo>
                      <a:lnTo>
                        <a:pt x="1836536" y="1539638"/>
                      </a:lnTo>
                      <a:close/>
                      <a:moveTo>
                        <a:pt x="1989788" y="770570"/>
                      </a:moveTo>
                      <a:lnTo>
                        <a:pt x="3429788" y="1850570"/>
                      </a:lnTo>
                      <a:lnTo>
                        <a:pt x="3430108" y="1850570"/>
                      </a:lnTo>
                      <a:lnTo>
                        <a:pt x="3430108" y="3938802"/>
                      </a:lnTo>
                      <a:lnTo>
                        <a:pt x="2265771" y="3938802"/>
                      </a:lnTo>
                      <a:lnTo>
                        <a:pt x="2265771" y="2786674"/>
                      </a:lnTo>
                      <a:lnTo>
                        <a:pt x="1669844" y="2786674"/>
                      </a:lnTo>
                      <a:lnTo>
                        <a:pt x="1669844" y="3938802"/>
                      </a:lnTo>
                      <a:lnTo>
                        <a:pt x="549788" y="3938802"/>
                      </a:lnTo>
                      <a:lnTo>
                        <a:pt x="549788" y="1850570"/>
                      </a:lnTo>
                      <a:close/>
                      <a:moveTo>
                        <a:pt x="1969233" y="1003"/>
                      </a:moveTo>
                      <a:cubicBezTo>
                        <a:pt x="1995162" y="-2644"/>
                        <a:pt x="2022483" y="3601"/>
                        <a:pt x="2045048" y="20601"/>
                      </a:cubicBezTo>
                      <a:lnTo>
                        <a:pt x="3894333" y="1413834"/>
                      </a:lnTo>
                      <a:cubicBezTo>
                        <a:pt x="3939464" y="1447835"/>
                        <a:pt x="3948486" y="1511986"/>
                        <a:pt x="3914485" y="1557117"/>
                      </a:cubicBezTo>
                      <a:lnTo>
                        <a:pt x="3756006" y="1767472"/>
                      </a:lnTo>
                      <a:cubicBezTo>
                        <a:pt x="3722004" y="1812603"/>
                        <a:pt x="3657854" y="1821626"/>
                        <a:pt x="3612722" y="1787625"/>
                      </a:cubicBezTo>
                      <a:lnTo>
                        <a:pt x="1967544" y="548164"/>
                      </a:lnTo>
                      <a:lnTo>
                        <a:pt x="322364" y="1787626"/>
                      </a:lnTo>
                      <a:cubicBezTo>
                        <a:pt x="277233" y="1821627"/>
                        <a:pt x="213082" y="1812604"/>
                        <a:pt x="179080" y="1767473"/>
                      </a:cubicBezTo>
                      <a:lnTo>
                        <a:pt x="20601" y="1557118"/>
                      </a:lnTo>
                      <a:cubicBezTo>
                        <a:pt x="-13400" y="1511987"/>
                        <a:pt x="-4378" y="1447836"/>
                        <a:pt x="40754" y="1413835"/>
                      </a:cubicBezTo>
                      <a:lnTo>
                        <a:pt x="1890038" y="20602"/>
                      </a:lnTo>
                      <a:cubicBezTo>
                        <a:pt x="1912604" y="3602"/>
                        <a:pt x="1939924" y="-2643"/>
                        <a:pt x="1965854" y="1004"/>
                      </a:cubicBezTo>
                      <a:lnTo>
                        <a:pt x="1967542" y="1586"/>
                      </a:lnTo>
                      <a:cubicBezTo>
                        <a:pt x="1968071" y="1171"/>
                        <a:pt x="1968652" y="1085"/>
                        <a:pt x="1969233" y="100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grpSp>
          <p:grpSp>
            <p:nvGrpSpPr>
              <p:cNvPr id="24" name="Group 23">
                <a:extLst>
                  <a:ext uri="{FF2B5EF4-FFF2-40B4-BE49-F238E27FC236}">
                    <a16:creationId xmlns:a16="http://schemas.microsoft.com/office/drawing/2014/main" id="{D172325E-8F07-C1C6-3E79-B4A31808D2F2}"/>
                  </a:ext>
                </a:extLst>
              </p:cNvPr>
              <p:cNvGrpSpPr/>
              <p:nvPr/>
            </p:nvGrpSpPr>
            <p:grpSpPr>
              <a:xfrm rot="10066674">
                <a:off x="1444650" y="4351773"/>
                <a:ext cx="2063339" cy="852218"/>
                <a:chOff x="926950" y="1617134"/>
                <a:chExt cx="2063339" cy="852218"/>
              </a:xfrm>
              <a:grpFill/>
            </p:grpSpPr>
            <p:sp>
              <p:nvSpPr>
                <p:cNvPr id="32" name="Rectangle 14">
                  <a:extLst>
                    <a:ext uri="{FF2B5EF4-FFF2-40B4-BE49-F238E27FC236}">
                      <a16:creationId xmlns:a16="http://schemas.microsoft.com/office/drawing/2014/main" id="{DF80DA10-30C3-1578-7D2A-7807D0D90C27}"/>
                    </a:ext>
                  </a:extLst>
                </p:cNvPr>
                <p:cNvSpPr/>
                <p:nvPr/>
              </p:nvSpPr>
              <p:spPr>
                <a:xfrm rot="19949266">
                  <a:off x="1199615" y="1717912"/>
                  <a:ext cx="531261" cy="531261"/>
                </a:xfrm>
                <a:custGeom>
                  <a:avLst/>
                  <a:gdLst/>
                  <a:ahLst/>
                  <a:cxnLst/>
                  <a:rect l="l" t="t" r="r" b="b"/>
                  <a:pathLst>
                    <a:path w="3942192" h="3931865">
                      <a:moveTo>
                        <a:pt x="2826148" y="3448804"/>
                      </a:moveTo>
                      <a:lnTo>
                        <a:pt x="2826148" y="3556804"/>
                      </a:lnTo>
                      <a:lnTo>
                        <a:pt x="3042148" y="3556804"/>
                      </a:lnTo>
                      <a:lnTo>
                        <a:pt x="3042148" y="3448804"/>
                      </a:lnTo>
                      <a:close/>
                      <a:moveTo>
                        <a:pt x="890988" y="3448804"/>
                      </a:moveTo>
                      <a:lnTo>
                        <a:pt x="890988" y="3556804"/>
                      </a:lnTo>
                      <a:lnTo>
                        <a:pt x="1106988" y="3556804"/>
                      </a:lnTo>
                      <a:lnTo>
                        <a:pt x="1106988" y="3448804"/>
                      </a:lnTo>
                      <a:close/>
                      <a:moveTo>
                        <a:pt x="3528192" y="3439467"/>
                      </a:moveTo>
                      <a:lnTo>
                        <a:pt x="3528192" y="3547467"/>
                      </a:lnTo>
                      <a:lnTo>
                        <a:pt x="3744192" y="3547467"/>
                      </a:lnTo>
                      <a:lnTo>
                        <a:pt x="3744192" y="3439467"/>
                      </a:lnTo>
                      <a:close/>
                      <a:moveTo>
                        <a:pt x="198000" y="3439467"/>
                      </a:moveTo>
                      <a:lnTo>
                        <a:pt x="198000" y="3547467"/>
                      </a:lnTo>
                      <a:lnTo>
                        <a:pt x="414000" y="3547467"/>
                      </a:lnTo>
                      <a:lnTo>
                        <a:pt x="414000" y="3439467"/>
                      </a:lnTo>
                      <a:close/>
                      <a:moveTo>
                        <a:pt x="2826148" y="3206154"/>
                      </a:moveTo>
                      <a:lnTo>
                        <a:pt x="2826148" y="3314154"/>
                      </a:lnTo>
                      <a:lnTo>
                        <a:pt x="3042148" y="3314154"/>
                      </a:lnTo>
                      <a:lnTo>
                        <a:pt x="3042148" y="3206154"/>
                      </a:lnTo>
                      <a:close/>
                      <a:moveTo>
                        <a:pt x="890988" y="3206154"/>
                      </a:moveTo>
                      <a:lnTo>
                        <a:pt x="890988" y="3314154"/>
                      </a:lnTo>
                      <a:lnTo>
                        <a:pt x="1106988" y="3314154"/>
                      </a:lnTo>
                      <a:lnTo>
                        <a:pt x="1106988" y="3206154"/>
                      </a:lnTo>
                      <a:close/>
                      <a:moveTo>
                        <a:pt x="3528192" y="3196817"/>
                      </a:moveTo>
                      <a:lnTo>
                        <a:pt x="3528192" y="3304817"/>
                      </a:lnTo>
                      <a:lnTo>
                        <a:pt x="3744192" y="3304817"/>
                      </a:lnTo>
                      <a:lnTo>
                        <a:pt x="3744192" y="3196817"/>
                      </a:lnTo>
                      <a:close/>
                      <a:moveTo>
                        <a:pt x="198000" y="3196817"/>
                      </a:moveTo>
                      <a:lnTo>
                        <a:pt x="198000" y="3304817"/>
                      </a:lnTo>
                      <a:lnTo>
                        <a:pt x="414000" y="3304817"/>
                      </a:lnTo>
                      <a:lnTo>
                        <a:pt x="414000" y="3196817"/>
                      </a:lnTo>
                      <a:close/>
                      <a:moveTo>
                        <a:pt x="2070064" y="3046635"/>
                      </a:moveTo>
                      <a:lnTo>
                        <a:pt x="2070064" y="3154635"/>
                      </a:lnTo>
                      <a:lnTo>
                        <a:pt x="2286064" y="3154635"/>
                      </a:lnTo>
                      <a:lnTo>
                        <a:pt x="2286064" y="3046635"/>
                      </a:lnTo>
                      <a:close/>
                      <a:moveTo>
                        <a:pt x="1638016" y="3037298"/>
                      </a:moveTo>
                      <a:lnTo>
                        <a:pt x="1638016" y="3145298"/>
                      </a:lnTo>
                      <a:lnTo>
                        <a:pt x="1854016" y="3145298"/>
                      </a:lnTo>
                      <a:lnTo>
                        <a:pt x="1854016" y="3037298"/>
                      </a:lnTo>
                      <a:close/>
                      <a:moveTo>
                        <a:pt x="2826148" y="2963504"/>
                      </a:moveTo>
                      <a:lnTo>
                        <a:pt x="2826148" y="3071504"/>
                      </a:lnTo>
                      <a:lnTo>
                        <a:pt x="3042148" y="3071504"/>
                      </a:lnTo>
                      <a:lnTo>
                        <a:pt x="3042148" y="2963504"/>
                      </a:lnTo>
                      <a:close/>
                      <a:moveTo>
                        <a:pt x="890988" y="2963504"/>
                      </a:moveTo>
                      <a:lnTo>
                        <a:pt x="890988" y="3071504"/>
                      </a:lnTo>
                      <a:lnTo>
                        <a:pt x="1106988" y="3071504"/>
                      </a:lnTo>
                      <a:lnTo>
                        <a:pt x="1106988" y="2963504"/>
                      </a:lnTo>
                      <a:close/>
                      <a:moveTo>
                        <a:pt x="3528192" y="2954167"/>
                      </a:moveTo>
                      <a:lnTo>
                        <a:pt x="3528192" y="3062167"/>
                      </a:lnTo>
                      <a:lnTo>
                        <a:pt x="3744192" y="3062167"/>
                      </a:lnTo>
                      <a:lnTo>
                        <a:pt x="3744192" y="2954167"/>
                      </a:lnTo>
                      <a:close/>
                      <a:moveTo>
                        <a:pt x="198000" y="2954167"/>
                      </a:moveTo>
                      <a:lnTo>
                        <a:pt x="198000" y="3062167"/>
                      </a:lnTo>
                      <a:lnTo>
                        <a:pt x="414000" y="3062167"/>
                      </a:lnTo>
                      <a:lnTo>
                        <a:pt x="414000" y="2954167"/>
                      </a:lnTo>
                      <a:close/>
                      <a:moveTo>
                        <a:pt x="2070064" y="2803981"/>
                      </a:moveTo>
                      <a:lnTo>
                        <a:pt x="2070064" y="2911981"/>
                      </a:lnTo>
                      <a:lnTo>
                        <a:pt x="2286064" y="2911981"/>
                      </a:lnTo>
                      <a:lnTo>
                        <a:pt x="2286064" y="2803981"/>
                      </a:lnTo>
                      <a:close/>
                      <a:moveTo>
                        <a:pt x="1638016" y="2794644"/>
                      </a:moveTo>
                      <a:lnTo>
                        <a:pt x="1638016" y="2902644"/>
                      </a:lnTo>
                      <a:lnTo>
                        <a:pt x="1854016" y="2902644"/>
                      </a:lnTo>
                      <a:lnTo>
                        <a:pt x="1854016" y="2794644"/>
                      </a:lnTo>
                      <a:close/>
                      <a:moveTo>
                        <a:pt x="2826148" y="2720854"/>
                      </a:moveTo>
                      <a:lnTo>
                        <a:pt x="2826148" y="2828854"/>
                      </a:lnTo>
                      <a:lnTo>
                        <a:pt x="3042148" y="2828854"/>
                      </a:lnTo>
                      <a:lnTo>
                        <a:pt x="3042148" y="2720854"/>
                      </a:lnTo>
                      <a:close/>
                      <a:moveTo>
                        <a:pt x="890988" y="2720854"/>
                      </a:moveTo>
                      <a:lnTo>
                        <a:pt x="890988" y="2828854"/>
                      </a:lnTo>
                      <a:lnTo>
                        <a:pt x="1106988" y="2828854"/>
                      </a:lnTo>
                      <a:lnTo>
                        <a:pt x="1106988" y="2720854"/>
                      </a:lnTo>
                      <a:close/>
                      <a:moveTo>
                        <a:pt x="3528192" y="2711517"/>
                      </a:moveTo>
                      <a:lnTo>
                        <a:pt x="3528192" y="2819517"/>
                      </a:lnTo>
                      <a:lnTo>
                        <a:pt x="3744192" y="2819517"/>
                      </a:lnTo>
                      <a:lnTo>
                        <a:pt x="3744192" y="2711517"/>
                      </a:lnTo>
                      <a:close/>
                      <a:moveTo>
                        <a:pt x="198000" y="2711517"/>
                      </a:moveTo>
                      <a:lnTo>
                        <a:pt x="198000" y="2819517"/>
                      </a:lnTo>
                      <a:lnTo>
                        <a:pt x="414000" y="2819517"/>
                      </a:lnTo>
                      <a:lnTo>
                        <a:pt x="414000" y="2711517"/>
                      </a:lnTo>
                      <a:close/>
                      <a:moveTo>
                        <a:pt x="2070064" y="2561331"/>
                      </a:moveTo>
                      <a:lnTo>
                        <a:pt x="2070064" y="2669331"/>
                      </a:lnTo>
                      <a:lnTo>
                        <a:pt x="2286064" y="2669331"/>
                      </a:lnTo>
                      <a:lnTo>
                        <a:pt x="2286064" y="2561331"/>
                      </a:lnTo>
                      <a:close/>
                      <a:moveTo>
                        <a:pt x="1638016" y="2551994"/>
                      </a:moveTo>
                      <a:lnTo>
                        <a:pt x="1638016" y="2659994"/>
                      </a:lnTo>
                      <a:lnTo>
                        <a:pt x="1854016" y="2659994"/>
                      </a:lnTo>
                      <a:lnTo>
                        <a:pt x="1854016" y="2551994"/>
                      </a:lnTo>
                      <a:close/>
                      <a:moveTo>
                        <a:pt x="2826148" y="2478204"/>
                      </a:moveTo>
                      <a:lnTo>
                        <a:pt x="2826148" y="2586204"/>
                      </a:lnTo>
                      <a:lnTo>
                        <a:pt x="3042148" y="2586204"/>
                      </a:lnTo>
                      <a:lnTo>
                        <a:pt x="3042148" y="2478204"/>
                      </a:lnTo>
                      <a:close/>
                      <a:moveTo>
                        <a:pt x="890988" y="2478204"/>
                      </a:moveTo>
                      <a:lnTo>
                        <a:pt x="890988" y="2586204"/>
                      </a:lnTo>
                      <a:lnTo>
                        <a:pt x="1106988" y="2586204"/>
                      </a:lnTo>
                      <a:lnTo>
                        <a:pt x="1106988" y="2478204"/>
                      </a:lnTo>
                      <a:close/>
                      <a:moveTo>
                        <a:pt x="3528192" y="2468867"/>
                      </a:moveTo>
                      <a:lnTo>
                        <a:pt x="3528192" y="2576867"/>
                      </a:lnTo>
                      <a:lnTo>
                        <a:pt x="3744192" y="2576867"/>
                      </a:lnTo>
                      <a:lnTo>
                        <a:pt x="3744192" y="2468867"/>
                      </a:lnTo>
                      <a:close/>
                      <a:moveTo>
                        <a:pt x="198000" y="2468867"/>
                      </a:moveTo>
                      <a:lnTo>
                        <a:pt x="198000" y="2576867"/>
                      </a:lnTo>
                      <a:lnTo>
                        <a:pt x="414000" y="2576867"/>
                      </a:lnTo>
                      <a:lnTo>
                        <a:pt x="414000" y="2468867"/>
                      </a:lnTo>
                      <a:close/>
                      <a:moveTo>
                        <a:pt x="2070064" y="2318681"/>
                      </a:moveTo>
                      <a:lnTo>
                        <a:pt x="2070064" y="2426681"/>
                      </a:lnTo>
                      <a:lnTo>
                        <a:pt x="2286064" y="2426681"/>
                      </a:lnTo>
                      <a:lnTo>
                        <a:pt x="2286064" y="2318681"/>
                      </a:lnTo>
                      <a:close/>
                      <a:moveTo>
                        <a:pt x="1638016" y="2309344"/>
                      </a:moveTo>
                      <a:lnTo>
                        <a:pt x="1638016" y="2417344"/>
                      </a:lnTo>
                      <a:lnTo>
                        <a:pt x="1854016" y="2417344"/>
                      </a:lnTo>
                      <a:lnTo>
                        <a:pt x="1854016" y="2309344"/>
                      </a:lnTo>
                      <a:close/>
                      <a:moveTo>
                        <a:pt x="2826148" y="2235554"/>
                      </a:moveTo>
                      <a:lnTo>
                        <a:pt x="2826148" y="2343554"/>
                      </a:lnTo>
                      <a:lnTo>
                        <a:pt x="3042148" y="2343554"/>
                      </a:lnTo>
                      <a:lnTo>
                        <a:pt x="3042148" y="2235554"/>
                      </a:lnTo>
                      <a:close/>
                      <a:moveTo>
                        <a:pt x="890988" y="2235554"/>
                      </a:moveTo>
                      <a:lnTo>
                        <a:pt x="890988" y="2343554"/>
                      </a:lnTo>
                      <a:lnTo>
                        <a:pt x="1106988" y="2343554"/>
                      </a:lnTo>
                      <a:lnTo>
                        <a:pt x="1106988" y="2235554"/>
                      </a:lnTo>
                      <a:close/>
                      <a:moveTo>
                        <a:pt x="3528192" y="2226217"/>
                      </a:moveTo>
                      <a:lnTo>
                        <a:pt x="3528192" y="2334217"/>
                      </a:lnTo>
                      <a:lnTo>
                        <a:pt x="3744192" y="2334217"/>
                      </a:lnTo>
                      <a:lnTo>
                        <a:pt x="3744192" y="2226217"/>
                      </a:lnTo>
                      <a:close/>
                      <a:moveTo>
                        <a:pt x="198000" y="2226217"/>
                      </a:moveTo>
                      <a:lnTo>
                        <a:pt x="198000" y="2334217"/>
                      </a:lnTo>
                      <a:lnTo>
                        <a:pt x="414000" y="2334217"/>
                      </a:lnTo>
                      <a:lnTo>
                        <a:pt x="414000" y="2226217"/>
                      </a:lnTo>
                      <a:close/>
                      <a:moveTo>
                        <a:pt x="2070064" y="2076031"/>
                      </a:moveTo>
                      <a:lnTo>
                        <a:pt x="2070064" y="2184031"/>
                      </a:lnTo>
                      <a:lnTo>
                        <a:pt x="2286064" y="2184031"/>
                      </a:lnTo>
                      <a:lnTo>
                        <a:pt x="2286064" y="2076031"/>
                      </a:lnTo>
                      <a:close/>
                      <a:moveTo>
                        <a:pt x="1638016" y="2066694"/>
                      </a:moveTo>
                      <a:lnTo>
                        <a:pt x="1638016" y="2174694"/>
                      </a:lnTo>
                      <a:lnTo>
                        <a:pt x="1854016" y="2174694"/>
                      </a:lnTo>
                      <a:lnTo>
                        <a:pt x="1854016" y="2066694"/>
                      </a:lnTo>
                      <a:close/>
                      <a:moveTo>
                        <a:pt x="2826148" y="1992904"/>
                      </a:moveTo>
                      <a:lnTo>
                        <a:pt x="2826148" y="2100904"/>
                      </a:lnTo>
                      <a:lnTo>
                        <a:pt x="3042148" y="2100904"/>
                      </a:lnTo>
                      <a:lnTo>
                        <a:pt x="3042148" y="1992904"/>
                      </a:lnTo>
                      <a:close/>
                      <a:moveTo>
                        <a:pt x="890988" y="1992904"/>
                      </a:moveTo>
                      <a:lnTo>
                        <a:pt x="890988" y="2100904"/>
                      </a:lnTo>
                      <a:lnTo>
                        <a:pt x="1106988" y="2100904"/>
                      </a:lnTo>
                      <a:lnTo>
                        <a:pt x="1106988" y="1992904"/>
                      </a:lnTo>
                      <a:close/>
                      <a:moveTo>
                        <a:pt x="3528192" y="1983567"/>
                      </a:moveTo>
                      <a:lnTo>
                        <a:pt x="3528192" y="2091567"/>
                      </a:lnTo>
                      <a:lnTo>
                        <a:pt x="3744192" y="2091567"/>
                      </a:lnTo>
                      <a:lnTo>
                        <a:pt x="3744192" y="1983567"/>
                      </a:lnTo>
                      <a:close/>
                      <a:moveTo>
                        <a:pt x="198000" y="1983567"/>
                      </a:moveTo>
                      <a:lnTo>
                        <a:pt x="198000" y="2091567"/>
                      </a:lnTo>
                      <a:lnTo>
                        <a:pt x="414000" y="2091567"/>
                      </a:lnTo>
                      <a:lnTo>
                        <a:pt x="414000" y="1983567"/>
                      </a:lnTo>
                      <a:close/>
                      <a:moveTo>
                        <a:pt x="2070064" y="1833381"/>
                      </a:moveTo>
                      <a:lnTo>
                        <a:pt x="2070064" y="1941381"/>
                      </a:lnTo>
                      <a:lnTo>
                        <a:pt x="2286064" y="1941381"/>
                      </a:lnTo>
                      <a:lnTo>
                        <a:pt x="2286064" y="1833381"/>
                      </a:lnTo>
                      <a:close/>
                      <a:moveTo>
                        <a:pt x="1638016" y="1824044"/>
                      </a:moveTo>
                      <a:lnTo>
                        <a:pt x="1638016" y="1932044"/>
                      </a:lnTo>
                      <a:lnTo>
                        <a:pt x="1854016" y="1932044"/>
                      </a:lnTo>
                      <a:lnTo>
                        <a:pt x="1854016" y="1824044"/>
                      </a:lnTo>
                      <a:close/>
                      <a:moveTo>
                        <a:pt x="2826148" y="1750254"/>
                      </a:moveTo>
                      <a:lnTo>
                        <a:pt x="2826148" y="1858254"/>
                      </a:lnTo>
                      <a:lnTo>
                        <a:pt x="3042148" y="1858254"/>
                      </a:lnTo>
                      <a:lnTo>
                        <a:pt x="3042148" y="1750254"/>
                      </a:lnTo>
                      <a:close/>
                      <a:moveTo>
                        <a:pt x="890988" y="1750254"/>
                      </a:moveTo>
                      <a:lnTo>
                        <a:pt x="890988" y="1858254"/>
                      </a:lnTo>
                      <a:lnTo>
                        <a:pt x="1106988" y="1858254"/>
                      </a:lnTo>
                      <a:lnTo>
                        <a:pt x="1106988" y="1750254"/>
                      </a:lnTo>
                      <a:close/>
                      <a:moveTo>
                        <a:pt x="3528192" y="1740917"/>
                      </a:moveTo>
                      <a:lnTo>
                        <a:pt x="3528192" y="1848917"/>
                      </a:lnTo>
                      <a:lnTo>
                        <a:pt x="3744192" y="1848917"/>
                      </a:lnTo>
                      <a:lnTo>
                        <a:pt x="3744192" y="1740917"/>
                      </a:lnTo>
                      <a:close/>
                      <a:moveTo>
                        <a:pt x="198000" y="1740917"/>
                      </a:moveTo>
                      <a:lnTo>
                        <a:pt x="198000" y="1848917"/>
                      </a:lnTo>
                      <a:lnTo>
                        <a:pt x="414000" y="1848917"/>
                      </a:lnTo>
                      <a:lnTo>
                        <a:pt x="414000" y="1740917"/>
                      </a:lnTo>
                      <a:close/>
                      <a:moveTo>
                        <a:pt x="2070064" y="1590731"/>
                      </a:moveTo>
                      <a:lnTo>
                        <a:pt x="2070064" y="1698731"/>
                      </a:lnTo>
                      <a:lnTo>
                        <a:pt x="2286064" y="1698731"/>
                      </a:lnTo>
                      <a:lnTo>
                        <a:pt x="2286064" y="1590731"/>
                      </a:lnTo>
                      <a:close/>
                      <a:moveTo>
                        <a:pt x="1638016" y="1581394"/>
                      </a:moveTo>
                      <a:lnTo>
                        <a:pt x="1638016" y="1689394"/>
                      </a:lnTo>
                      <a:lnTo>
                        <a:pt x="1854016" y="1689394"/>
                      </a:lnTo>
                      <a:lnTo>
                        <a:pt x="1854016" y="1581394"/>
                      </a:lnTo>
                      <a:close/>
                      <a:moveTo>
                        <a:pt x="3330192" y="1507604"/>
                      </a:moveTo>
                      <a:lnTo>
                        <a:pt x="3942192" y="1507604"/>
                      </a:lnTo>
                      <a:lnTo>
                        <a:pt x="3942192" y="3931865"/>
                      </a:lnTo>
                      <a:lnTo>
                        <a:pt x="3330192" y="3931865"/>
                      </a:lnTo>
                      <a:close/>
                      <a:moveTo>
                        <a:pt x="2826148" y="1507604"/>
                      </a:moveTo>
                      <a:lnTo>
                        <a:pt x="2826148" y="1615604"/>
                      </a:lnTo>
                      <a:lnTo>
                        <a:pt x="3042148" y="1615604"/>
                      </a:lnTo>
                      <a:lnTo>
                        <a:pt x="3042148" y="1507604"/>
                      </a:lnTo>
                      <a:close/>
                      <a:moveTo>
                        <a:pt x="890988" y="1507604"/>
                      </a:moveTo>
                      <a:lnTo>
                        <a:pt x="890988" y="1615604"/>
                      </a:lnTo>
                      <a:lnTo>
                        <a:pt x="1106988" y="1615604"/>
                      </a:lnTo>
                      <a:lnTo>
                        <a:pt x="1106988" y="1507604"/>
                      </a:lnTo>
                      <a:close/>
                      <a:moveTo>
                        <a:pt x="0" y="1507604"/>
                      </a:moveTo>
                      <a:lnTo>
                        <a:pt x="612000" y="1507604"/>
                      </a:lnTo>
                      <a:lnTo>
                        <a:pt x="612000" y="3931865"/>
                      </a:lnTo>
                      <a:lnTo>
                        <a:pt x="0" y="3931865"/>
                      </a:lnTo>
                      <a:close/>
                      <a:moveTo>
                        <a:pt x="2070064" y="1348081"/>
                      </a:moveTo>
                      <a:lnTo>
                        <a:pt x="2070064" y="1456081"/>
                      </a:lnTo>
                      <a:lnTo>
                        <a:pt x="2286064" y="1456081"/>
                      </a:lnTo>
                      <a:lnTo>
                        <a:pt x="2286064" y="1348081"/>
                      </a:lnTo>
                      <a:close/>
                      <a:moveTo>
                        <a:pt x="1638016" y="1338744"/>
                      </a:moveTo>
                      <a:lnTo>
                        <a:pt x="1638016" y="1446744"/>
                      </a:lnTo>
                      <a:lnTo>
                        <a:pt x="1854016" y="1446744"/>
                      </a:lnTo>
                      <a:lnTo>
                        <a:pt x="1854016" y="1338744"/>
                      </a:lnTo>
                      <a:close/>
                      <a:moveTo>
                        <a:pt x="2628148" y="1267865"/>
                      </a:moveTo>
                      <a:lnTo>
                        <a:pt x="3240148" y="1267865"/>
                      </a:lnTo>
                      <a:lnTo>
                        <a:pt x="3240148" y="3931865"/>
                      </a:lnTo>
                      <a:lnTo>
                        <a:pt x="2628148" y="3931865"/>
                      </a:lnTo>
                      <a:close/>
                      <a:moveTo>
                        <a:pt x="692988" y="1267865"/>
                      </a:moveTo>
                      <a:lnTo>
                        <a:pt x="1304988" y="1267865"/>
                      </a:lnTo>
                      <a:lnTo>
                        <a:pt x="1304988" y="3931865"/>
                      </a:lnTo>
                      <a:lnTo>
                        <a:pt x="692988" y="3931865"/>
                      </a:lnTo>
                      <a:close/>
                      <a:moveTo>
                        <a:pt x="2070064" y="1105431"/>
                      </a:moveTo>
                      <a:lnTo>
                        <a:pt x="2070064" y="1213431"/>
                      </a:lnTo>
                      <a:lnTo>
                        <a:pt x="2286064" y="1213431"/>
                      </a:lnTo>
                      <a:lnTo>
                        <a:pt x="2286064" y="1105431"/>
                      </a:lnTo>
                      <a:close/>
                      <a:moveTo>
                        <a:pt x="1638016" y="1096094"/>
                      </a:moveTo>
                      <a:lnTo>
                        <a:pt x="1638016" y="1204094"/>
                      </a:lnTo>
                      <a:lnTo>
                        <a:pt x="1854016" y="1204094"/>
                      </a:lnTo>
                      <a:lnTo>
                        <a:pt x="1854016" y="1096094"/>
                      </a:lnTo>
                      <a:close/>
                      <a:moveTo>
                        <a:pt x="2070064" y="862781"/>
                      </a:moveTo>
                      <a:lnTo>
                        <a:pt x="2070064" y="970781"/>
                      </a:lnTo>
                      <a:lnTo>
                        <a:pt x="2286064" y="970781"/>
                      </a:lnTo>
                      <a:lnTo>
                        <a:pt x="2286064" y="862781"/>
                      </a:lnTo>
                      <a:close/>
                      <a:moveTo>
                        <a:pt x="1638016" y="853444"/>
                      </a:moveTo>
                      <a:lnTo>
                        <a:pt x="1638016" y="961444"/>
                      </a:lnTo>
                      <a:lnTo>
                        <a:pt x="1854016" y="961444"/>
                      </a:lnTo>
                      <a:lnTo>
                        <a:pt x="1854016" y="853444"/>
                      </a:lnTo>
                      <a:close/>
                      <a:moveTo>
                        <a:pt x="1883174" y="0"/>
                      </a:moveTo>
                      <a:lnTo>
                        <a:pt x="2040907" y="0"/>
                      </a:lnTo>
                      <a:lnTo>
                        <a:pt x="2040907" y="355600"/>
                      </a:lnTo>
                      <a:lnTo>
                        <a:pt x="2178064" y="355600"/>
                      </a:lnTo>
                      <a:lnTo>
                        <a:pt x="2178064" y="596007"/>
                      </a:lnTo>
                      <a:lnTo>
                        <a:pt x="2538104" y="596007"/>
                      </a:lnTo>
                      <a:lnTo>
                        <a:pt x="2538104" y="3931865"/>
                      </a:lnTo>
                      <a:lnTo>
                        <a:pt x="2142040" y="3931865"/>
                      </a:lnTo>
                      <a:lnTo>
                        <a:pt x="2142040" y="3291036"/>
                      </a:lnTo>
                      <a:lnTo>
                        <a:pt x="1782040" y="3291036"/>
                      </a:lnTo>
                      <a:lnTo>
                        <a:pt x="1782040" y="3931865"/>
                      </a:lnTo>
                      <a:lnTo>
                        <a:pt x="1385976" y="3931865"/>
                      </a:lnTo>
                      <a:lnTo>
                        <a:pt x="1385976" y="596007"/>
                      </a:lnTo>
                      <a:lnTo>
                        <a:pt x="1746016" y="596007"/>
                      </a:lnTo>
                      <a:lnTo>
                        <a:pt x="1746016" y="355600"/>
                      </a:lnTo>
                      <a:lnTo>
                        <a:pt x="1883174" y="35560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33" name="Right Triangle 13">
                  <a:extLst>
                    <a:ext uri="{FF2B5EF4-FFF2-40B4-BE49-F238E27FC236}">
                      <a16:creationId xmlns:a16="http://schemas.microsoft.com/office/drawing/2014/main" id="{3C6FFA84-7445-3776-8A45-AA35D9E28CB9}"/>
                    </a:ext>
                  </a:extLst>
                </p:cNvPr>
                <p:cNvSpPr/>
                <p:nvPr/>
              </p:nvSpPr>
              <p:spPr>
                <a:xfrm>
                  <a:off x="1823542" y="1617134"/>
                  <a:ext cx="504056" cy="504056"/>
                </a:xfrm>
                <a:custGeom>
                  <a:avLst/>
                  <a:gdLst/>
                  <a:ahLst/>
                  <a:cxnLst/>
                  <a:rect l="l" t="t" r="r" b="b"/>
                  <a:pathLst>
                    <a:path w="3888432" h="3921971">
                      <a:moveTo>
                        <a:pt x="3379043" y="3254688"/>
                      </a:moveTo>
                      <a:lnTo>
                        <a:pt x="3379043" y="3462328"/>
                      </a:lnTo>
                      <a:lnTo>
                        <a:pt x="3628183" y="3462328"/>
                      </a:lnTo>
                      <a:lnTo>
                        <a:pt x="3628183" y="3254688"/>
                      </a:lnTo>
                      <a:close/>
                      <a:moveTo>
                        <a:pt x="2945132" y="3254688"/>
                      </a:moveTo>
                      <a:lnTo>
                        <a:pt x="2945132" y="3462328"/>
                      </a:lnTo>
                      <a:lnTo>
                        <a:pt x="3194272" y="3462328"/>
                      </a:lnTo>
                      <a:lnTo>
                        <a:pt x="3194272" y="3254688"/>
                      </a:lnTo>
                      <a:close/>
                      <a:moveTo>
                        <a:pt x="2514947" y="3254688"/>
                      </a:moveTo>
                      <a:lnTo>
                        <a:pt x="2514947" y="3462328"/>
                      </a:lnTo>
                      <a:lnTo>
                        <a:pt x="2764087" y="3462328"/>
                      </a:lnTo>
                      <a:lnTo>
                        <a:pt x="2764087" y="3254688"/>
                      </a:lnTo>
                      <a:close/>
                      <a:moveTo>
                        <a:pt x="3379043" y="2864535"/>
                      </a:moveTo>
                      <a:lnTo>
                        <a:pt x="3379043" y="3072175"/>
                      </a:lnTo>
                      <a:lnTo>
                        <a:pt x="3628183" y="3072175"/>
                      </a:lnTo>
                      <a:lnTo>
                        <a:pt x="3628183" y="2864535"/>
                      </a:lnTo>
                      <a:close/>
                      <a:moveTo>
                        <a:pt x="2945132" y="2864535"/>
                      </a:moveTo>
                      <a:lnTo>
                        <a:pt x="2945132" y="3072175"/>
                      </a:lnTo>
                      <a:lnTo>
                        <a:pt x="3194272" y="3072175"/>
                      </a:lnTo>
                      <a:lnTo>
                        <a:pt x="3194272" y="2864535"/>
                      </a:lnTo>
                      <a:close/>
                      <a:moveTo>
                        <a:pt x="2514947" y="2864535"/>
                      </a:moveTo>
                      <a:lnTo>
                        <a:pt x="2514947" y="3072175"/>
                      </a:lnTo>
                      <a:lnTo>
                        <a:pt x="2764087" y="3072175"/>
                      </a:lnTo>
                      <a:lnTo>
                        <a:pt x="2764087" y="2864535"/>
                      </a:lnTo>
                      <a:close/>
                      <a:moveTo>
                        <a:pt x="1945832" y="2577619"/>
                      </a:moveTo>
                      <a:lnTo>
                        <a:pt x="1945832" y="2937659"/>
                      </a:lnTo>
                      <a:lnTo>
                        <a:pt x="2124754" y="2937659"/>
                      </a:lnTo>
                      <a:lnTo>
                        <a:pt x="2124754" y="2577619"/>
                      </a:lnTo>
                      <a:close/>
                      <a:moveTo>
                        <a:pt x="1531681" y="2577619"/>
                      </a:moveTo>
                      <a:lnTo>
                        <a:pt x="1531681" y="2937659"/>
                      </a:lnTo>
                      <a:lnTo>
                        <a:pt x="1710603" y="2937659"/>
                      </a:lnTo>
                      <a:lnTo>
                        <a:pt x="1710603" y="2577619"/>
                      </a:lnTo>
                      <a:close/>
                      <a:moveTo>
                        <a:pt x="1117528" y="2577619"/>
                      </a:moveTo>
                      <a:lnTo>
                        <a:pt x="1117528" y="2937659"/>
                      </a:lnTo>
                      <a:lnTo>
                        <a:pt x="1296450" y="2937659"/>
                      </a:lnTo>
                      <a:lnTo>
                        <a:pt x="1296450" y="2577619"/>
                      </a:lnTo>
                      <a:close/>
                      <a:moveTo>
                        <a:pt x="703375" y="2577619"/>
                      </a:moveTo>
                      <a:lnTo>
                        <a:pt x="703375" y="2937659"/>
                      </a:lnTo>
                      <a:lnTo>
                        <a:pt x="882297" y="2937659"/>
                      </a:lnTo>
                      <a:lnTo>
                        <a:pt x="882297" y="2577619"/>
                      </a:lnTo>
                      <a:close/>
                      <a:moveTo>
                        <a:pt x="289222" y="2577619"/>
                      </a:moveTo>
                      <a:lnTo>
                        <a:pt x="289222" y="2937659"/>
                      </a:lnTo>
                      <a:lnTo>
                        <a:pt x="468144" y="2937659"/>
                      </a:lnTo>
                      <a:lnTo>
                        <a:pt x="468144" y="2577619"/>
                      </a:lnTo>
                      <a:close/>
                      <a:moveTo>
                        <a:pt x="3379043" y="2474382"/>
                      </a:moveTo>
                      <a:lnTo>
                        <a:pt x="3379043" y="2682022"/>
                      </a:lnTo>
                      <a:lnTo>
                        <a:pt x="3628183" y="2682022"/>
                      </a:lnTo>
                      <a:lnTo>
                        <a:pt x="3628183" y="2474382"/>
                      </a:lnTo>
                      <a:close/>
                      <a:moveTo>
                        <a:pt x="2945132" y="2474382"/>
                      </a:moveTo>
                      <a:lnTo>
                        <a:pt x="2945132" y="2682022"/>
                      </a:lnTo>
                      <a:lnTo>
                        <a:pt x="3194272" y="2682022"/>
                      </a:lnTo>
                      <a:lnTo>
                        <a:pt x="3194272" y="2474382"/>
                      </a:lnTo>
                      <a:close/>
                      <a:moveTo>
                        <a:pt x="2514947" y="2474382"/>
                      </a:moveTo>
                      <a:lnTo>
                        <a:pt x="2514947" y="2682022"/>
                      </a:lnTo>
                      <a:lnTo>
                        <a:pt x="2764087" y="2682022"/>
                      </a:lnTo>
                      <a:lnTo>
                        <a:pt x="2764087" y="2474382"/>
                      </a:lnTo>
                      <a:close/>
                      <a:moveTo>
                        <a:pt x="3379043" y="2084229"/>
                      </a:moveTo>
                      <a:lnTo>
                        <a:pt x="3379043" y="2291869"/>
                      </a:lnTo>
                      <a:lnTo>
                        <a:pt x="3628183" y="2291869"/>
                      </a:lnTo>
                      <a:lnTo>
                        <a:pt x="3628183" y="2084229"/>
                      </a:lnTo>
                      <a:close/>
                      <a:moveTo>
                        <a:pt x="2945132" y="2084229"/>
                      </a:moveTo>
                      <a:lnTo>
                        <a:pt x="2945132" y="2291869"/>
                      </a:lnTo>
                      <a:lnTo>
                        <a:pt x="3194272" y="2291869"/>
                      </a:lnTo>
                      <a:lnTo>
                        <a:pt x="3194272" y="2084229"/>
                      </a:lnTo>
                      <a:close/>
                      <a:moveTo>
                        <a:pt x="2514947" y="2084229"/>
                      </a:moveTo>
                      <a:lnTo>
                        <a:pt x="2514947" y="2291869"/>
                      </a:lnTo>
                      <a:lnTo>
                        <a:pt x="2764087" y="2291869"/>
                      </a:lnTo>
                      <a:lnTo>
                        <a:pt x="2764087" y="2084229"/>
                      </a:lnTo>
                      <a:close/>
                      <a:moveTo>
                        <a:pt x="2124144" y="1714020"/>
                      </a:moveTo>
                      <a:lnTo>
                        <a:pt x="2124144" y="2164020"/>
                      </a:lnTo>
                      <a:lnTo>
                        <a:pt x="1296144" y="2164020"/>
                      </a:lnTo>
                      <a:close/>
                      <a:moveTo>
                        <a:pt x="197090" y="609603"/>
                      </a:moveTo>
                      <a:lnTo>
                        <a:pt x="525322" y="609603"/>
                      </a:lnTo>
                      <a:lnTo>
                        <a:pt x="584058" y="2101023"/>
                      </a:lnTo>
                      <a:lnTo>
                        <a:pt x="1296144" y="1714020"/>
                      </a:lnTo>
                      <a:lnTo>
                        <a:pt x="1296144" y="2164020"/>
                      </a:lnTo>
                      <a:lnTo>
                        <a:pt x="586539" y="2164020"/>
                      </a:lnTo>
                      <a:lnTo>
                        <a:pt x="590547" y="2265787"/>
                      </a:lnTo>
                      <a:lnTo>
                        <a:pt x="2232248" y="2265787"/>
                      </a:lnTo>
                      <a:lnTo>
                        <a:pt x="2232248" y="1954513"/>
                      </a:lnTo>
                      <a:lnTo>
                        <a:pt x="2232248" y="1054513"/>
                      </a:lnTo>
                      <a:lnTo>
                        <a:pt x="3888248" y="1954513"/>
                      </a:lnTo>
                      <a:lnTo>
                        <a:pt x="3888432" y="1954513"/>
                      </a:lnTo>
                      <a:lnTo>
                        <a:pt x="3888432" y="3921971"/>
                      </a:lnTo>
                      <a:lnTo>
                        <a:pt x="2304256" y="3921971"/>
                      </a:lnTo>
                      <a:lnTo>
                        <a:pt x="2232248" y="3921971"/>
                      </a:lnTo>
                      <a:lnTo>
                        <a:pt x="772857" y="3921971"/>
                      </a:lnTo>
                      <a:lnTo>
                        <a:pt x="772857" y="3290059"/>
                      </a:lnTo>
                      <a:lnTo>
                        <a:pt x="361206" y="3290059"/>
                      </a:lnTo>
                      <a:lnTo>
                        <a:pt x="361206" y="3921971"/>
                      </a:lnTo>
                      <a:lnTo>
                        <a:pt x="0" y="3921971"/>
                      </a:lnTo>
                      <a:lnTo>
                        <a:pt x="0" y="2265787"/>
                      </a:lnTo>
                      <a:lnTo>
                        <a:pt x="131865" y="2265787"/>
                      </a:lnTo>
                      <a:close/>
                      <a:moveTo>
                        <a:pt x="929888" y="0"/>
                      </a:moveTo>
                      <a:cubicBezTo>
                        <a:pt x="1019595" y="0"/>
                        <a:pt x="1124659" y="30463"/>
                        <a:pt x="1166726" y="102575"/>
                      </a:cubicBezTo>
                      <a:cubicBezTo>
                        <a:pt x="1212070" y="48192"/>
                        <a:pt x="1255094" y="19511"/>
                        <a:pt x="1304210" y="14210"/>
                      </a:cubicBezTo>
                      <a:cubicBezTo>
                        <a:pt x="1353326" y="8909"/>
                        <a:pt x="1418945" y="35057"/>
                        <a:pt x="1461423" y="70767"/>
                      </a:cubicBezTo>
                      <a:cubicBezTo>
                        <a:pt x="1500648" y="39845"/>
                        <a:pt x="1550404" y="23049"/>
                        <a:pt x="1604082" y="23049"/>
                      </a:cubicBezTo>
                      <a:cubicBezTo>
                        <a:pt x="1692530" y="23049"/>
                        <a:pt x="1770327" y="68651"/>
                        <a:pt x="1814928" y="137833"/>
                      </a:cubicBezTo>
                      <a:cubicBezTo>
                        <a:pt x="1859765" y="69447"/>
                        <a:pt x="1937139" y="24416"/>
                        <a:pt x="2025031" y="24416"/>
                      </a:cubicBezTo>
                      <a:cubicBezTo>
                        <a:pt x="2135143" y="24416"/>
                        <a:pt x="2228747" y="95092"/>
                        <a:pt x="2261925" y="193913"/>
                      </a:cubicBezTo>
                      <a:cubicBezTo>
                        <a:pt x="2262329" y="193791"/>
                        <a:pt x="2262735" y="193790"/>
                        <a:pt x="2263140" y="193790"/>
                      </a:cubicBezTo>
                      <a:cubicBezTo>
                        <a:pt x="2402209" y="193790"/>
                        <a:pt x="2514947" y="306528"/>
                        <a:pt x="2514947" y="445597"/>
                      </a:cubicBezTo>
                      <a:cubicBezTo>
                        <a:pt x="2514947" y="584666"/>
                        <a:pt x="2402209" y="697404"/>
                        <a:pt x="2263140" y="697404"/>
                      </a:cubicBezTo>
                      <a:cubicBezTo>
                        <a:pt x="2176391" y="697404"/>
                        <a:pt x="2099888" y="653537"/>
                        <a:pt x="2054640" y="586750"/>
                      </a:cubicBezTo>
                      <a:cubicBezTo>
                        <a:pt x="2010395" y="653762"/>
                        <a:pt x="1934062" y="697404"/>
                        <a:pt x="1847535" y="697404"/>
                      </a:cubicBezTo>
                      <a:cubicBezTo>
                        <a:pt x="1789311" y="697404"/>
                        <a:pt x="1735702" y="677642"/>
                        <a:pt x="1693695" y="643630"/>
                      </a:cubicBezTo>
                      <a:cubicBezTo>
                        <a:pt x="1651689" y="677642"/>
                        <a:pt x="1598080" y="697404"/>
                        <a:pt x="1539855" y="697404"/>
                      </a:cubicBezTo>
                      <a:cubicBezTo>
                        <a:pt x="1441551" y="697404"/>
                        <a:pt x="1356403" y="641072"/>
                        <a:pt x="1315888" y="558445"/>
                      </a:cubicBezTo>
                      <a:cubicBezTo>
                        <a:pt x="1272229" y="598661"/>
                        <a:pt x="1206400" y="634839"/>
                        <a:pt x="1149712" y="622576"/>
                      </a:cubicBezTo>
                      <a:cubicBezTo>
                        <a:pt x="1096483" y="611061"/>
                        <a:pt x="1025744" y="572014"/>
                        <a:pt x="984978" y="498638"/>
                      </a:cubicBezTo>
                      <a:cubicBezTo>
                        <a:pt x="959504" y="574665"/>
                        <a:pt x="887516" y="629050"/>
                        <a:pt x="802824" y="629050"/>
                      </a:cubicBezTo>
                      <a:cubicBezTo>
                        <a:pt x="724492" y="629050"/>
                        <a:pt x="657026" y="582526"/>
                        <a:pt x="627413" y="515210"/>
                      </a:cubicBezTo>
                      <a:cubicBezTo>
                        <a:pt x="584988" y="553591"/>
                        <a:pt x="527392" y="574026"/>
                        <a:pt x="479717" y="567162"/>
                      </a:cubicBezTo>
                      <a:cubicBezTo>
                        <a:pt x="439788" y="561414"/>
                        <a:pt x="406466" y="547383"/>
                        <a:pt x="379767" y="527160"/>
                      </a:cubicBezTo>
                      <a:cubicBezTo>
                        <a:pt x="310874" y="498171"/>
                        <a:pt x="262300" y="430445"/>
                        <a:pt x="261518" y="351249"/>
                      </a:cubicBezTo>
                      <a:cubicBezTo>
                        <a:pt x="261425" y="351089"/>
                        <a:pt x="261381" y="350918"/>
                        <a:pt x="261338" y="350746"/>
                      </a:cubicBezTo>
                      <a:cubicBezTo>
                        <a:pt x="228153" y="316942"/>
                        <a:pt x="208360" y="270473"/>
                        <a:pt x="208360" y="219381"/>
                      </a:cubicBezTo>
                      <a:cubicBezTo>
                        <a:pt x="208360" y="112466"/>
                        <a:pt x="295031" y="25795"/>
                        <a:pt x="401946" y="25795"/>
                      </a:cubicBezTo>
                      <a:cubicBezTo>
                        <a:pt x="425158" y="25795"/>
                        <a:pt x="447416" y="29880"/>
                        <a:pt x="467791" y="38056"/>
                      </a:cubicBezTo>
                      <a:cubicBezTo>
                        <a:pt x="585794" y="17893"/>
                        <a:pt x="696162" y="87852"/>
                        <a:pt x="737322" y="124235"/>
                      </a:cubicBezTo>
                      <a:cubicBezTo>
                        <a:pt x="782627" y="68126"/>
                        <a:pt x="852143" y="0"/>
                        <a:pt x="929888"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34" name="Rectangle 24">
                  <a:extLst>
                    <a:ext uri="{FF2B5EF4-FFF2-40B4-BE49-F238E27FC236}">
                      <a16:creationId xmlns:a16="http://schemas.microsoft.com/office/drawing/2014/main" id="{B00503FD-6176-94B7-6C53-294C0DD70480}"/>
                    </a:ext>
                  </a:extLst>
                </p:cNvPr>
                <p:cNvSpPr>
                  <a:spLocks noChangeAspect="1"/>
                </p:cNvSpPr>
                <p:nvPr/>
              </p:nvSpPr>
              <p:spPr>
                <a:xfrm rot="20700000">
                  <a:off x="2307865" y="1808900"/>
                  <a:ext cx="456968" cy="360000"/>
                </a:xfrm>
                <a:custGeom>
                  <a:avLst/>
                  <a:gdLst/>
                  <a:ahLst/>
                  <a:cxnLst/>
                  <a:rect l="l" t="t" r="r" b="b"/>
                  <a:pathLst>
                    <a:path w="3805825" h="2998234">
                      <a:moveTo>
                        <a:pt x="571963" y="2092124"/>
                      </a:moveTo>
                      <a:lnTo>
                        <a:pt x="465390" y="2092124"/>
                      </a:lnTo>
                      <a:lnTo>
                        <a:pt x="571963" y="2198697"/>
                      </a:lnTo>
                      <a:close/>
                      <a:moveTo>
                        <a:pt x="571962" y="1939097"/>
                      </a:moveTo>
                      <a:lnTo>
                        <a:pt x="465390" y="2045669"/>
                      </a:lnTo>
                      <a:lnTo>
                        <a:pt x="571962" y="2045669"/>
                      </a:lnTo>
                      <a:close/>
                      <a:moveTo>
                        <a:pt x="724990" y="2092124"/>
                      </a:moveTo>
                      <a:lnTo>
                        <a:pt x="618417" y="2092124"/>
                      </a:lnTo>
                      <a:lnTo>
                        <a:pt x="618418" y="2198697"/>
                      </a:lnTo>
                      <a:close/>
                      <a:moveTo>
                        <a:pt x="618418" y="1939104"/>
                      </a:moveTo>
                      <a:lnTo>
                        <a:pt x="618417" y="2045669"/>
                      </a:lnTo>
                      <a:lnTo>
                        <a:pt x="724982" y="2045669"/>
                      </a:lnTo>
                      <a:close/>
                      <a:moveTo>
                        <a:pt x="760612" y="1901643"/>
                      </a:moveTo>
                      <a:lnTo>
                        <a:pt x="654047" y="1901643"/>
                      </a:lnTo>
                      <a:lnTo>
                        <a:pt x="760612" y="2008208"/>
                      </a:lnTo>
                      <a:close/>
                      <a:moveTo>
                        <a:pt x="760612" y="1748616"/>
                      </a:moveTo>
                      <a:lnTo>
                        <a:pt x="654040" y="1855188"/>
                      </a:lnTo>
                      <a:lnTo>
                        <a:pt x="760612" y="1855188"/>
                      </a:lnTo>
                      <a:close/>
                      <a:moveTo>
                        <a:pt x="913640" y="1901643"/>
                      </a:moveTo>
                      <a:lnTo>
                        <a:pt x="807067" y="1901643"/>
                      </a:lnTo>
                      <a:lnTo>
                        <a:pt x="807067" y="2008216"/>
                      </a:lnTo>
                      <a:close/>
                      <a:moveTo>
                        <a:pt x="807067" y="1748615"/>
                      </a:moveTo>
                      <a:lnTo>
                        <a:pt x="807067" y="1855188"/>
                      </a:lnTo>
                      <a:lnTo>
                        <a:pt x="913640" y="1855188"/>
                      </a:lnTo>
                      <a:close/>
                      <a:moveTo>
                        <a:pt x="953368" y="1708887"/>
                      </a:moveTo>
                      <a:lnTo>
                        <a:pt x="846796" y="1708887"/>
                      </a:lnTo>
                      <a:lnTo>
                        <a:pt x="953368" y="1815459"/>
                      </a:lnTo>
                      <a:close/>
                      <a:moveTo>
                        <a:pt x="953368" y="1555860"/>
                      </a:moveTo>
                      <a:lnTo>
                        <a:pt x="846796" y="1662432"/>
                      </a:lnTo>
                      <a:lnTo>
                        <a:pt x="953368" y="1662432"/>
                      </a:lnTo>
                      <a:close/>
                      <a:moveTo>
                        <a:pt x="1106396" y="1708887"/>
                      </a:moveTo>
                      <a:lnTo>
                        <a:pt x="999823" y="1708887"/>
                      </a:lnTo>
                      <a:lnTo>
                        <a:pt x="999823" y="1815460"/>
                      </a:lnTo>
                      <a:close/>
                      <a:moveTo>
                        <a:pt x="999823" y="1555860"/>
                      </a:moveTo>
                      <a:lnTo>
                        <a:pt x="999823" y="1662432"/>
                      </a:lnTo>
                      <a:lnTo>
                        <a:pt x="1106396" y="1662432"/>
                      </a:lnTo>
                      <a:close/>
                      <a:moveTo>
                        <a:pt x="1144754" y="1514764"/>
                      </a:moveTo>
                      <a:lnTo>
                        <a:pt x="1038182" y="1514764"/>
                      </a:lnTo>
                      <a:lnTo>
                        <a:pt x="1144754" y="1621337"/>
                      </a:lnTo>
                      <a:close/>
                      <a:moveTo>
                        <a:pt x="1144754" y="1361737"/>
                      </a:moveTo>
                      <a:lnTo>
                        <a:pt x="1038182" y="1468309"/>
                      </a:lnTo>
                      <a:lnTo>
                        <a:pt x="1144754" y="1468309"/>
                      </a:lnTo>
                      <a:close/>
                      <a:moveTo>
                        <a:pt x="1297782" y="1514764"/>
                      </a:moveTo>
                      <a:lnTo>
                        <a:pt x="1191209" y="1514764"/>
                      </a:lnTo>
                      <a:lnTo>
                        <a:pt x="1191209" y="1621337"/>
                      </a:lnTo>
                      <a:close/>
                      <a:moveTo>
                        <a:pt x="1191209" y="1361737"/>
                      </a:moveTo>
                      <a:lnTo>
                        <a:pt x="1191209" y="1468309"/>
                      </a:lnTo>
                      <a:lnTo>
                        <a:pt x="1297782" y="1468309"/>
                      </a:lnTo>
                      <a:close/>
                      <a:moveTo>
                        <a:pt x="1335838" y="1323681"/>
                      </a:moveTo>
                      <a:lnTo>
                        <a:pt x="1229266" y="1323681"/>
                      </a:lnTo>
                      <a:lnTo>
                        <a:pt x="1335838" y="1430253"/>
                      </a:lnTo>
                      <a:close/>
                      <a:moveTo>
                        <a:pt x="1335838" y="1170654"/>
                      </a:moveTo>
                      <a:lnTo>
                        <a:pt x="1229266" y="1277226"/>
                      </a:lnTo>
                      <a:lnTo>
                        <a:pt x="1335838" y="1277226"/>
                      </a:lnTo>
                      <a:close/>
                      <a:moveTo>
                        <a:pt x="1488865" y="1323681"/>
                      </a:moveTo>
                      <a:lnTo>
                        <a:pt x="1382293" y="1323681"/>
                      </a:lnTo>
                      <a:lnTo>
                        <a:pt x="1382293" y="1430253"/>
                      </a:lnTo>
                      <a:close/>
                      <a:moveTo>
                        <a:pt x="1382293" y="1170653"/>
                      </a:moveTo>
                      <a:lnTo>
                        <a:pt x="1382293" y="1277226"/>
                      </a:lnTo>
                      <a:lnTo>
                        <a:pt x="1488865" y="1277226"/>
                      </a:lnTo>
                      <a:close/>
                      <a:moveTo>
                        <a:pt x="2914702" y="2523007"/>
                      </a:moveTo>
                      <a:cubicBezTo>
                        <a:pt x="2900642" y="2508947"/>
                        <a:pt x="2877845" y="2508947"/>
                        <a:pt x="2863784" y="2523007"/>
                      </a:cubicBezTo>
                      <a:cubicBezTo>
                        <a:pt x="2849724" y="2537067"/>
                        <a:pt x="2849724" y="2559864"/>
                        <a:pt x="2863784" y="2573924"/>
                      </a:cubicBezTo>
                      <a:cubicBezTo>
                        <a:pt x="2877845" y="2587985"/>
                        <a:pt x="2900642" y="2587985"/>
                        <a:pt x="2914702" y="2573924"/>
                      </a:cubicBezTo>
                      <a:cubicBezTo>
                        <a:pt x="2928762" y="2559864"/>
                        <a:pt x="2928762" y="2537067"/>
                        <a:pt x="2914702" y="2523007"/>
                      </a:cubicBezTo>
                      <a:close/>
                      <a:moveTo>
                        <a:pt x="1526922" y="1132597"/>
                      </a:moveTo>
                      <a:lnTo>
                        <a:pt x="1420350" y="1132596"/>
                      </a:lnTo>
                      <a:lnTo>
                        <a:pt x="1526922" y="1239169"/>
                      </a:lnTo>
                      <a:close/>
                      <a:moveTo>
                        <a:pt x="1526922" y="979569"/>
                      </a:moveTo>
                      <a:lnTo>
                        <a:pt x="1420350" y="1086141"/>
                      </a:lnTo>
                      <a:lnTo>
                        <a:pt x="1526922" y="1086142"/>
                      </a:lnTo>
                      <a:close/>
                      <a:moveTo>
                        <a:pt x="1679950" y="1132597"/>
                      </a:moveTo>
                      <a:lnTo>
                        <a:pt x="1573377" y="1132597"/>
                      </a:lnTo>
                      <a:lnTo>
                        <a:pt x="1573377" y="1239169"/>
                      </a:lnTo>
                      <a:close/>
                      <a:moveTo>
                        <a:pt x="1573377" y="979569"/>
                      </a:moveTo>
                      <a:lnTo>
                        <a:pt x="1573377" y="1086142"/>
                      </a:lnTo>
                      <a:lnTo>
                        <a:pt x="1679950" y="1086142"/>
                      </a:lnTo>
                      <a:close/>
                      <a:moveTo>
                        <a:pt x="1718007" y="941512"/>
                      </a:moveTo>
                      <a:lnTo>
                        <a:pt x="1611434" y="941512"/>
                      </a:lnTo>
                      <a:lnTo>
                        <a:pt x="1718007" y="1048085"/>
                      </a:lnTo>
                      <a:close/>
                      <a:moveTo>
                        <a:pt x="1718006" y="788485"/>
                      </a:moveTo>
                      <a:lnTo>
                        <a:pt x="1611434" y="895057"/>
                      </a:lnTo>
                      <a:lnTo>
                        <a:pt x="1718006" y="895057"/>
                      </a:lnTo>
                      <a:close/>
                      <a:moveTo>
                        <a:pt x="1871034" y="941512"/>
                      </a:moveTo>
                      <a:lnTo>
                        <a:pt x="1764461" y="941512"/>
                      </a:lnTo>
                      <a:lnTo>
                        <a:pt x="1764462" y="1048085"/>
                      </a:lnTo>
                      <a:close/>
                      <a:moveTo>
                        <a:pt x="1764461" y="788485"/>
                      </a:moveTo>
                      <a:lnTo>
                        <a:pt x="1764462" y="895057"/>
                      </a:lnTo>
                      <a:lnTo>
                        <a:pt x="1871034" y="895057"/>
                      </a:lnTo>
                      <a:close/>
                      <a:moveTo>
                        <a:pt x="3382381" y="1946466"/>
                      </a:moveTo>
                      <a:lnTo>
                        <a:pt x="2893361" y="2435486"/>
                      </a:lnTo>
                      <a:lnTo>
                        <a:pt x="2933988" y="2428503"/>
                      </a:lnTo>
                      <a:lnTo>
                        <a:pt x="3009207" y="2503722"/>
                      </a:lnTo>
                      <a:lnTo>
                        <a:pt x="3003173" y="2538827"/>
                      </a:lnTo>
                      <a:lnTo>
                        <a:pt x="3488958" y="2053042"/>
                      </a:lnTo>
                      <a:lnTo>
                        <a:pt x="3388629" y="1952714"/>
                      </a:lnTo>
                      <a:close/>
                      <a:moveTo>
                        <a:pt x="2405874" y="794872"/>
                      </a:moveTo>
                      <a:lnTo>
                        <a:pt x="2299301" y="794872"/>
                      </a:lnTo>
                      <a:lnTo>
                        <a:pt x="2405874" y="901444"/>
                      </a:lnTo>
                      <a:close/>
                      <a:moveTo>
                        <a:pt x="2789111" y="1176277"/>
                      </a:moveTo>
                      <a:lnTo>
                        <a:pt x="2682538" y="1176278"/>
                      </a:lnTo>
                      <a:lnTo>
                        <a:pt x="2789111" y="1282850"/>
                      </a:lnTo>
                      <a:close/>
                      <a:moveTo>
                        <a:pt x="2596355" y="983521"/>
                      </a:moveTo>
                      <a:lnTo>
                        <a:pt x="2489782" y="983522"/>
                      </a:lnTo>
                      <a:lnTo>
                        <a:pt x="2596355" y="1090094"/>
                      </a:lnTo>
                      <a:close/>
                      <a:moveTo>
                        <a:pt x="3174317" y="1558747"/>
                      </a:moveTo>
                      <a:lnTo>
                        <a:pt x="3067745" y="1558747"/>
                      </a:lnTo>
                      <a:lnTo>
                        <a:pt x="3174317" y="1665320"/>
                      </a:lnTo>
                      <a:close/>
                      <a:moveTo>
                        <a:pt x="2983234" y="1367664"/>
                      </a:moveTo>
                      <a:lnTo>
                        <a:pt x="2876661" y="1367664"/>
                      </a:lnTo>
                      <a:lnTo>
                        <a:pt x="2983234" y="1474236"/>
                      </a:lnTo>
                      <a:close/>
                      <a:moveTo>
                        <a:pt x="3556486" y="1940915"/>
                      </a:moveTo>
                      <a:lnTo>
                        <a:pt x="3449914" y="1940915"/>
                      </a:lnTo>
                      <a:lnTo>
                        <a:pt x="3556487" y="2047488"/>
                      </a:lnTo>
                      <a:close/>
                      <a:moveTo>
                        <a:pt x="3365402" y="1749831"/>
                      </a:moveTo>
                      <a:lnTo>
                        <a:pt x="3258830" y="1749831"/>
                      </a:lnTo>
                      <a:lnTo>
                        <a:pt x="3365402" y="1856404"/>
                      </a:lnTo>
                      <a:close/>
                      <a:moveTo>
                        <a:pt x="3761426" y="2144804"/>
                      </a:moveTo>
                      <a:lnTo>
                        <a:pt x="3654853" y="2144804"/>
                      </a:lnTo>
                      <a:lnTo>
                        <a:pt x="3761426" y="2251377"/>
                      </a:lnTo>
                      <a:close/>
                      <a:moveTo>
                        <a:pt x="2405874" y="657532"/>
                      </a:moveTo>
                      <a:lnTo>
                        <a:pt x="2314989" y="748417"/>
                      </a:lnTo>
                      <a:lnTo>
                        <a:pt x="2405874" y="748417"/>
                      </a:lnTo>
                      <a:close/>
                      <a:moveTo>
                        <a:pt x="2558894" y="794872"/>
                      </a:moveTo>
                      <a:lnTo>
                        <a:pt x="2452329" y="794872"/>
                      </a:lnTo>
                      <a:lnTo>
                        <a:pt x="2452329" y="901437"/>
                      </a:lnTo>
                      <a:close/>
                      <a:moveTo>
                        <a:pt x="2596355" y="830501"/>
                      </a:moveTo>
                      <a:lnTo>
                        <a:pt x="2489790" y="937067"/>
                      </a:lnTo>
                      <a:lnTo>
                        <a:pt x="2596355" y="937067"/>
                      </a:lnTo>
                      <a:close/>
                      <a:moveTo>
                        <a:pt x="2942138" y="1176278"/>
                      </a:moveTo>
                      <a:lnTo>
                        <a:pt x="2835566" y="1176277"/>
                      </a:lnTo>
                      <a:lnTo>
                        <a:pt x="2835566" y="1282850"/>
                      </a:lnTo>
                      <a:close/>
                      <a:moveTo>
                        <a:pt x="2789111" y="1023250"/>
                      </a:moveTo>
                      <a:lnTo>
                        <a:pt x="2682538" y="1129823"/>
                      </a:lnTo>
                      <a:lnTo>
                        <a:pt x="2789111" y="1129823"/>
                      </a:lnTo>
                      <a:close/>
                      <a:moveTo>
                        <a:pt x="2749382" y="983521"/>
                      </a:moveTo>
                      <a:lnTo>
                        <a:pt x="2642810" y="983522"/>
                      </a:lnTo>
                      <a:lnTo>
                        <a:pt x="2642810" y="1090094"/>
                      </a:lnTo>
                      <a:close/>
                      <a:moveTo>
                        <a:pt x="3327345" y="1558747"/>
                      </a:moveTo>
                      <a:lnTo>
                        <a:pt x="3220772" y="1558747"/>
                      </a:lnTo>
                      <a:lnTo>
                        <a:pt x="3220772" y="1665320"/>
                      </a:lnTo>
                      <a:close/>
                      <a:moveTo>
                        <a:pt x="3174317" y="1405720"/>
                      </a:moveTo>
                      <a:lnTo>
                        <a:pt x="3067745" y="1512292"/>
                      </a:lnTo>
                      <a:lnTo>
                        <a:pt x="3174317" y="1512292"/>
                      </a:lnTo>
                      <a:close/>
                      <a:moveTo>
                        <a:pt x="3136261" y="1367664"/>
                      </a:moveTo>
                      <a:lnTo>
                        <a:pt x="3029688" y="1367664"/>
                      </a:lnTo>
                      <a:lnTo>
                        <a:pt x="3029689" y="1474236"/>
                      </a:lnTo>
                      <a:close/>
                      <a:moveTo>
                        <a:pt x="2983234" y="1214636"/>
                      </a:moveTo>
                      <a:lnTo>
                        <a:pt x="2876661" y="1321209"/>
                      </a:lnTo>
                      <a:lnTo>
                        <a:pt x="2983234" y="1321209"/>
                      </a:lnTo>
                      <a:close/>
                      <a:moveTo>
                        <a:pt x="3709514" y="1940915"/>
                      </a:moveTo>
                      <a:lnTo>
                        <a:pt x="3602941" y="1940915"/>
                      </a:lnTo>
                      <a:lnTo>
                        <a:pt x="3602942" y="2047488"/>
                      </a:lnTo>
                      <a:close/>
                      <a:moveTo>
                        <a:pt x="3556487" y="1787888"/>
                      </a:moveTo>
                      <a:lnTo>
                        <a:pt x="3449914" y="1894460"/>
                      </a:lnTo>
                      <a:lnTo>
                        <a:pt x="3556486" y="1894460"/>
                      </a:lnTo>
                      <a:close/>
                      <a:moveTo>
                        <a:pt x="3518430" y="1749831"/>
                      </a:moveTo>
                      <a:lnTo>
                        <a:pt x="3411857" y="1749831"/>
                      </a:lnTo>
                      <a:lnTo>
                        <a:pt x="3411857" y="1856403"/>
                      </a:lnTo>
                      <a:close/>
                      <a:moveTo>
                        <a:pt x="3365402" y="1596803"/>
                      </a:moveTo>
                      <a:lnTo>
                        <a:pt x="3258830" y="1703376"/>
                      </a:lnTo>
                      <a:lnTo>
                        <a:pt x="3365402" y="1703376"/>
                      </a:lnTo>
                      <a:close/>
                      <a:moveTo>
                        <a:pt x="3761426" y="1991777"/>
                      </a:moveTo>
                      <a:lnTo>
                        <a:pt x="3654853" y="2098349"/>
                      </a:lnTo>
                      <a:lnTo>
                        <a:pt x="3761426" y="2098349"/>
                      </a:lnTo>
                      <a:close/>
                      <a:moveTo>
                        <a:pt x="2452329" y="641845"/>
                      </a:moveTo>
                      <a:lnTo>
                        <a:pt x="2452329" y="748417"/>
                      </a:lnTo>
                      <a:lnTo>
                        <a:pt x="2558901" y="748417"/>
                      </a:lnTo>
                      <a:close/>
                      <a:moveTo>
                        <a:pt x="2835566" y="1023250"/>
                      </a:moveTo>
                      <a:lnTo>
                        <a:pt x="2835566" y="1129822"/>
                      </a:lnTo>
                      <a:lnTo>
                        <a:pt x="2942138" y="1129822"/>
                      </a:lnTo>
                      <a:close/>
                      <a:moveTo>
                        <a:pt x="2642810" y="830494"/>
                      </a:moveTo>
                      <a:lnTo>
                        <a:pt x="2642810" y="937066"/>
                      </a:lnTo>
                      <a:lnTo>
                        <a:pt x="2749382" y="937066"/>
                      </a:lnTo>
                      <a:close/>
                      <a:moveTo>
                        <a:pt x="3220772" y="1405720"/>
                      </a:moveTo>
                      <a:lnTo>
                        <a:pt x="3220772" y="1512292"/>
                      </a:lnTo>
                      <a:lnTo>
                        <a:pt x="3327344" y="1512292"/>
                      </a:lnTo>
                      <a:close/>
                      <a:moveTo>
                        <a:pt x="3029688" y="1214636"/>
                      </a:moveTo>
                      <a:lnTo>
                        <a:pt x="3029688" y="1321209"/>
                      </a:lnTo>
                      <a:lnTo>
                        <a:pt x="3136261" y="1321209"/>
                      </a:lnTo>
                      <a:close/>
                      <a:moveTo>
                        <a:pt x="3602941" y="1787888"/>
                      </a:moveTo>
                      <a:lnTo>
                        <a:pt x="3602941" y="1894460"/>
                      </a:lnTo>
                      <a:lnTo>
                        <a:pt x="3709514" y="1894460"/>
                      </a:lnTo>
                      <a:close/>
                      <a:moveTo>
                        <a:pt x="3411857" y="1596803"/>
                      </a:moveTo>
                      <a:lnTo>
                        <a:pt x="3411857" y="1703376"/>
                      </a:lnTo>
                      <a:lnTo>
                        <a:pt x="3518429" y="1703376"/>
                      </a:lnTo>
                      <a:close/>
                      <a:moveTo>
                        <a:pt x="2353083" y="150965"/>
                      </a:moveTo>
                      <a:lnTo>
                        <a:pt x="2025288" y="132265"/>
                      </a:lnTo>
                      <a:lnTo>
                        <a:pt x="2071608" y="178585"/>
                      </a:lnTo>
                      <a:lnTo>
                        <a:pt x="2093619" y="156574"/>
                      </a:lnTo>
                      <a:lnTo>
                        <a:pt x="2220546" y="283501"/>
                      </a:lnTo>
                      <a:close/>
                      <a:moveTo>
                        <a:pt x="2523312" y="286240"/>
                      </a:moveTo>
                      <a:lnTo>
                        <a:pt x="2373298" y="436253"/>
                      </a:lnTo>
                      <a:lnTo>
                        <a:pt x="2500225" y="563180"/>
                      </a:lnTo>
                      <a:lnTo>
                        <a:pt x="2473487" y="589919"/>
                      </a:lnTo>
                      <a:lnTo>
                        <a:pt x="2618667" y="735099"/>
                      </a:lnTo>
                      <a:lnTo>
                        <a:pt x="2619582" y="734183"/>
                      </a:lnTo>
                      <a:lnTo>
                        <a:pt x="2812338" y="926939"/>
                      </a:lnTo>
                      <a:lnTo>
                        <a:pt x="2845693" y="960294"/>
                      </a:lnTo>
                      <a:lnTo>
                        <a:pt x="3005093" y="1119693"/>
                      </a:lnTo>
                      <a:lnTo>
                        <a:pt x="3006461" y="1118325"/>
                      </a:lnTo>
                      <a:lnTo>
                        <a:pt x="3197545" y="1309409"/>
                      </a:lnTo>
                      <a:lnTo>
                        <a:pt x="3232572" y="1344436"/>
                      </a:lnTo>
                      <a:lnTo>
                        <a:pt x="3246403" y="1358267"/>
                      </a:lnTo>
                      <a:close/>
                      <a:moveTo>
                        <a:pt x="2523816" y="30335"/>
                      </a:moveTo>
                      <a:lnTo>
                        <a:pt x="2626629" y="133149"/>
                      </a:lnTo>
                      <a:lnTo>
                        <a:pt x="2552082" y="207696"/>
                      </a:lnTo>
                      <a:lnTo>
                        <a:pt x="2576968" y="232583"/>
                      </a:lnTo>
                      <a:lnTo>
                        <a:pt x="2575182" y="234369"/>
                      </a:lnTo>
                      <a:lnTo>
                        <a:pt x="3513251" y="1625113"/>
                      </a:lnTo>
                      <a:lnTo>
                        <a:pt x="3579714" y="1691577"/>
                      </a:lnTo>
                      <a:lnTo>
                        <a:pt x="3614741" y="1726603"/>
                      </a:lnTo>
                      <a:lnTo>
                        <a:pt x="3784128" y="1895991"/>
                      </a:lnTo>
                      <a:lnTo>
                        <a:pt x="3784653" y="1895466"/>
                      </a:lnTo>
                      <a:lnTo>
                        <a:pt x="3802957" y="1913770"/>
                      </a:lnTo>
                      <a:lnTo>
                        <a:pt x="3802957" y="1914820"/>
                      </a:lnTo>
                      <a:lnTo>
                        <a:pt x="3805825" y="1917687"/>
                      </a:lnTo>
                      <a:lnTo>
                        <a:pt x="3802957" y="1920555"/>
                      </a:lnTo>
                      <a:lnTo>
                        <a:pt x="3802957" y="2329384"/>
                      </a:lnTo>
                      <a:lnTo>
                        <a:pt x="3784653" y="2347688"/>
                      </a:lnTo>
                      <a:lnTo>
                        <a:pt x="3580239" y="2143274"/>
                      </a:lnTo>
                      <a:lnTo>
                        <a:pt x="3579714" y="2143798"/>
                      </a:lnTo>
                      <a:lnTo>
                        <a:pt x="3514414" y="2078498"/>
                      </a:lnTo>
                      <a:lnTo>
                        <a:pt x="2992605" y="2600306"/>
                      </a:lnTo>
                      <a:lnTo>
                        <a:pt x="2990741" y="2611151"/>
                      </a:lnTo>
                      <a:lnTo>
                        <a:pt x="2771416" y="2767764"/>
                      </a:lnTo>
                      <a:lnTo>
                        <a:pt x="2746140" y="2742487"/>
                      </a:lnTo>
                      <a:lnTo>
                        <a:pt x="2670170" y="2818456"/>
                      </a:lnTo>
                      <a:lnTo>
                        <a:pt x="2651401" y="2799687"/>
                      </a:lnTo>
                      <a:cubicBezTo>
                        <a:pt x="2625528" y="2785735"/>
                        <a:pt x="2592950" y="2788926"/>
                        <a:pt x="2569612" y="2809139"/>
                      </a:cubicBezTo>
                      <a:cubicBezTo>
                        <a:pt x="2540180" y="2834630"/>
                        <a:pt x="2535445" y="2878528"/>
                        <a:pt x="2558763" y="2909709"/>
                      </a:cubicBezTo>
                      <a:cubicBezTo>
                        <a:pt x="2580225" y="2939886"/>
                        <a:pt x="2602221" y="2944074"/>
                        <a:pt x="2698387" y="2956528"/>
                      </a:cubicBezTo>
                      <a:cubicBezTo>
                        <a:pt x="2612716" y="3019512"/>
                        <a:pt x="2549084" y="3004923"/>
                        <a:pt x="2499317" y="2954166"/>
                      </a:cubicBezTo>
                      <a:cubicBezTo>
                        <a:pt x="2449549" y="2903408"/>
                        <a:pt x="2462151" y="2804007"/>
                        <a:pt x="2521014" y="2753027"/>
                      </a:cubicBezTo>
                      <a:cubicBezTo>
                        <a:pt x="2561003" y="2718393"/>
                        <a:pt x="2614554" y="2708748"/>
                        <a:pt x="2661444" y="2725347"/>
                      </a:cubicBezTo>
                      <a:lnTo>
                        <a:pt x="2695222" y="2691569"/>
                      </a:lnTo>
                      <a:lnTo>
                        <a:pt x="2669947" y="2666294"/>
                      </a:lnTo>
                      <a:lnTo>
                        <a:pt x="2810390" y="2469612"/>
                      </a:lnTo>
                      <a:lnTo>
                        <a:pt x="2809356" y="2468579"/>
                      </a:lnTo>
                      <a:lnTo>
                        <a:pt x="2815551" y="2462385"/>
                      </a:lnTo>
                      <a:lnTo>
                        <a:pt x="2826559" y="2446968"/>
                      </a:lnTo>
                      <a:lnTo>
                        <a:pt x="2831882" y="2446053"/>
                      </a:lnTo>
                      <a:lnTo>
                        <a:pt x="3356925" y="1921010"/>
                      </a:lnTo>
                      <a:lnTo>
                        <a:pt x="3353603" y="1917688"/>
                      </a:lnTo>
                      <a:lnTo>
                        <a:pt x="3197545" y="1761630"/>
                      </a:lnTo>
                      <a:lnTo>
                        <a:pt x="3197544" y="1761631"/>
                      </a:lnTo>
                      <a:lnTo>
                        <a:pt x="3006461" y="1570547"/>
                      </a:lnTo>
                      <a:lnTo>
                        <a:pt x="2971434" y="1535520"/>
                      </a:lnTo>
                      <a:lnTo>
                        <a:pt x="2813706" y="1377793"/>
                      </a:lnTo>
                      <a:lnTo>
                        <a:pt x="2812338" y="1379161"/>
                      </a:lnTo>
                      <a:lnTo>
                        <a:pt x="2619582" y="1186405"/>
                      </a:lnTo>
                      <a:lnTo>
                        <a:pt x="2586227" y="1153050"/>
                      </a:lnTo>
                      <a:lnTo>
                        <a:pt x="2430017" y="996839"/>
                      </a:lnTo>
                      <a:lnTo>
                        <a:pt x="2429101" y="997755"/>
                      </a:lnTo>
                      <a:lnTo>
                        <a:pt x="2247376" y="816030"/>
                      </a:lnTo>
                      <a:lnTo>
                        <a:pt x="2194721" y="868684"/>
                      </a:lnTo>
                      <a:lnTo>
                        <a:pt x="2169629" y="843592"/>
                      </a:lnTo>
                      <a:lnTo>
                        <a:pt x="2012511" y="1000710"/>
                      </a:lnTo>
                      <a:lnTo>
                        <a:pt x="1948715" y="936915"/>
                      </a:lnTo>
                      <a:lnTo>
                        <a:pt x="1776261" y="1109369"/>
                      </a:lnTo>
                      <a:lnTo>
                        <a:pt x="1741234" y="1144396"/>
                      </a:lnTo>
                      <a:lnTo>
                        <a:pt x="1585176" y="1300453"/>
                      </a:lnTo>
                      <a:lnTo>
                        <a:pt x="1550150" y="1335480"/>
                      </a:lnTo>
                      <a:lnTo>
                        <a:pt x="1394093" y="1491537"/>
                      </a:lnTo>
                      <a:lnTo>
                        <a:pt x="1359065" y="1526564"/>
                      </a:lnTo>
                      <a:lnTo>
                        <a:pt x="1201338" y="1684291"/>
                      </a:lnTo>
                      <a:lnTo>
                        <a:pt x="1202706" y="1685660"/>
                      </a:lnTo>
                      <a:lnTo>
                        <a:pt x="1009951" y="1878416"/>
                      </a:lnTo>
                      <a:lnTo>
                        <a:pt x="976596" y="1911771"/>
                      </a:lnTo>
                      <a:lnTo>
                        <a:pt x="820385" y="2067981"/>
                      </a:lnTo>
                      <a:lnTo>
                        <a:pt x="821301" y="2068897"/>
                      </a:lnTo>
                      <a:lnTo>
                        <a:pt x="612116" y="2278081"/>
                      </a:lnTo>
                      <a:lnTo>
                        <a:pt x="673628" y="2339593"/>
                      </a:lnTo>
                      <a:lnTo>
                        <a:pt x="567426" y="2445795"/>
                      </a:lnTo>
                      <a:lnTo>
                        <a:pt x="672230" y="2550598"/>
                      </a:lnTo>
                      <a:lnTo>
                        <a:pt x="566028" y="2656800"/>
                      </a:lnTo>
                      <a:lnTo>
                        <a:pt x="0" y="2090772"/>
                      </a:lnTo>
                      <a:lnTo>
                        <a:pt x="106202" y="1984570"/>
                      </a:lnTo>
                      <a:lnTo>
                        <a:pt x="211005" y="2089373"/>
                      </a:lnTo>
                      <a:lnTo>
                        <a:pt x="317206" y="1983171"/>
                      </a:lnTo>
                      <a:lnTo>
                        <a:pt x="386005" y="2051970"/>
                      </a:lnTo>
                      <a:lnTo>
                        <a:pt x="558644" y="1879331"/>
                      </a:lnTo>
                      <a:lnTo>
                        <a:pt x="557729" y="1878415"/>
                      </a:lnTo>
                      <a:lnTo>
                        <a:pt x="750485" y="1685660"/>
                      </a:lnTo>
                      <a:lnTo>
                        <a:pt x="783839" y="1652305"/>
                      </a:lnTo>
                      <a:lnTo>
                        <a:pt x="943239" y="1492905"/>
                      </a:lnTo>
                      <a:lnTo>
                        <a:pt x="941871" y="1491537"/>
                      </a:lnTo>
                      <a:lnTo>
                        <a:pt x="1132954" y="1300453"/>
                      </a:lnTo>
                      <a:lnTo>
                        <a:pt x="1167982" y="1265426"/>
                      </a:lnTo>
                      <a:lnTo>
                        <a:pt x="1324039" y="1109369"/>
                      </a:lnTo>
                      <a:lnTo>
                        <a:pt x="1359065" y="1074342"/>
                      </a:lnTo>
                      <a:lnTo>
                        <a:pt x="1515123" y="918285"/>
                      </a:lnTo>
                      <a:lnTo>
                        <a:pt x="1550150" y="883258"/>
                      </a:lnTo>
                      <a:lnTo>
                        <a:pt x="1722604" y="710804"/>
                      </a:lnTo>
                      <a:lnTo>
                        <a:pt x="1656089" y="644289"/>
                      </a:lnTo>
                      <a:lnTo>
                        <a:pt x="1813208" y="487170"/>
                      </a:lnTo>
                      <a:lnTo>
                        <a:pt x="1788115" y="462078"/>
                      </a:lnTo>
                      <a:lnTo>
                        <a:pt x="1817021" y="433172"/>
                      </a:lnTo>
                      <a:lnTo>
                        <a:pt x="1638436" y="254587"/>
                      </a:lnTo>
                      <a:lnTo>
                        <a:pt x="1893022" y="0"/>
                      </a:lnTo>
                      <a:lnTo>
                        <a:pt x="1948799" y="55777"/>
                      </a:lnTo>
                      <a:lnTo>
                        <a:pt x="2421315" y="82732"/>
                      </a:lnTo>
                      <a:lnTo>
                        <a:pt x="2424216" y="79831"/>
                      </a:lnTo>
                      <a:lnTo>
                        <a:pt x="2449269" y="10488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35" name="Rectangle 41">
                  <a:extLst>
                    <a:ext uri="{FF2B5EF4-FFF2-40B4-BE49-F238E27FC236}">
                      <a16:creationId xmlns:a16="http://schemas.microsoft.com/office/drawing/2014/main" id="{B3A9BE5C-CD40-291D-6FE6-FEF56BEE5504}"/>
                    </a:ext>
                  </a:extLst>
                </p:cNvPr>
                <p:cNvSpPr>
                  <a:spLocks/>
                </p:cNvSpPr>
                <p:nvPr/>
              </p:nvSpPr>
              <p:spPr>
                <a:xfrm rot="19192674">
                  <a:off x="926950" y="2109352"/>
                  <a:ext cx="360000" cy="360000"/>
                </a:xfrm>
                <a:custGeom>
                  <a:avLst/>
                  <a:gdLst/>
                  <a:ahLst/>
                  <a:cxnLst/>
                  <a:rect l="l" t="t" r="r" b="b"/>
                  <a:pathLst>
                    <a:path w="3888423" h="3970014">
                      <a:moveTo>
                        <a:pt x="1259577" y="2471243"/>
                      </a:moveTo>
                      <a:cubicBezTo>
                        <a:pt x="1293292" y="2471243"/>
                        <a:pt x="1320623" y="2543205"/>
                        <a:pt x="1320623" y="2631975"/>
                      </a:cubicBezTo>
                      <a:cubicBezTo>
                        <a:pt x="1320623" y="2720745"/>
                        <a:pt x="1293292" y="2792707"/>
                        <a:pt x="1259577" y="2792707"/>
                      </a:cubicBezTo>
                      <a:cubicBezTo>
                        <a:pt x="1225862" y="2792707"/>
                        <a:pt x="1198531" y="2720745"/>
                        <a:pt x="1198531" y="2631975"/>
                      </a:cubicBezTo>
                      <a:cubicBezTo>
                        <a:pt x="1198531" y="2543205"/>
                        <a:pt x="1225862" y="2471243"/>
                        <a:pt x="1259577" y="2471243"/>
                      </a:cubicBezTo>
                      <a:close/>
                      <a:moveTo>
                        <a:pt x="1710471" y="2470362"/>
                      </a:moveTo>
                      <a:cubicBezTo>
                        <a:pt x="1741030" y="2470028"/>
                        <a:pt x="1768823" y="2488083"/>
                        <a:pt x="1781169" y="2516203"/>
                      </a:cubicBezTo>
                      <a:cubicBezTo>
                        <a:pt x="1793845" y="2545068"/>
                        <a:pt x="1787700" y="2578742"/>
                        <a:pt x="1765642" y="2601268"/>
                      </a:cubicBezTo>
                      <a:cubicBezTo>
                        <a:pt x="1750827" y="2616399"/>
                        <a:pt x="1730831" y="2624459"/>
                        <a:pt x="1710472" y="2623745"/>
                      </a:cubicBezTo>
                      <a:close/>
                      <a:moveTo>
                        <a:pt x="2456093" y="2374056"/>
                      </a:moveTo>
                      <a:lnTo>
                        <a:pt x="2456093" y="2889893"/>
                      </a:lnTo>
                      <a:lnTo>
                        <a:pt x="2566690" y="2889893"/>
                      </a:lnTo>
                      <a:lnTo>
                        <a:pt x="2566690" y="2706284"/>
                      </a:lnTo>
                      <a:lnTo>
                        <a:pt x="2632197" y="2884955"/>
                      </a:lnTo>
                      <a:lnTo>
                        <a:pt x="2635843" y="2883618"/>
                      </a:lnTo>
                      <a:lnTo>
                        <a:pt x="2635843" y="2889893"/>
                      </a:lnTo>
                      <a:lnTo>
                        <a:pt x="2746439" y="2889893"/>
                      </a:lnTo>
                      <a:lnTo>
                        <a:pt x="2746439" y="2374056"/>
                      </a:lnTo>
                      <a:lnTo>
                        <a:pt x="2635843" y="2374056"/>
                      </a:lnTo>
                      <a:lnTo>
                        <a:pt x="2635843" y="2573614"/>
                      </a:lnTo>
                      <a:lnTo>
                        <a:pt x="2566690" y="2385000"/>
                      </a:lnTo>
                      <a:lnTo>
                        <a:pt x="2566690" y="2374056"/>
                      </a:lnTo>
                      <a:close/>
                      <a:moveTo>
                        <a:pt x="2032426" y="2374056"/>
                      </a:moveTo>
                      <a:lnTo>
                        <a:pt x="2032426" y="2889895"/>
                      </a:lnTo>
                      <a:lnTo>
                        <a:pt x="2115405" y="2889895"/>
                      </a:lnTo>
                      <a:lnTo>
                        <a:pt x="2143023" y="2889895"/>
                      </a:lnTo>
                      <a:lnTo>
                        <a:pt x="2308949" y="2889895"/>
                      </a:lnTo>
                      <a:lnTo>
                        <a:pt x="2308949" y="2779299"/>
                      </a:lnTo>
                      <a:lnTo>
                        <a:pt x="2143023" y="2779299"/>
                      </a:lnTo>
                      <a:lnTo>
                        <a:pt x="2143023" y="2686401"/>
                      </a:lnTo>
                      <a:lnTo>
                        <a:pt x="2308949" y="2686401"/>
                      </a:lnTo>
                      <a:lnTo>
                        <a:pt x="2308949" y="2575804"/>
                      </a:lnTo>
                      <a:lnTo>
                        <a:pt x="2143023" y="2575804"/>
                      </a:lnTo>
                      <a:lnTo>
                        <a:pt x="2143023" y="2484653"/>
                      </a:lnTo>
                      <a:lnTo>
                        <a:pt x="2308949" y="2484653"/>
                      </a:lnTo>
                      <a:lnTo>
                        <a:pt x="2308949" y="2374056"/>
                      </a:lnTo>
                      <a:lnTo>
                        <a:pt x="2143023" y="2374056"/>
                      </a:lnTo>
                      <a:lnTo>
                        <a:pt x="2115405" y="2374056"/>
                      </a:lnTo>
                      <a:close/>
                      <a:moveTo>
                        <a:pt x="1259577" y="2374056"/>
                      </a:moveTo>
                      <a:cubicBezTo>
                        <a:pt x="1172187" y="2374056"/>
                        <a:pt x="1101344" y="2489530"/>
                        <a:pt x="1101344" y="2631975"/>
                      </a:cubicBezTo>
                      <a:cubicBezTo>
                        <a:pt x="1101344" y="2774420"/>
                        <a:pt x="1172187" y="2889894"/>
                        <a:pt x="1259577" y="2889894"/>
                      </a:cubicBezTo>
                      <a:cubicBezTo>
                        <a:pt x="1346967" y="2889894"/>
                        <a:pt x="1417810" y="2774420"/>
                        <a:pt x="1417810" y="2631975"/>
                      </a:cubicBezTo>
                      <a:cubicBezTo>
                        <a:pt x="1417810" y="2489530"/>
                        <a:pt x="1346967" y="2374056"/>
                        <a:pt x="1259577" y="2374056"/>
                      </a:cubicBezTo>
                      <a:close/>
                      <a:moveTo>
                        <a:pt x="1599876" y="2366688"/>
                      </a:moveTo>
                      <a:lnTo>
                        <a:pt x="1599875" y="2882524"/>
                      </a:lnTo>
                      <a:lnTo>
                        <a:pt x="1710472" y="2882525"/>
                      </a:lnTo>
                      <a:lnTo>
                        <a:pt x="1710472" y="2723975"/>
                      </a:lnTo>
                      <a:cubicBezTo>
                        <a:pt x="1757507" y="2725624"/>
                        <a:pt x="1803701" y="2707003"/>
                        <a:pt x="1837929" y="2672047"/>
                      </a:cubicBezTo>
                      <a:cubicBezTo>
                        <a:pt x="1888884" y="2620006"/>
                        <a:pt x="1903084" y="2542214"/>
                        <a:pt x="1873801" y="2475527"/>
                      </a:cubicBezTo>
                      <a:cubicBezTo>
                        <a:pt x="1845275" y="2410565"/>
                        <a:pt x="1781067" y="2368851"/>
                        <a:pt x="1710472" y="2369624"/>
                      </a:cubicBezTo>
                      <a:lnTo>
                        <a:pt x="1710471" y="2366688"/>
                      </a:lnTo>
                      <a:close/>
                      <a:moveTo>
                        <a:pt x="920754" y="2169815"/>
                      </a:moveTo>
                      <a:lnTo>
                        <a:pt x="3008986" y="2169815"/>
                      </a:lnTo>
                      <a:lnTo>
                        <a:pt x="3008986" y="3105919"/>
                      </a:lnTo>
                      <a:lnTo>
                        <a:pt x="920754" y="3105919"/>
                      </a:lnTo>
                      <a:close/>
                      <a:moveTo>
                        <a:pt x="632722" y="1985007"/>
                      </a:moveTo>
                      <a:lnTo>
                        <a:pt x="632722" y="3321943"/>
                      </a:lnTo>
                      <a:lnTo>
                        <a:pt x="3297018" y="3321943"/>
                      </a:lnTo>
                      <a:lnTo>
                        <a:pt x="3297018" y="1985007"/>
                      </a:lnTo>
                      <a:close/>
                      <a:moveTo>
                        <a:pt x="2657019" y="761679"/>
                      </a:moveTo>
                      <a:lnTo>
                        <a:pt x="2760733" y="1606387"/>
                      </a:lnTo>
                      <a:lnTo>
                        <a:pt x="2761762" y="1614761"/>
                      </a:lnTo>
                      <a:lnTo>
                        <a:pt x="2762330" y="1614691"/>
                      </a:lnTo>
                      <a:cubicBezTo>
                        <a:pt x="2780335" y="1740615"/>
                        <a:pt x="2862522" y="1833408"/>
                        <a:pt x="2948897" y="1824230"/>
                      </a:cubicBezTo>
                      <a:cubicBezTo>
                        <a:pt x="3036464" y="1814924"/>
                        <a:pt x="3095979" y="1704243"/>
                        <a:pt x="3083047" y="1575312"/>
                      </a:cubicBezTo>
                      <a:lnTo>
                        <a:pt x="3083347" y="1575275"/>
                      </a:lnTo>
                      <a:lnTo>
                        <a:pt x="2983448" y="761679"/>
                      </a:lnTo>
                      <a:close/>
                      <a:moveTo>
                        <a:pt x="2205921" y="761679"/>
                      </a:moveTo>
                      <a:lnTo>
                        <a:pt x="2264137" y="1594263"/>
                      </a:lnTo>
                      <a:cubicBezTo>
                        <a:pt x="2264333" y="1597068"/>
                        <a:pt x="2264530" y="1599874"/>
                        <a:pt x="2264726" y="1602679"/>
                      </a:cubicBezTo>
                      <a:lnTo>
                        <a:pt x="2265297" y="1602640"/>
                      </a:lnTo>
                      <a:cubicBezTo>
                        <a:pt x="2276686" y="1729333"/>
                        <a:pt x="2353905" y="1826300"/>
                        <a:pt x="2440641" y="1821655"/>
                      </a:cubicBezTo>
                      <a:cubicBezTo>
                        <a:pt x="2528577" y="1816945"/>
                        <a:pt x="2593802" y="1709530"/>
                        <a:pt x="2587636" y="1580099"/>
                      </a:cubicBezTo>
                      <a:lnTo>
                        <a:pt x="2587937" y="1580078"/>
                      </a:lnTo>
                      <a:lnTo>
                        <a:pt x="2530706" y="761679"/>
                      </a:lnTo>
                      <a:close/>
                      <a:moveTo>
                        <a:pt x="1761700" y="761679"/>
                      </a:moveTo>
                      <a:cubicBezTo>
                        <a:pt x="1761699" y="1032443"/>
                        <a:pt x="1761699" y="1303208"/>
                        <a:pt x="1761698" y="1573972"/>
                      </a:cubicBezTo>
                      <a:lnTo>
                        <a:pt x="1761698" y="1582410"/>
                      </a:lnTo>
                      <a:lnTo>
                        <a:pt x="1762270" y="1582410"/>
                      </a:lnTo>
                      <a:cubicBezTo>
                        <a:pt x="1764795" y="1709590"/>
                        <a:pt x="1835062" y="1811707"/>
                        <a:pt x="1921910" y="1813122"/>
                      </a:cubicBezTo>
                      <a:cubicBezTo>
                        <a:pt x="2009960" y="1814558"/>
                        <a:pt x="2082519" y="1711955"/>
                        <a:pt x="2085398" y="1582410"/>
                      </a:cubicBezTo>
                      <a:lnTo>
                        <a:pt x="2085698" y="1582410"/>
                      </a:lnTo>
                      <a:cubicBezTo>
                        <a:pt x="2085698" y="1308834"/>
                        <a:pt x="2085698" y="1035256"/>
                        <a:pt x="2085696" y="761679"/>
                      </a:cubicBezTo>
                      <a:close/>
                      <a:moveTo>
                        <a:pt x="3411320" y="761678"/>
                      </a:moveTo>
                      <a:lnTo>
                        <a:pt x="3078803" y="761679"/>
                      </a:lnTo>
                      <a:lnTo>
                        <a:pt x="3277545" y="1622538"/>
                      </a:lnTo>
                      <a:lnTo>
                        <a:pt x="3279443" y="1630759"/>
                      </a:lnTo>
                      <a:lnTo>
                        <a:pt x="3280000" y="1630631"/>
                      </a:lnTo>
                      <a:cubicBezTo>
                        <a:pt x="3311069" y="1753983"/>
                        <a:pt x="3402507" y="1837676"/>
                        <a:pt x="3487448" y="1819520"/>
                      </a:cubicBezTo>
                      <a:cubicBezTo>
                        <a:pt x="3573564" y="1801112"/>
                        <a:pt x="3621183" y="1684815"/>
                        <a:pt x="3594846" y="1557943"/>
                      </a:cubicBezTo>
                      <a:lnTo>
                        <a:pt x="3595140" y="1557876"/>
                      </a:lnTo>
                      <a:close/>
                      <a:moveTo>
                        <a:pt x="1633002" y="761678"/>
                      </a:moveTo>
                      <a:lnTo>
                        <a:pt x="1308563" y="761679"/>
                      </a:lnTo>
                      <a:lnTo>
                        <a:pt x="1266057" y="1572672"/>
                      </a:lnTo>
                      <a:lnTo>
                        <a:pt x="1265616" y="1581099"/>
                      </a:lnTo>
                      <a:lnTo>
                        <a:pt x="1266187" y="1581128"/>
                      </a:lnTo>
                      <a:cubicBezTo>
                        <a:pt x="1262052" y="1708267"/>
                        <a:pt x="1326878" y="1813921"/>
                        <a:pt x="1413534" y="1819881"/>
                      </a:cubicBezTo>
                      <a:cubicBezTo>
                        <a:pt x="1501387" y="1825922"/>
                        <a:pt x="1579217" y="1727257"/>
                        <a:pt x="1588872" y="1598040"/>
                      </a:cubicBezTo>
                      <a:lnTo>
                        <a:pt x="1589172" y="1598055"/>
                      </a:lnTo>
                      <a:close/>
                      <a:moveTo>
                        <a:pt x="863949" y="761678"/>
                      </a:moveTo>
                      <a:lnTo>
                        <a:pt x="765078" y="1566901"/>
                      </a:lnTo>
                      <a:lnTo>
                        <a:pt x="764050" y="1575275"/>
                      </a:lnTo>
                      <a:lnTo>
                        <a:pt x="764617" y="1575345"/>
                      </a:lnTo>
                      <a:cubicBezTo>
                        <a:pt x="751624" y="1701884"/>
                        <a:pt x="808922" y="1811803"/>
                        <a:pt x="894951" y="1823794"/>
                      </a:cubicBezTo>
                      <a:cubicBezTo>
                        <a:pt x="982168" y="1835949"/>
                        <a:pt x="1066691" y="1742953"/>
                        <a:pt x="1085336" y="1614724"/>
                      </a:cubicBezTo>
                      <a:lnTo>
                        <a:pt x="1085635" y="1614761"/>
                      </a:lnTo>
                      <a:lnTo>
                        <a:pt x="1190378" y="761679"/>
                      </a:lnTo>
                      <a:close/>
                      <a:moveTo>
                        <a:pt x="295535" y="441623"/>
                      </a:moveTo>
                      <a:lnTo>
                        <a:pt x="3583899" y="441623"/>
                      </a:lnTo>
                      <a:cubicBezTo>
                        <a:pt x="3610412" y="441623"/>
                        <a:pt x="3631905" y="463116"/>
                        <a:pt x="3631905" y="489629"/>
                      </a:cubicBezTo>
                      <a:lnTo>
                        <a:pt x="3631905" y="655863"/>
                      </a:lnTo>
                      <a:lnTo>
                        <a:pt x="3884522" y="1666330"/>
                      </a:lnTo>
                      <a:cubicBezTo>
                        <a:pt x="3909974" y="1748325"/>
                        <a:pt x="3809191" y="1900953"/>
                        <a:pt x="3631905" y="1666330"/>
                      </a:cubicBezTo>
                      <a:lnTo>
                        <a:pt x="3631905" y="3970014"/>
                      </a:lnTo>
                      <a:lnTo>
                        <a:pt x="247529" y="3970014"/>
                      </a:lnTo>
                      <a:lnTo>
                        <a:pt x="247529" y="1768425"/>
                      </a:lnTo>
                      <a:cubicBezTo>
                        <a:pt x="263724" y="1795996"/>
                        <a:pt x="288366" y="1813812"/>
                        <a:pt x="317369" y="1820473"/>
                      </a:cubicBezTo>
                      <a:cubicBezTo>
                        <a:pt x="403196" y="1840184"/>
                        <a:pt x="495502" y="1754908"/>
                        <a:pt x="525251" y="1628793"/>
                      </a:cubicBezTo>
                      <a:lnTo>
                        <a:pt x="525545" y="1628855"/>
                      </a:lnTo>
                      <a:lnTo>
                        <a:pt x="709866" y="761679"/>
                      </a:lnTo>
                      <a:lnTo>
                        <a:pt x="378634" y="761679"/>
                      </a:lnTo>
                      <a:lnTo>
                        <a:pt x="210380" y="1553239"/>
                      </a:lnTo>
                      <a:lnTo>
                        <a:pt x="208625" y="1561492"/>
                      </a:lnTo>
                      <a:lnTo>
                        <a:pt x="209185" y="1561611"/>
                      </a:lnTo>
                      <a:cubicBezTo>
                        <a:pt x="202164" y="1598200"/>
                        <a:pt x="201274" y="1633895"/>
                        <a:pt x="207433" y="1666330"/>
                      </a:cubicBezTo>
                      <a:cubicBezTo>
                        <a:pt x="113985" y="1883037"/>
                        <a:pt x="-32319" y="1816968"/>
                        <a:pt x="6372" y="1666330"/>
                      </a:cubicBezTo>
                      <a:lnTo>
                        <a:pt x="249769" y="692744"/>
                      </a:lnTo>
                      <a:cubicBezTo>
                        <a:pt x="247993" y="689334"/>
                        <a:pt x="247529" y="685546"/>
                        <a:pt x="247529" y="681649"/>
                      </a:cubicBezTo>
                      <a:lnTo>
                        <a:pt x="247529" y="489629"/>
                      </a:lnTo>
                      <a:cubicBezTo>
                        <a:pt x="247529" y="463116"/>
                        <a:pt x="269022" y="441623"/>
                        <a:pt x="295535" y="441623"/>
                      </a:cubicBezTo>
                      <a:close/>
                      <a:moveTo>
                        <a:pt x="307785" y="0"/>
                      </a:moveTo>
                      <a:lnTo>
                        <a:pt x="3571649" y="0"/>
                      </a:lnTo>
                      <a:cubicBezTo>
                        <a:pt x="3604927" y="0"/>
                        <a:pt x="3631905" y="26978"/>
                        <a:pt x="3631905" y="60256"/>
                      </a:cubicBezTo>
                      <a:lnTo>
                        <a:pt x="3631905" y="301273"/>
                      </a:lnTo>
                      <a:cubicBezTo>
                        <a:pt x="3631905" y="334551"/>
                        <a:pt x="3604927" y="361529"/>
                        <a:pt x="3571649" y="361529"/>
                      </a:cubicBezTo>
                      <a:lnTo>
                        <a:pt x="307785" y="361529"/>
                      </a:lnTo>
                      <a:cubicBezTo>
                        <a:pt x="274507" y="361529"/>
                        <a:pt x="247529" y="334551"/>
                        <a:pt x="247529" y="301273"/>
                      </a:cubicBezTo>
                      <a:lnTo>
                        <a:pt x="247529" y="60256"/>
                      </a:lnTo>
                      <a:cubicBezTo>
                        <a:pt x="247529" y="26978"/>
                        <a:pt x="274507" y="0"/>
                        <a:pt x="307785"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37" name="Isosceles Triangle 3">
                  <a:extLst>
                    <a:ext uri="{FF2B5EF4-FFF2-40B4-BE49-F238E27FC236}">
                      <a16:creationId xmlns:a16="http://schemas.microsoft.com/office/drawing/2014/main" id="{110C1815-11EA-76F5-8304-1C142B8688BE}"/>
                    </a:ext>
                  </a:extLst>
                </p:cNvPr>
                <p:cNvSpPr>
                  <a:spLocks noChangeAspect="1"/>
                </p:cNvSpPr>
                <p:nvPr/>
              </p:nvSpPr>
              <p:spPr>
                <a:xfrm rot="2229245">
                  <a:off x="2630628" y="1965414"/>
                  <a:ext cx="359661" cy="360000"/>
                </a:xfrm>
                <a:custGeom>
                  <a:avLst/>
                  <a:gdLst/>
                  <a:ahLst/>
                  <a:cxnLst/>
                  <a:rect l="l" t="t" r="r" b="b"/>
                  <a:pathLst>
                    <a:path w="3935086" h="3938802">
                      <a:moveTo>
                        <a:pt x="1861742" y="3314001"/>
                      </a:moveTo>
                      <a:cubicBezTo>
                        <a:pt x="1921395" y="3314001"/>
                        <a:pt x="1969754" y="3362360"/>
                        <a:pt x="1969754" y="3422013"/>
                      </a:cubicBezTo>
                      <a:cubicBezTo>
                        <a:pt x="1969754" y="3481666"/>
                        <a:pt x="1921395" y="3530025"/>
                        <a:pt x="1861742" y="3530025"/>
                      </a:cubicBezTo>
                      <a:cubicBezTo>
                        <a:pt x="1802089" y="3530025"/>
                        <a:pt x="1753730" y="3481666"/>
                        <a:pt x="1753730" y="3422013"/>
                      </a:cubicBezTo>
                      <a:cubicBezTo>
                        <a:pt x="1753730" y="3362360"/>
                        <a:pt x="1802089" y="3314001"/>
                        <a:pt x="1861742" y="3314001"/>
                      </a:cubicBezTo>
                      <a:close/>
                      <a:moveTo>
                        <a:pt x="2097646" y="2118753"/>
                      </a:moveTo>
                      <a:lnTo>
                        <a:pt x="2097646" y="2478753"/>
                      </a:lnTo>
                      <a:lnTo>
                        <a:pt x="2457646" y="2478753"/>
                      </a:lnTo>
                      <a:lnTo>
                        <a:pt x="2457646" y="2118753"/>
                      </a:lnTo>
                      <a:close/>
                      <a:moveTo>
                        <a:pt x="1476536" y="2118753"/>
                      </a:moveTo>
                      <a:lnTo>
                        <a:pt x="1476536" y="2478753"/>
                      </a:lnTo>
                      <a:lnTo>
                        <a:pt x="1836536" y="2478753"/>
                      </a:lnTo>
                      <a:lnTo>
                        <a:pt x="1836536" y="2118753"/>
                      </a:lnTo>
                      <a:close/>
                      <a:moveTo>
                        <a:pt x="2097646" y="1539638"/>
                      </a:moveTo>
                      <a:lnTo>
                        <a:pt x="2097646" y="1899638"/>
                      </a:lnTo>
                      <a:lnTo>
                        <a:pt x="2457646" y="1899638"/>
                      </a:lnTo>
                      <a:lnTo>
                        <a:pt x="2457646" y="1539638"/>
                      </a:lnTo>
                      <a:close/>
                      <a:moveTo>
                        <a:pt x="1476536" y="1539638"/>
                      </a:moveTo>
                      <a:lnTo>
                        <a:pt x="1476536" y="1899638"/>
                      </a:lnTo>
                      <a:lnTo>
                        <a:pt x="1836536" y="1899638"/>
                      </a:lnTo>
                      <a:lnTo>
                        <a:pt x="1836536" y="1539638"/>
                      </a:lnTo>
                      <a:close/>
                      <a:moveTo>
                        <a:pt x="1989788" y="770570"/>
                      </a:moveTo>
                      <a:lnTo>
                        <a:pt x="3429788" y="1850570"/>
                      </a:lnTo>
                      <a:lnTo>
                        <a:pt x="3430108" y="1850570"/>
                      </a:lnTo>
                      <a:lnTo>
                        <a:pt x="3430108" y="3938802"/>
                      </a:lnTo>
                      <a:lnTo>
                        <a:pt x="2265771" y="3938802"/>
                      </a:lnTo>
                      <a:lnTo>
                        <a:pt x="2265771" y="2786674"/>
                      </a:lnTo>
                      <a:lnTo>
                        <a:pt x="1669844" y="2786674"/>
                      </a:lnTo>
                      <a:lnTo>
                        <a:pt x="1669844" y="3938802"/>
                      </a:lnTo>
                      <a:lnTo>
                        <a:pt x="549788" y="3938802"/>
                      </a:lnTo>
                      <a:lnTo>
                        <a:pt x="549788" y="1850570"/>
                      </a:lnTo>
                      <a:close/>
                      <a:moveTo>
                        <a:pt x="1969233" y="1003"/>
                      </a:moveTo>
                      <a:cubicBezTo>
                        <a:pt x="1995162" y="-2644"/>
                        <a:pt x="2022483" y="3601"/>
                        <a:pt x="2045048" y="20601"/>
                      </a:cubicBezTo>
                      <a:lnTo>
                        <a:pt x="3894333" y="1413834"/>
                      </a:lnTo>
                      <a:cubicBezTo>
                        <a:pt x="3939464" y="1447835"/>
                        <a:pt x="3948486" y="1511986"/>
                        <a:pt x="3914485" y="1557117"/>
                      </a:cubicBezTo>
                      <a:lnTo>
                        <a:pt x="3756006" y="1767472"/>
                      </a:lnTo>
                      <a:cubicBezTo>
                        <a:pt x="3722004" y="1812603"/>
                        <a:pt x="3657854" y="1821626"/>
                        <a:pt x="3612722" y="1787625"/>
                      </a:cubicBezTo>
                      <a:lnTo>
                        <a:pt x="1967544" y="548164"/>
                      </a:lnTo>
                      <a:lnTo>
                        <a:pt x="322364" y="1787626"/>
                      </a:lnTo>
                      <a:cubicBezTo>
                        <a:pt x="277233" y="1821627"/>
                        <a:pt x="213082" y="1812604"/>
                        <a:pt x="179080" y="1767473"/>
                      </a:cubicBezTo>
                      <a:lnTo>
                        <a:pt x="20601" y="1557118"/>
                      </a:lnTo>
                      <a:cubicBezTo>
                        <a:pt x="-13400" y="1511987"/>
                        <a:pt x="-4378" y="1447836"/>
                        <a:pt x="40754" y="1413835"/>
                      </a:cubicBezTo>
                      <a:lnTo>
                        <a:pt x="1890038" y="20602"/>
                      </a:lnTo>
                      <a:cubicBezTo>
                        <a:pt x="1912604" y="3602"/>
                        <a:pt x="1939924" y="-2643"/>
                        <a:pt x="1965854" y="1004"/>
                      </a:cubicBezTo>
                      <a:lnTo>
                        <a:pt x="1967542" y="1586"/>
                      </a:lnTo>
                      <a:cubicBezTo>
                        <a:pt x="1968071" y="1171"/>
                        <a:pt x="1968652" y="1085"/>
                        <a:pt x="1969233" y="100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grpSp>
          <p:grpSp>
            <p:nvGrpSpPr>
              <p:cNvPr id="25" name="Group 24">
                <a:extLst>
                  <a:ext uri="{FF2B5EF4-FFF2-40B4-BE49-F238E27FC236}">
                    <a16:creationId xmlns:a16="http://schemas.microsoft.com/office/drawing/2014/main" id="{D5A3C53C-0F4E-15DD-3413-9E020875FB85}"/>
                  </a:ext>
                </a:extLst>
              </p:cNvPr>
              <p:cNvGrpSpPr/>
              <p:nvPr/>
            </p:nvGrpSpPr>
            <p:grpSpPr>
              <a:xfrm rot="15054074">
                <a:off x="-267551" y="3562253"/>
                <a:ext cx="2125623" cy="852218"/>
                <a:chOff x="926950" y="1617134"/>
                <a:chExt cx="2125623" cy="852218"/>
              </a:xfrm>
              <a:grpFill/>
            </p:grpSpPr>
            <p:sp>
              <p:nvSpPr>
                <p:cNvPr id="27" name="Rectangle 14">
                  <a:extLst>
                    <a:ext uri="{FF2B5EF4-FFF2-40B4-BE49-F238E27FC236}">
                      <a16:creationId xmlns:a16="http://schemas.microsoft.com/office/drawing/2014/main" id="{7F9213A8-474E-5BDA-CB75-075424B8E290}"/>
                    </a:ext>
                  </a:extLst>
                </p:cNvPr>
                <p:cNvSpPr/>
                <p:nvPr/>
              </p:nvSpPr>
              <p:spPr>
                <a:xfrm rot="19949266">
                  <a:off x="1199615" y="1717912"/>
                  <a:ext cx="531261" cy="531261"/>
                </a:xfrm>
                <a:custGeom>
                  <a:avLst/>
                  <a:gdLst/>
                  <a:ahLst/>
                  <a:cxnLst/>
                  <a:rect l="l" t="t" r="r" b="b"/>
                  <a:pathLst>
                    <a:path w="3942192" h="3931865">
                      <a:moveTo>
                        <a:pt x="2826148" y="3448804"/>
                      </a:moveTo>
                      <a:lnTo>
                        <a:pt x="2826148" y="3556804"/>
                      </a:lnTo>
                      <a:lnTo>
                        <a:pt x="3042148" y="3556804"/>
                      </a:lnTo>
                      <a:lnTo>
                        <a:pt x="3042148" y="3448804"/>
                      </a:lnTo>
                      <a:close/>
                      <a:moveTo>
                        <a:pt x="890988" y="3448804"/>
                      </a:moveTo>
                      <a:lnTo>
                        <a:pt x="890988" y="3556804"/>
                      </a:lnTo>
                      <a:lnTo>
                        <a:pt x="1106988" y="3556804"/>
                      </a:lnTo>
                      <a:lnTo>
                        <a:pt x="1106988" y="3448804"/>
                      </a:lnTo>
                      <a:close/>
                      <a:moveTo>
                        <a:pt x="3528192" y="3439467"/>
                      </a:moveTo>
                      <a:lnTo>
                        <a:pt x="3528192" y="3547467"/>
                      </a:lnTo>
                      <a:lnTo>
                        <a:pt x="3744192" y="3547467"/>
                      </a:lnTo>
                      <a:lnTo>
                        <a:pt x="3744192" y="3439467"/>
                      </a:lnTo>
                      <a:close/>
                      <a:moveTo>
                        <a:pt x="198000" y="3439467"/>
                      </a:moveTo>
                      <a:lnTo>
                        <a:pt x="198000" y="3547467"/>
                      </a:lnTo>
                      <a:lnTo>
                        <a:pt x="414000" y="3547467"/>
                      </a:lnTo>
                      <a:lnTo>
                        <a:pt x="414000" y="3439467"/>
                      </a:lnTo>
                      <a:close/>
                      <a:moveTo>
                        <a:pt x="2826148" y="3206154"/>
                      </a:moveTo>
                      <a:lnTo>
                        <a:pt x="2826148" y="3314154"/>
                      </a:lnTo>
                      <a:lnTo>
                        <a:pt x="3042148" y="3314154"/>
                      </a:lnTo>
                      <a:lnTo>
                        <a:pt x="3042148" y="3206154"/>
                      </a:lnTo>
                      <a:close/>
                      <a:moveTo>
                        <a:pt x="890988" y="3206154"/>
                      </a:moveTo>
                      <a:lnTo>
                        <a:pt x="890988" y="3314154"/>
                      </a:lnTo>
                      <a:lnTo>
                        <a:pt x="1106988" y="3314154"/>
                      </a:lnTo>
                      <a:lnTo>
                        <a:pt x="1106988" y="3206154"/>
                      </a:lnTo>
                      <a:close/>
                      <a:moveTo>
                        <a:pt x="3528192" y="3196817"/>
                      </a:moveTo>
                      <a:lnTo>
                        <a:pt x="3528192" y="3304817"/>
                      </a:lnTo>
                      <a:lnTo>
                        <a:pt x="3744192" y="3304817"/>
                      </a:lnTo>
                      <a:lnTo>
                        <a:pt x="3744192" y="3196817"/>
                      </a:lnTo>
                      <a:close/>
                      <a:moveTo>
                        <a:pt x="198000" y="3196817"/>
                      </a:moveTo>
                      <a:lnTo>
                        <a:pt x="198000" y="3304817"/>
                      </a:lnTo>
                      <a:lnTo>
                        <a:pt x="414000" y="3304817"/>
                      </a:lnTo>
                      <a:lnTo>
                        <a:pt x="414000" y="3196817"/>
                      </a:lnTo>
                      <a:close/>
                      <a:moveTo>
                        <a:pt x="2070064" y="3046635"/>
                      </a:moveTo>
                      <a:lnTo>
                        <a:pt x="2070064" y="3154635"/>
                      </a:lnTo>
                      <a:lnTo>
                        <a:pt x="2286064" y="3154635"/>
                      </a:lnTo>
                      <a:lnTo>
                        <a:pt x="2286064" y="3046635"/>
                      </a:lnTo>
                      <a:close/>
                      <a:moveTo>
                        <a:pt x="1638016" y="3037298"/>
                      </a:moveTo>
                      <a:lnTo>
                        <a:pt x="1638016" y="3145298"/>
                      </a:lnTo>
                      <a:lnTo>
                        <a:pt x="1854016" y="3145298"/>
                      </a:lnTo>
                      <a:lnTo>
                        <a:pt x="1854016" y="3037298"/>
                      </a:lnTo>
                      <a:close/>
                      <a:moveTo>
                        <a:pt x="2826148" y="2963504"/>
                      </a:moveTo>
                      <a:lnTo>
                        <a:pt x="2826148" y="3071504"/>
                      </a:lnTo>
                      <a:lnTo>
                        <a:pt x="3042148" y="3071504"/>
                      </a:lnTo>
                      <a:lnTo>
                        <a:pt x="3042148" y="2963504"/>
                      </a:lnTo>
                      <a:close/>
                      <a:moveTo>
                        <a:pt x="890988" y="2963504"/>
                      </a:moveTo>
                      <a:lnTo>
                        <a:pt x="890988" y="3071504"/>
                      </a:lnTo>
                      <a:lnTo>
                        <a:pt x="1106988" y="3071504"/>
                      </a:lnTo>
                      <a:lnTo>
                        <a:pt x="1106988" y="2963504"/>
                      </a:lnTo>
                      <a:close/>
                      <a:moveTo>
                        <a:pt x="3528192" y="2954167"/>
                      </a:moveTo>
                      <a:lnTo>
                        <a:pt x="3528192" y="3062167"/>
                      </a:lnTo>
                      <a:lnTo>
                        <a:pt x="3744192" y="3062167"/>
                      </a:lnTo>
                      <a:lnTo>
                        <a:pt x="3744192" y="2954167"/>
                      </a:lnTo>
                      <a:close/>
                      <a:moveTo>
                        <a:pt x="198000" y="2954167"/>
                      </a:moveTo>
                      <a:lnTo>
                        <a:pt x="198000" y="3062167"/>
                      </a:lnTo>
                      <a:lnTo>
                        <a:pt x="414000" y="3062167"/>
                      </a:lnTo>
                      <a:lnTo>
                        <a:pt x="414000" y="2954167"/>
                      </a:lnTo>
                      <a:close/>
                      <a:moveTo>
                        <a:pt x="2070064" y="2803981"/>
                      </a:moveTo>
                      <a:lnTo>
                        <a:pt x="2070064" y="2911981"/>
                      </a:lnTo>
                      <a:lnTo>
                        <a:pt x="2286064" y="2911981"/>
                      </a:lnTo>
                      <a:lnTo>
                        <a:pt x="2286064" y="2803981"/>
                      </a:lnTo>
                      <a:close/>
                      <a:moveTo>
                        <a:pt x="1638016" y="2794644"/>
                      </a:moveTo>
                      <a:lnTo>
                        <a:pt x="1638016" y="2902644"/>
                      </a:lnTo>
                      <a:lnTo>
                        <a:pt x="1854016" y="2902644"/>
                      </a:lnTo>
                      <a:lnTo>
                        <a:pt x="1854016" y="2794644"/>
                      </a:lnTo>
                      <a:close/>
                      <a:moveTo>
                        <a:pt x="2826148" y="2720854"/>
                      </a:moveTo>
                      <a:lnTo>
                        <a:pt x="2826148" y="2828854"/>
                      </a:lnTo>
                      <a:lnTo>
                        <a:pt x="3042148" y="2828854"/>
                      </a:lnTo>
                      <a:lnTo>
                        <a:pt x="3042148" y="2720854"/>
                      </a:lnTo>
                      <a:close/>
                      <a:moveTo>
                        <a:pt x="890988" y="2720854"/>
                      </a:moveTo>
                      <a:lnTo>
                        <a:pt x="890988" y="2828854"/>
                      </a:lnTo>
                      <a:lnTo>
                        <a:pt x="1106988" y="2828854"/>
                      </a:lnTo>
                      <a:lnTo>
                        <a:pt x="1106988" y="2720854"/>
                      </a:lnTo>
                      <a:close/>
                      <a:moveTo>
                        <a:pt x="3528192" y="2711517"/>
                      </a:moveTo>
                      <a:lnTo>
                        <a:pt x="3528192" y="2819517"/>
                      </a:lnTo>
                      <a:lnTo>
                        <a:pt x="3744192" y="2819517"/>
                      </a:lnTo>
                      <a:lnTo>
                        <a:pt x="3744192" y="2711517"/>
                      </a:lnTo>
                      <a:close/>
                      <a:moveTo>
                        <a:pt x="198000" y="2711517"/>
                      </a:moveTo>
                      <a:lnTo>
                        <a:pt x="198000" y="2819517"/>
                      </a:lnTo>
                      <a:lnTo>
                        <a:pt x="414000" y="2819517"/>
                      </a:lnTo>
                      <a:lnTo>
                        <a:pt x="414000" y="2711517"/>
                      </a:lnTo>
                      <a:close/>
                      <a:moveTo>
                        <a:pt x="2070064" y="2561331"/>
                      </a:moveTo>
                      <a:lnTo>
                        <a:pt x="2070064" y="2669331"/>
                      </a:lnTo>
                      <a:lnTo>
                        <a:pt x="2286064" y="2669331"/>
                      </a:lnTo>
                      <a:lnTo>
                        <a:pt x="2286064" y="2561331"/>
                      </a:lnTo>
                      <a:close/>
                      <a:moveTo>
                        <a:pt x="1638016" y="2551994"/>
                      </a:moveTo>
                      <a:lnTo>
                        <a:pt x="1638016" y="2659994"/>
                      </a:lnTo>
                      <a:lnTo>
                        <a:pt x="1854016" y="2659994"/>
                      </a:lnTo>
                      <a:lnTo>
                        <a:pt x="1854016" y="2551994"/>
                      </a:lnTo>
                      <a:close/>
                      <a:moveTo>
                        <a:pt x="2826148" y="2478204"/>
                      </a:moveTo>
                      <a:lnTo>
                        <a:pt x="2826148" y="2586204"/>
                      </a:lnTo>
                      <a:lnTo>
                        <a:pt x="3042148" y="2586204"/>
                      </a:lnTo>
                      <a:lnTo>
                        <a:pt x="3042148" y="2478204"/>
                      </a:lnTo>
                      <a:close/>
                      <a:moveTo>
                        <a:pt x="890988" y="2478204"/>
                      </a:moveTo>
                      <a:lnTo>
                        <a:pt x="890988" y="2586204"/>
                      </a:lnTo>
                      <a:lnTo>
                        <a:pt x="1106988" y="2586204"/>
                      </a:lnTo>
                      <a:lnTo>
                        <a:pt x="1106988" y="2478204"/>
                      </a:lnTo>
                      <a:close/>
                      <a:moveTo>
                        <a:pt x="3528192" y="2468867"/>
                      </a:moveTo>
                      <a:lnTo>
                        <a:pt x="3528192" y="2576867"/>
                      </a:lnTo>
                      <a:lnTo>
                        <a:pt x="3744192" y="2576867"/>
                      </a:lnTo>
                      <a:lnTo>
                        <a:pt x="3744192" y="2468867"/>
                      </a:lnTo>
                      <a:close/>
                      <a:moveTo>
                        <a:pt x="198000" y="2468867"/>
                      </a:moveTo>
                      <a:lnTo>
                        <a:pt x="198000" y="2576867"/>
                      </a:lnTo>
                      <a:lnTo>
                        <a:pt x="414000" y="2576867"/>
                      </a:lnTo>
                      <a:lnTo>
                        <a:pt x="414000" y="2468867"/>
                      </a:lnTo>
                      <a:close/>
                      <a:moveTo>
                        <a:pt x="2070064" y="2318681"/>
                      </a:moveTo>
                      <a:lnTo>
                        <a:pt x="2070064" y="2426681"/>
                      </a:lnTo>
                      <a:lnTo>
                        <a:pt x="2286064" y="2426681"/>
                      </a:lnTo>
                      <a:lnTo>
                        <a:pt x="2286064" y="2318681"/>
                      </a:lnTo>
                      <a:close/>
                      <a:moveTo>
                        <a:pt x="1638016" y="2309344"/>
                      </a:moveTo>
                      <a:lnTo>
                        <a:pt x="1638016" y="2417344"/>
                      </a:lnTo>
                      <a:lnTo>
                        <a:pt x="1854016" y="2417344"/>
                      </a:lnTo>
                      <a:lnTo>
                        <a:pt x="1854016" y="2309344"/>
                      </a:lnTo>
                      <a:close/>
                      <a:moveTo>
                        <a:pt x="2826148" y="2235554"/>
                      </a:moveTo>
                      <a:lnTo>
                        <a:pt x="2826148" y="2343554"/>
                      </a:lnTo>
                      <a:lnTo>
                        <a:pt x="3042148" y="2343554"/>
                      </a:lnTo>
                      <a:lnTo>
                        <a:pt x="3042148" y="2235554"/>
                      </a:lnTo>
                      <a:close/>
                      <a:moveTo>
                        <a:pt x="890988" y="2235554"/>
                      </a:moveTo>
                      <a:lnTo>
                        <a:pt x="890988" y="2343554"/>
                      </a:lnTo>
                      <a:lnTo>
                        <a:pt x="1106988" y="2343554"/>
                      </a:lnTo>
                      <a:lnTo>
                        <a:pt x="1106988" y="2235554"/>
                      </a:lnTo>
                      <a:close/>
                      <a:moveTo>
                        <a:pt x="3528192" y="2226217"/>
                      </a:moveTo>
                      <a:lnTo>
                        <a:pt x="3528192" y="2334217"/>
                      </a:lnTo>
                      <a:lnTo>
                        <a:pt x="3744192" y="2334217"/>
                      </a:lnTo>
                      <a:lnTo>
                        <a:pt x="3744192" y="2226217"/>
                      </a:lnTo>
                      <a:close/>
                      <a:moveTo>
                        <a:pt x="198000" y="2226217"/>
                      </a:moveTo>
                      <a:lnTo>
                        <a:pt x="198000" y="2334217"/>
                      </a:lnTo>
                      <a:lnTo>
                        <a:pt x="414000" y="2334217"/>
                      </a:lnTo>
                      <a:lnTo>
                        <a:pt x="414000" y="2226217"/>
                      </a:lnTo>
                      <a:close/>
                      <a:moveTo>
                        <a:pt x="2070064" y="2076031"/>
                      </a:moveTo>
                      <a:lnTo>
                        <a:pt x="2070064" y="2184031"/>
                      </a:lnTo>
                      <a:lnTo>
                        <a:pt x="2286064" y="2184031"/>
                      </a:lnTo>
                      <a:lnTo>
                        <a:pt x="2286064" y="2076031"/>
                      </a:lnTo>
                      <a:close/>
                      <a:moveTo>
                        <a:pt x="1638016" y="2066694"/>
                      </a:moveTo>
                      <a:lnTo>
                        <a:pt x="1638016" y="2174694"/>
                      </a:lnTo>
                      <a:lnTo>
                        <a:pt x="1854016" y="2174694"/>
                      </a:lnTo>
                      <a:lnTo>
                        <a:pt x="1854016" y="2066694"/>
                      </a:lnTo>
                      <a:close/>
                      <a:moveTo>
                        <a:pt x="2826148" y="1992904"/>
                      </a:moveTo>
                      <a:lnTo>
                        <a:pt x="2826148" y="2100904"/>
                      </a:lnTo>
                      <a:lnTo>
                        <a:pt x="3042148" y="2100904"/>
                      </a:lnTo>
                      <a:lnTo>
                        <a:pt x="3042148" y="1992904"/>
                      </a:lnTo>
                      <a:close/>
                      <a:moveTo>
                        <a:pt x="890988" y="1992904"/>
                      </a:moveTo>
                      <a:lnTo>
                        <a:pt x="890988" y="2100904"/>
                      </a:lnTo>
                      <a:lnTo>
                        <a:pt x="1106988" y="2100904"/>
                      </a:lnTo>
                      <a:lnTo>
                        <a:pt x="1106988" y="1992904"/>
                      </a:lnTo>
                      <a:close/>
                      <a:moveTo>
                        <a:pt x="3528192" y="1983567"/>
                      </a:moveTo>
                      <a:lnTo>
                        <a:pt x="3528192" y="2091567"/>
                      </a:lnTo>
                      <a:lnTo>
                        <a:pt x="3744192" y="2091567"/>
                      </a:lnTo>
                      <a:lnTo>
                        <a:pt x="3744192" y="1983567"/>
                      </a:lnTo>
                      <a:close/>
                      <a:moveTo>
                        <a:pt x="198000" y="1983567"/>
                      </a:moveTo>
                      <a:lnTo>
                        <a:pt x="198000" y="2091567"/>
                      </a:lnTo>
                      <a:lnTo>
                        <a:pt x="414000" y="2091567"/>
                      </a:lnTo>
                      <a:lnTo>
                        <a:pt x="414000" y="1983567"/>
                      </a:lnTo>
                      <a:close/>
                      <a:moveTo>
                        <a:pt x="2070064" y="1833381"/>
                      </a:moveTo>
                      <a:lnTo>
                        <a:pt x="2070064" y="1941381"/>
                      </a:lnTo>
                      <a:lnTo>
                        <a:pt x="2286064" y="1941381"/>
                      </a:lnTo>
                      <a:lnTo>
                        <a:pt x="2286064" y="1833381"/>
                      </a:lnTo>
                      <a:close/>
                      <a:moveTo>
                        <a:pt x="1638016" y="1824044"/>
                      </a:moveTo>
                      <a:lnTo>
                        <a:pt x="1638016" y="1932044"/>
                      </a:lnTo>
                      <a:lnTo>
                        <a:pt x="1854016" y="1932044"/>
                      </a:lnTo>
                      <a:lnTo>
                        <a:pt x="1854016" y="1824044"/>
                      </a:lnTo>
                      <a:close/>
                      <a:moveTo>
                        <a:pt x="2826148" y="1750254"/>
                      </a:moveTo>
                      <a:lnTo>
                        <a:pt x="2826148" y="1858254"/>
                      </a:lnTo>
                      <a:lnTo>
                        <a:pt x="3042148" y="1858254"/>
                      </a:lnTo>
                      <a:lnTo>
                        <a:pt x="3042148" y="1750254"/>
                      </a:lnTo>
                      <a:close/>
                      <a:moveTo>
                        <a:pt x="890988" y="1750254"/>
                      </a:moveTo>
                      <a:lnTo>
                        <a:pt x="890988" y="1858254"/>
                      </a:lnTo>
                      <a:lnTo>
                        <a:pt x="1106988" y="1858254"/>
                      </a:lnTo>
                      <a:lnTo>
                        <a:pt x="1106988" y="1750254"/>
                      </a:lnTo>
                      <a:close/>
                      <a:moveTo>
                        <a:pt x="3528192" y="1740917"/>
                      </a:moveTo>
                      <a:lnTo>
                        <a:pt x="3528192" y="1848917"/>
                      </a:lnTo>
                      <a:lnTo>
                        <a:pt x="3744192" y="1848917"/>
                      </a:lnTo>
                      <a:lnTo>
                        <a:pt x="3744192" y="1740917"/>
                      </a:lnTo>
                      <a:close/>
                      <a:moveTo>
                        <a:pt x="198000" y="1740917"/>
                      </a:moveTo>
                      <a:lnTo>
                        <a:pt x="198000" y="1848917"/>
                      </a:lnTo>
                      <a:lnTo>
                        <a:pt x="414000" y="1848917"/>
                      </a:lnTo>
                      <a:lnTo>
                        <a:pt x="414000" y="1740917"/>
                      </a:lnTo>
                      <a:close/>
                      <a:moveTo>
                        <a:pt x="2070064" y="1590731"/>
                      </a:moveTo>
                      <a:lnTo>
                        <a:pt x="2070064" y="1698731"/>
                      </a:lnTo>
                      <a:lnTo>
                        <a:pt x="2286064" y="1698731"/>
                      </a:lnTo>
                      <a:lnTo>
                        <a:pt x="2286064" y="1590731"/>
                      </a:lnTo>
                      <a:close/>
                      <a:moveTo>
                        <a:pt x="1638016" y="1581394"/>
                      </a:moveTo>
                      <a:lnTo>
                        <a:pt x="1638016" y="1689394"/>
                      </a:lnTo>
                      <a:lnTo>
                        <a:pt x="1854016" y="1689394"/>
                      </a:lnTo>
                      <a:lnTo>
                        <a:pt x="1854016" y="1581394"/>
                      </a:lnTo>
                      <a:close/>
                      <a:moveTo>
                        <a:pt x="3330192" y="1507604"/>
                      </a:moveTo>
                      <a:lnTo>
                        <a:pt x="3942192" y="1507604"/>
                      </a:lnTo>
                      <a:lnTo>
                        <a:pt x="3942192" y="3931865"/>
                      </a:lnTo>
                      <a:lnTo>
                        <a:pt x="3330192" y="3931865"/>
                      </a:lnTo>
                      <a:close/>
                      <a:moveTo>
                        <a:pt x="2826148" y="1507604"/>
                      </a:moveTo>
                      <a:lnTo>
                        <a:pt x="2826148" y="1615604"/>
                      </a:lnTo>
                      <a:lnTo>
                        <a:pt x="3042148" y="1615604"/>
                      </a:lnTo>
                      <a:lnTo>
                        <a:pt x="3042148" y="1507604"/>
                      </a:lnTo>
                      <a:close/>
                      <a:moveTo>
                        <a:pt x="890988" y="1507604"/>
                      </a:moveTo>
                      <a:lnTo>
                        <a:pt x="890988" y="1615604"/>
                      </a:lnTo>
                      <a:lnTo>
                        <a:pt x="1106988" y="1615604"/>
                      </a:lnTo>
                      <a:lnTo>
                        <a:pt x="1106988" y="1507604"/>
                      </a:lnTo>
                      <a:close/>
                      <a:moveTo>
                        <a:pt x="0" y="1507604"/>
                      </a:moveTo>
                      <a:lnTo>
                        <a:pt x="612000" y="1507604"/>
                      </a:lnTo>
                      <a:lnTo>
                        <a:pt x="612000" y="3931865"/>
                      </a:lnTo>
                      <a:lnTo>
                        <a:pt x="0" y="3931865"/>
                      </a:lnTo>
                      <a:close/>
                      <a:moveTo>
                        <a:pt x="2070064" y="1348081"/>
                      </a:moveTo>
                      <a:lnTo>
                        <a:pt x="2070064" y="1456081"/>
                      </a:lnTo>
                      <a:lnTo>
                        <a:pt x="2286064" y="1456081"/>
                      </a:lnTo>
                      <a:lnTo>
                        <a:pt x="2286064" y="1348081"/>
                      </a:lnTo>
                      <a:close/>
                      <a:moveTo>
                        <a:pt x="1638016" y="1338744"/>
                      </a:moveTo>
                      <a:lnTo>
                        <a:pt x="1638016" y="1446744"/>
                      </a:lnTo>
                      <a:lnTo>
                        <a:pt x="1854016" y="1446744"/>
                      </a:lnTo>
                      <a:lnTo>
                        <a:pt x="1854016" y="1338744"/>
                      </a:lnTo>
                      <a:close/>
                      <a:moveTo>
                        <a:pt x="2628148" y="1267865"/>
                      </a:moveTo>
                      <a:lnTo>
                        <a:pt x="3240148" y="1267865"/>
                      </a:lnTo>
                      <a:lnTo>
                        <a:pt x="3240148" y="3931865"/>
                      </a:lnTo>
                      <a:lnTo>
                        <a:pt x="2628148" y="3931865"/>
                      </a:lnTo>
                      <a:close/>
                      <a:moveTo>
                        <a:pt x="692988" y="1267865"/>
                      </a:moveTo>
                      <a:lnTo>
                        <a:pt x="1304988" y="1267865"/>
                      </a:lnTo>
                      <a:lnTo>
                        <a:pt x="1304988" y="3931865"/>
                      </a:lnTo>
                      <a:lnTo>
                        <a:pt x="692988" y="3931865"/>
                      </a:lnTo>
                      <a:close/>
                      <a:moveTo>
                        <a:pt x="2070064" y="1105431"/>
                      </a:moveTo>
                      <a:lnTo>
                        <a:pt x="2070064" y="1213431"/>
                      </a:lnTo>
                      <a:lnTo>
                        <a:pt x="2286064" y="1213431"/>
                      </a:lnTo>
                      <a:lnTo>
                        <a:pt x="2286064" y="1105431"/>
                      </a:lnTo>
                      <a:close/>
                      <a:moveTo>
                        <a:pt x="1638016" y="1096094"/>
                      </a:moveTo>
                      <a:lnTo>
                        <a:pt x="1638016" y="1204094"/>
                      </a:lnTo>
                      <a:lnTo>
                        <a:pt x="1854016" y="1204094"/>
                      </a:lnTo>
                      <a:lnTo>
                        <a:pt x="1854016" y="1096094"/>
                      </a:lnTo>
                      <a:close/>
                      <a:moveTo>
                        <a:pt x="2070064" y="862781"/>
                      </a:moveTo>
                      <a:lnTo>
                        <a:pt x="2070064" y="970781"/>
                      </a:lnTo>
                      <a:lnTo>
                        <a:pt x="2286064" y="970781"/>
                      </a:lnTo>
                      <a:lnTo>
                        <a:pt x="2286064" y="862781"/>
                      </a:lnTo>
                      <a:close/>
                      <a:moveTo>
                        <a:pt x="1638016" y="853444"/>
                      </a:moveTo>
                      <a:lnTo>
                        <a:pt x="1638016" y="961444"/>
                      </a:lnTo>
                      <a:lnTo>
                        <a:pt x="1854016" y="961444"/>
                      </a:lnTo>
                      <a:lnTo>
                        <a:pt x="1854016" y="853444"/>
                      </a:lnTo>
                      <a:close/>
                      <a:moveTo>
                        <a:pt x="1883174" y="0"/>
                      </a:moveTo>
                      <a:lnTo>
                        <a:pt x="2040907" y="0"/>
                      </a:lnTo>
                      <a:lnTo>
                        <a:pt x="2040907" y="355600"/>
                      </a:lnTo>
                      <a:lnTo>
                        <a:pt x="2178064" y="355600"/>
                      </a:lnTo>
                      <a:lnTo>
                        <a:pt x="2178064" y="596007"/>
                      </a:lnTo>
                      <a:lnTo>
                        <a:pt x="2538104" y="596007"/>
                      </a:lnTo>
                      <a:lnTo>
                        <a:pt x="2538104" y="3931865"/>
                      </a:lnTo>
                      <a:lnTo>
                        <a:pt x="2142040" y="3931865"/>
                      </a:lnTo>
                      <a:lnTo>
                        <a:pt x="2142040" y="3291036"/>
                      </a:lnTo>
                      <a:lnTo>
                        <a:pt x="1782040" y="3291036"/>
                      </a:lnTo>
                      <a:lnTo>
                        <a:pt x="1782040" y="3931865"/>
                      </a:lnTo>
                      <a:lnTo>
                        <a:pt x="1385976" y="3931865"/>
                      </a:lnTo>
                      <a:lnTo>
                        <a:pt x="1385976" y="596007"/>
                      </a:lnTo>
                      <a:lnTo>
                        <a:pt x="1746016" y="596007"/>
                      </a:lnTo>
                      <a:lnTo>
                        <a:pt x="1746016" y="355600"/>
                      </a:lnTo>
                      <a:lnTo>
                        <a:pt x="1883174" y="35560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28" name="Right Triangle 13">
                  <a:extLst>
                    <a:ext uri="{FF2B5EF4-FFF2-40B4-BE49-F238E27FC236}">
                      <a16:creationId xmlns:a16="http://schemas.microsoft.com/office/drawing/2014/main" id="{EFEF0ABF-48C0-EEA1-DDF6-91679607CFFA}"/>
                    </a:ext>
                  </a:extLst>
                </p:cNvPr>
                <p:cNvSpPr/>
                <p:nvPr/>
              </p:nvSpPr>
              <p:spPr>
                <a:xfrm>
                  <a:off x="1823542" y="1617134"/>
                  <a:ext cx="504056" cy="504056"/>
                </a:xfrm>
                <a:custGeom>
                  <a:avLst/>
                  <a:gdLst/>
                  <a:ahLst/>
                  <a:cxnLst/>
                  <a:rect l="l" t="t" r="r" b="b"/>
                  <a:pathLst>
                    <a:path w="3888432" h="3921971">
                      <a:moveTo>
                        <a:pt x="3379043" y="3254688"/>
                      </a:moveTo>
                      <a:lnTo>
                        <a:pt x="3379043" y="3462328"/>
                      </a:lnTo>
                      <a:lnTo>
                        <a:pt x="3628183" y="3462328"/>
                      </a:lnTo>
                      <a:lnTo>
                        <a:pt x="3628183" y="3254688"/>
                      </a:lnTo>
                      <a:close/>
                      <a:moveTo>
                        <a:pt x="2945132" y="3254688"/>
                      </a:moveTo>
                      <a:lnTo>
                        <a:pt x="2945132" y="3462328"/>
                      </a:lnTo>
                      <a:lnTo>
                        <a:pt x="3194272" y="3462328"/>
                      </a:lnTo>
                      <a:lnTo>
                        <a:pt x="3194272" y="3254688"/>
                      </a:lnTo>
                      <a:close/>
                      <a:moveTo>
                        <a:pt x="2514947" y="3254688"/>
                      </a:moveTo>
                      <a:lnTo>
                        <a:pt x="2514947" y="3462328"/>
                      </a:lnTo>
                      <a:lnTo>
                        <a:pt x="2764087" y="3462328"/>
                      </a:lnTo>
                      <a:lnTo>
                        <a:pt x="2764087" y="3254688"/>
                      </a:lnTo>
                      <a:close/>
                      <a:moveTo>
                        <a:pt x="3379043" y="2864535"/>
                      </a:moveTo>
                      <a:lnTo>
                        <a:pt x="3379043" y="3072175"/>
                      </a:lnTo>
                      <a:lnTo>
                        <a:pt x="3628183" y="3072175"/>
                      </a:lnTo>
                      <a:lnTo>
                        <a:pt x="3628183" y="2864535"/>
                      </a:lnTo>
                      <a:close/>
                      <a:moveTo>
                        <a:pt x="2945132" y="2864535"/>
                      </a:moveTo>
                      <a:lnTo>
                        <a:pt x="2945132" y="3072175"/>
                      </a:lnTo>
                      <a:lnTo>
                        <a:pt x="3194272" y="3072175"/>
                      </a:lnTo>
                      <a:lnTo>
                        <a:pt x="3194272" y="2864535"/>
                      </a:lnTo>
                      <a:close/>
                      <a:moveTo>
                        <a:pt x="2514947" y="2864535"/>
                      </a:moveTo>
                      <a:lnTo>
                        <a:pt x="2514947" y="3072175"/>
                      </a:lnTo>
                      <a:lnTo>
                        <a:pt x="2764087" y="3072175"/>
                      </a:lnTo>
                      <a:lnTo>
                        <a:pt x="2764087" y="2864535"/>
                      </a:lnTo>
                      <a:close/>
                      <a:moveTo>
                        <a:pt x="1945832" y="2577619"/>
                      </a:moveTo>
                      <a:lnTo>
                        <a:pt x="1945832" y="2937659"/>
                      </a:lnTo>
                      <a:lnTo>
                        <a:pt x="2124754" y="2937659"/>
                      </a:lnTo>
                      <a:lnTo>
                        <a:pt x="2124754" y="2577619"/>
                      </a:lnTo>
                      <a:close/>
                      <a:moveTo>
                        <a:pt x="1531681" y="2577619"/>
                      </a:moveTo>
                      <a:lnTo>
                        <a:pt x="1531681" y="2937659"/>
                      </a:lnTo>
                      <a:lnTo>
                        <a:pt x="1710603" y="2937659"/>
                      </a:lnTo>
                      <a:lnTo>
                        <a:pt x="1710603" y="2577619"/>
                      </a:lnTo>
                      <a:close/>
                      <a:moveTo>
                        <a:pt x="1117528" y="2577619"/>
                      </a:moveTo>
                      <a:lnTo>
                        <a:pt x="1117528" y="2937659"/>
                      </a:lnTo>
                      <a:lnTo>
                        <a:pt x="1296450" y="2937659"/>
                      </a:lnTo>
                      <a:lnTo>
                        <a:pt x="1296450" y="2577619"/>
                      </a:lnTo>
                      <a:close/>
                      <a:moveTo>
                        <a:pt x="703375" y="2577619"/>
                      </a:moveTo>
                      <a:lnTo>
                        <a:pt x="703375" y="2937659"/>
                      </a:lnTo>
                      <a:lnTo>
                        <a:pt x="882297" y="2937659"/>
                      </a:lnTo>
                      <a:lnTo>
                        <a:pt x="882297" y="2577619"/>
                      </a:lnTo>
                      <a:close/>
                      <a:moveTo>
                        <a:pt x="289222" y="2577619"/>
                      </a:moveTo>
                      <a:lnTo>
                        <a:pt x="289222" y="2937659"/>
                      </a:lnTo>
                      <a:lnTo>
                        <a:pt x="468144" y="2937659"/>
                      </a:lnTo>
                      <a:lnTo>
                        <a:pt x="468144" y="2577619"/>
                      </a:lnTo>
                      <a:close/>
                      <a:moveTo>
                        <a:pt x="3379043" y="2474382"/>
                      </a:moveTo>
                      <a:lnTo>
                        <a:pt x="3379043" y="2682022"/>
                      </a:lnTo>
                      <a:lnTo>
                        <a:pt x="3628183" y="2682022"/>
                      </a:lnTo>
                      <a:lnTo>
                        <a:pt x="3628183" y="2474382"/>
                      </a:lnTo>
                      <a:close/>
                      <a:moveTo>
                        <a:pt x="2945132" y="2474382"/>
                      </a:moveTo>
                      <a:lnTo>
                        <a:pt x="2945132" y="2682022"/>
                      </a:lnTo>
                      <a:lnTo>
                        <a:pt x="3194272" y="2682022"/>
                      </a:lnTo>
                      <a:lnTo>
                        <a:pt x="3194272" y="2474382"/>
                      </a:lnTo>
                      <a:close/>
                      <a:moveTo>
                        <a:pt x="2514947" y="2474382"/>
                      </a:moveTo>
                      <a:lnTo>
                        <a:pt x="2514947" y="2682022"/>
                      </a:lnTo>
                      <a:lnTo>
                        <a:pt x="2764087" y="2682022"/>
                      </a:lnTo>
                      <a:lnTo>
                        <a:pt x="2764087" y="2474382"/>
                      </a:lnTo>
                      <a:close/>
                      <a:moveTo>
                        <a:pt x="3379043" y="2084229"/>
                      </a:moveTo>
                      <a:lnTo>
                        <a:pt x="3379043" y="2291869"/>
                      </a:lnTo>
                      <a:lnTo>
                        <a:pt x="3628183" y="2291869"/>
                      </a:lnTo>
                      <a:lnTo>
                        <a:pt x="3628183" y="2084229"/>
                      </a:lnTo>
                      <a:close/>
                      <a:moveTo>
                        <a:pt x="2945132" y="2084229"/>
                      </a:moveTo>
                      <a:lnTo>
                        <a:pt x="2945132" y="2291869"/>
                      </a:lnTo>
                      <a:lnTo>
                        <a:pt x="3194272" y="2291869"/>
                      </a:lnTo>
                      <a:lnTo>
                        <a:pt x="3194272" y="2084229"/>
                      </a:lnTo>
                      <a:close/>
                      <a:moveTo>
                        <a:pt x="2514947" y="2084229"/>
                      </a:moveTo>
                      <a:lnTo>
                        <a:pt x="2514947" y="2291869"/>
                      </a:lnTo>
                      <a:lnTo>
                        <a:pt x="2764087" y="2291869"/>
                      </a:lnTo>
                      <a:lnTo>
                        <a:pt x="2764087" y="2084229"/>
                      </a:lnTo>
                      <a:close/>
                      <a:moveTo>
                        <a:pt x="2124144" y="1714020"/>
                      </a:moveTo>
                      <a:lnTo>
                        <a:pt x="2124144" y="2164020"/>
                      </a:lnTo>
                      <a:lnTo>
                        <a:pt x="1296144" y="2164020"/>
                      </a:lnTo>
                      <a:close/>
                      <a:moveTo>
                        <a:pt x="197090" y="609603"/>
                      </a:moveTo>
                      <a:lnTo>
                        <a:pt x="525322" y="609603"/>
                      </a:lnTo>
                      <a:lnTo>
                        <a:pt x="584058" y="2101023"/>
                      </a:lnTo>
                      <a:lnTo>
                        <a:pt x="1296144" y="1714020"/>
                      </a:lnTo>
                      <a:lnTo>
                        <a:pt x="1296144" y="2164020"/>
                      </a:lnTo>
                      <a:lnTo>
                        <a:pt x="586539" y="2164020"/>
                      </a:lnTo>
                      <a:lnTo>
                        <a:pt x="590547" y="2265787"/>
                      </a:lnTo>
                      <a:lnTo>
                        <a:pt x="2232248" y="2265787"/>
                      </a:lnTo>
                      <a:lnTo>
                        <a:pt x="2232248" y="1954513"/>
                      </a:lnTo>
                      <a:lnTo>
                        <a:pt x="2232248" y="1054513"/>
                      </a:lnTo>
                      <a:lnTo>
                        <a:pt x="3888248" y="1954513"/>
                      </a:lnTo>
                      <a:lnTo>
                        <a:pt x="3888432" y="1954513"/>
                      </a:lnTo>
                      <a:lnTo>
                        <a:pt x="3888432" y="3921971"/>
                      </a:lnTo>
                      <a:lnTo>
                        <a:pt x="2304256" y="3921971"/>
                      </a:lnTo>
                      <a:lnTo>
                        <a:pt x="2232248" y="3921971"/>
                      </a:lnTo>
                      <a:lnTo>
                        <a:pt x="772857" y="3921971"/>
                      </a:lnTo>
                      <a:lnTo>
                        <a:pt x="772857" y="3290059"/>
                      </a:lnTo>
                      <a:lnTo>
                        <a:pt x="361206" y="3290059"/>
                      </a:lnTo>
                      <a:lnTo>
                        <a:pt x="361206" y="3921971"/>
                      </a:lnTo>
                      <a:lnTo>
                        <a:pt x="0" y="3921971"/>
                      </a:lnTo>
                      <a:lnTo>
                        <a:pt x="0" y="2265787"/>
                      </a:lnTo>
                      <a:lnTo>
                        <a:pt x="131865" y="2265787"/>
                      </a:lnTo>
                      <a:close/>
                      <a:moveTo>
                        <a:pt x="929888" y="0"/>
                      </a:moveTo>
                      <a:cubicBezTo>
                        <a:pt x="1019595" y="0"/>
                        <a:pt x="1124659" y="30463"/>
                        <a:pt x="1166726" y="102575"/>
                      </a:cubicBezTo>
                      <a:cubicBezTo>
                        <a:pt x="1212070" y="48192"/>
                        <a:pt x="1255094" y="19511"/>
                        <a:pt x="1304210" y="14210"/>
                      </a:cubicBezTo>
                      <a:cubicBezTo>
                        <a:pt x="1353326" y="8909"/>
                        <a:pt x="1418945" y="35057"/>
                        <a:pt x="1461423" y="70767"/>
                      </a:cubicBezTo>
                      <a:cubicBezTo>
                        <a:pt x="1500648" y="39845"/>
                        <a:pt x="1550404" y="23049"/>
                        <a:pt x="1604082" y="23049"/>
                      </a:cubicBezTo>
                      <a:cubicBezTo>
                        <a:pt x="1692530" y="23049"/>
                        <a:pt x="1770327" y="68651"/>
                        <a:pt x="1814928" y="137833"/>
                      </a:cubicBezTo>
                      <a:cubicBezTo>
                        <a:pt x="1859765" y="69447"/>
                        <a:pt x="1937139" y="24416"/>
                        <a:pt x="2025031" y="24416"/>
                      </a:cubicBezTo>
                      <a:cubicBezTo>
                        <a:pt x="2135143" y="24416"/>
                        <a:pt x="2228747" y="95092"/>
                        <a:pt x="2261925" y="193913"/>
                      </a:cubicBezTo>
                      <a:cubicBezTo>
                        <a:pt x="2262329" y="193791"/>
                        <a:pt x="2262735" y="193790"/>
                        <a:pt x="2263140" y="193790"/>
                      </a:cubicBezTo>
                      <a:cubicBezTo>
                        <a:pt x="2402209" y="193790"/>
                        <a:pt x="2514947" y="306528"/>
                        <a:pt x="2514947" y="445597"/>
                      </a:cubicBezTo>
                      <a:cubicBezTo>
                        <a:pt x="2514947" y="584666"/>
                        <a:pt x="2402209" y="697404"/>
                        <a:pt x="2263140" y="697404"/>
                      </a:cubicBezTo>
                      <a:cubicBezTo>
                        <a:pt x="2176391" y="697404"/>
                        <a:pt x="2099888" y="653537"/>
                        <a:pt x="2054640" y="586750"/>
                      </a:cubicBezTo>
                      <a:cubicBezTo>
                        <a:pt x="2010395" y="653762"/>
                        <a:pt x="1934062" y="697404"/>
                        <a:pt x="1847535" y="697404"/>
                      </a:cubicBezTo>
                      <a:cubicBezTo>
                        <a:pt x="1789311" y="697404"/>
                        <a:pt x="1735702" y="677642"/>
                        <a:pt x="1693695" y="643630"/>
                      </a:cubicBezTo>
                      <a:cubicBezTo>
                        <a:pt x="1651689" y="677642"/>
                        <a:pt x="1598080" y="697404"/>
                        <a:pt x="1539855" y="697404"/>
                      </a:cubicBezTo>
                      <a:cubicBezTo>
                        <a:pt x="1441551" y="697404"/>
                        <a:pt x="1356403" y="641072"/>
                        <a:pt x="1315888" y="558445"/>
                      </a:cubicBezTo>
                      <a:cubicBezTo>
                        <a:pt x="1272229" y="598661"/>
                        <a:pt x="1206400" y="634839"/>
                        <a:pt x="1149712" y="622576"/>
                      </a:cubicBezTo>
                      <a:cubicBezTo>
                        <a:pt x="1096483" y="611061"/>
                        <a:pt x="1025744" y="572014"/>
                        <a:pt x="984978" y="498638"/>
                      </a:cubicBezTo>
                      <a:cubicBezTo>
                        <a:pt x="959504" y="574665"/>
                        <a:pt x="887516" y="629050"/>
                        <a:pt x="802824" y="629050"/>
                      </a:cubicBezTo>
                      <a:cubicBezTo>
                        <a:pt x="724492" y="629050"/>
                        <a:pt x="657026" y="582526"/>
                        <a:pt x="627413" y="515210"/>
                      </a:cubicBezTo>
                      <a:cubicBezTo>
                        <a:pt x="584988" y="553591"/>
                        <a:pt x="527392" y="574026"/>
                        <a:pt x="479717" y="567162"/>
                      </a:cubicBezTo>
                      <a:cubicBezTo>
                        <a:pt x="439788" y="561414"/>
                        <a:pt x="406466" y="547383"/>
                        <a:pt x="379767" y="527160"/>
                      </a:cubicBezTo>
                      <a:cubicBezTo>
                        <a:pt x="310874" y="498171"/>
                        <a:pt x="262300" y="430445"/>
                        <a:pt x="261518" y="351249"/>
                      </a:cubicBezTo>
                      <a:cubicBezTo>
                        <a:pt x="261425" y="351089"/>
                        <a:pt x="261381" y="350918"/>
                        <a:pt x="261338" y="350746"/>
                      </a:cubicBezTo>
                      <a:cubicBezTo>
                        <a:pt x="228153" y="316942"/>
                        <a:pt x="208360" y="270473"/>
                        <a:pt x="208360" y="219381"/>
                      </a:cubicBezTo>
                      <a:cubicBezTo>
                        <a:pt x="208360" y="112466"/>
                        <a:pt x="295031" y="25795"/>
                        <a:pt x="401946" y="25795"/>
                      </a:cubicBezTo>
                      <a:cubicBezTo>
                        <a:pt x="425158" y="25795"/>
                        <a:pt x="447416" y="29880"/>
                        <a:pt x="467791" y="38056"/>
                      </a:cubicBezTo>
                      <a:cubicBezTo>
                        <a:pt x="585794" y="17893"/>
                        <a:pt x="696162" y="87852"/>
                        <a:pt x="737322" y="124235"/>
                      </a:cubicBezTo>
                      <a:cubicBezTo>
                        <a:pt x="782627" y="68126"/>
                        <a:pt x="852143" y="0"/>
                        <a:pt x="929888"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29" name="Rectangle 24">
                  <a:extLst>
                    <a:ext uri="{FF2B5EF4-FFF2-40B4-BE49-F238E27FC236}">
                      <a16:creationId xmlns:a16="http://schemas.microsoft.com/office/drawing/2014/main" id="{75847018-6343-41C6-EA77-71C585840351}"/>
                    </a:ext>
                  </a:extLst>
                </p:cNvPr>
                <p:cNvSpPr>
                  <a:spLocks noChangeAspect="1"/>
                </p:cNvSpPr>
                <p:nvPr/>
              </p:nvSpPr>
              <p:spPr>
                <a:xfrm rot="20700000">
                  <a:off x="2307865" y="1808900"/>
                  <a:ext cx="456968" cy="360000"/>
                </a:xfrm>
                <a:custGeom>
                  <a:avLst/>
                  <a:gdLst/>
                  <a:ahLst/>
                  <a:cxnLst/>
                  <a:rect l="l" t="t" r="r" b="b"/>
                  <a:pathLst>
                    <a:path w="3805825" h="2998234">
                      <a:moveTo>
                        <a:pt x="571963" y="2092124"/>
                      </a:moveTo>
                      <a:lnTo>
                        <a:pt x="465390" y="2092124"/>
                      </a:lnTo>
                      <a:lnTo>
                        <a:pt x="571963" y="2198697"/>
                      </a:lnTo>
                      <a:close/>
                      <a:moveTo>
                        <a:pt x="571962" y="1939097"/>
                      </a:moveTo>
                      <a:lnTo>
                        <a:pt x="465390" y="2045669"/>
                      </a:lnTo>
                      <a:lnTo>
                        <a:pt x="571962" y="2045669"/>
                      </a:lnTo>
                      <a:close/>
                      <a:moveTo>
                        <a:pt x="724990" y="2092124"/>
                      </a:moveTo>
                      <a:lnTo>
                        <a:pt x="618417" y="2092124"/>
                      </a:lnTo>
                      <a:lnTo>
                        <a:pt x="618418" y="2198697"/>
                      </a:lnTo>
                      <a:close/>
                      <a:moveTo>
                        <a:pt x="618418" y="1939104"/>
                      </a:moveTo>
                      <a:lnTo>
                        <a:pt x="618417" y="2045669"/>
                      </a:lnTo>
                      <a:lnTo>
                        <a:pt x="724982" y="2045669"/>
                      </a:lnTo>
                      <a:close/>
                      <a:moveTo>
                        <a:pt x="760612" y="1901643"/>
                      </a:moveTo>
                      <a:lnTo>
                        <a:pt x="654047" y="1901643"/>
                      </a:lnTo>
                      <a:lnTo>
                        <a:pt x="760612" y="2008208"/>
                      </a:lnTo>
                      <a:close/>
                      <a:moveTo>
                        <a:pt x="760612" y="1748616"/>
                      </a:moveTo>
                      <a:lnTo>
                        <a:pt x="654040" y="1855188"/>
                      </a:lnTo>
                      <a:lnTo>
                        <a:pt x="760612" y="1855188"/>
                      </a:lnTo>
                      <a:close/>
                      <a:moveTo>
                        <a:pt x="913640" y="1901643"/>
                      </a:moveTo>
                      <a:lnTo>
                        <a:pt x="807067" y="1901643"/>
                      </a:lnTo>
                      <a:lnTo>
                        <a:pt x="807067" y="2008216"/>
                      </a:lnTo>
                      <a:close/>
                      <a:moveTo>
                        <a:pt x="807067" y="1748615"/>
                      </a:moveTo>
                      <a:lnTo>
                        <a:pt x="807067" y="1855188"/>
                      </a:lnTo>
                      <a:lnTo>
                        <a:pt x="913640" y="1855188"/>
                      </a:lnTo>
                      <a:close/>
                      <a:moveTo>
                        <a:pt x="953368" y="1708887"/>
                      </a:moveTo>
                      <a:lnTo>
                        <a:pt x="846796" y="1708887"/>
                      </a:lnTo>
                      <a:lnTo>
                        <a:pt x="953368" y="1815459"/>
                      </a:lnTo>
                      <a:close/>
                      <a:moveTo>
                        <a:pt x="953368" y="1555860"/>
                      </a:moveTo>
                      <a:lnTo>
                        <a:pt x="846796" y="1662432"/>
                      </a:lnTo>
                      <a:lnTo>
                        <a:pt x="953368" y="1662432"/>
                      </a:lnTo>
                      <a:close/>
                      <a:moveTo>
                        <a:pt x="1106396" y="1708887"/>
                      </a:moveTo>
                      <a:lnTo>
                        <a:pt x="999823" y="1708887"/>
                      </a:lnTo>
                      <a:lnTo>
                        <a:pt x="999823" y="1815460"/>
                      </a:lnTo>
                      <a:close/>
                      <a:moveTo>
                        <a:pt x="999823" y="1555860"/>
                      </a:moveTo>
                      <a:lnTo>
                        <a:pt x="999823" y="1662432"/>
                      </a:lnTo>
                      <a:lnTo>
                        <a:pt x="1106396" y="1662432"/>
                      </a:lnTo>
                      <a:close/>
                      <a:moveTo>
                        <a:pt x="1144754" y="1514764"/>
                      </a:moveTo>
                      <a:lnTo>
                        <a:pt x="1038182" y="1514764"/>
                      </a:lnTo>
                      <a:lnTo>
                        <a:pt x="1144754" y="1621337"/>
                      </a:lnTo>
                      <a:close/>
                      <a:moveTo>
                        <a:pt x="1144754" y="1361737"/>
                      </a:moveTo>
                      <a:lnTo>
                        <a:pt x="1038182" y="1468309"/>
                      </a:lnTo>
                      <a:lnTo>
                        <a:pt x="1144754" y="1468309"/>
                      </a:lnTo>
                      <a:close/>
                      <a:moveTo>
                        <a:pt x="1297782" y="1514764"/>
                      </a:moveTo>
                      <a:lnTo>
                        <a:pt x="1191209" y="1514764"/>
                      </a:lnTo>
                      <a:lnTo>
                        <a:pt x="1191209" y="1621337"/>
                      </a:lnTo>
                      <a:close/>
                      <a:moveTo>
                        <a:pt x="1191209" y="1361737"/>
                      </a:moveTo>
                      <a:lnTo>
                        <a:pt x="1191209" y="1468309"/>
                      </a:lnTo>
                      <a:lnTo>
                        <a:pt x="1297782" y="1468309"/>
                      </a:lnTo>
                      <a:close/>
                      <a:moveTo>
                        <a:pt x="1335838" y="1323681"/>
                      </a:moveTo>
                      <a:lnTo>
                        <a:pt x="1229266" y="1323681"/>
                      </a:lnTo>
                      <a:lnTo>
                        <a:pt x="1335838" y="1430253"/>
                      </a:lnTo>
                      <a:close/>
                      <a:moveTo>
                        <a:pt x="1335838" y="1170654"/>
                      </a:moveTo>
                      <a:lnTo>
                        <a:pt x="1229266" y="1277226"/>
                      </a:lnTo>
                      <a:lnTo>
                        <a:pt x="1335838" y="1277226"/>
                      </a:lnTo>
                      <a:close/>
                      <a:moveTo>
                        <a:pt x="1488865" y="1323681"/>
                      </a:moveTo>
                      <a:lnTo>
                        <a:pt x="1382293" y="1323681"/>
                      </a:lnTo>
                      <a:lnTo>
                        <a:pt x="1382293" y="1430253"/>
                      </a:lnTo>
                      <a:close/>
                      <a:moveTo>
                        <a:pt x="1382293" y="1170653"/>
                      </a:moveTo>
                      <a:lnTo>
                        <a:pt x="1382293" y="1277226"/>
                      </a:lnTo>
                      <a:lnTo>
                        <a:pt x="1488865" y="1277226"/>
                      </a:lnTo>
                      <a:close/>
                      <a:moveTo>
                        <a:pt x="2914702" y="2523007"/>
                      </a:moveTo>
                      <a:cubicBezTo>
                        <a:pt x="2900642" y="2508947"/>
                        <a:pt x="2877845" y="2508947"/>
                        <a:pt x="2863784" y="2523007"/>
                      </a:cubicBezTo>
                      <a:cubicBezTo>
                        <a:pt x="2849724" y="2537067"/>
                        <a:pt x="2849724" y="2559864"/>
                        <a:pt x="2863784" y="2573924"/>
                      </a:cubicBezTo>
                      <a:cubicBezTo>
                        <a:pt x="2877845" y="2587985"/>
                        <a:pt x="2900642" y="2587985"/>
                        <a:pt x="2914702" y="2573924"/>
                      </a:cubicBezTo>
                      <a:cubicBezTo>
                        <a:pt x="2928762" y="2559864"/>
                        <a:pt x="2928762" y="2537067"/>
                        <a:pt x="2914702" y="2523007"/>
                      </a:cubicBezTo>
                      <a:close/>
                      <a:moveTo>
                        <a:pt x="1526922" y="1132597"/>
                      </a:moveTo>
                      <a:lnTo>
                        <a:pt x="1420350" y="1132596"/>
                      </a:lnTo>
                      <a:lnTo>
                        <a:pt x="1526922" y="1239169"/>
                      </a:lnTo>
                      <a:close/>
                      <a:moveTo>
                        <a:pt x="1526922" y="979569"/>
                      </a:moveTo>
                      <a:lnTo>
                        <a:pt x="1420350" y="1086141"/>
                      </a:lnTo>
                      <a:lnTo>
                        <a:pt x="1526922" y="1086142"/>
                      </a:lnTo>
                      <a:close/>
                      <a:moveTo>
                        <a:pt x="1679950" y="1132597"/>
                      </a:moveTo>
                      <a:lnTo>
                        <a:pt x="1573377" y="1132597"/>
                      </a:lnTo>
                      <a:lnTo>
                        <a:pt x="1573377" y="1239169"/>
                      </a:lnTo>
                      <a:close/>
                      <a:moveTo>
                        <a:pt x="1573377" y="979569"/>
                      </a:moveTo>
                      <a:lnTo>
                        <a:pt x="1573377" y="1086142"/>
                      </a:lnTo>
                      <a:lnTo>
                        <a:pt x="1679950" y="1086142"/>
                      </a:lnTo>
                      <a:close/>
                      <a:moveTo>
                        <a:pt x="1718007" y="941512"/>
                      </a:moveTo>
                      <a:lnTo>
                        <a:pt x="1611434" y="941512"/>
                      </a:lnTo>
                      <a:lnTo>
                        <a:pt x="1718007" y="1048085"/>
                      </a:lnTo>
                      <a:close/>
                      <a:moveTo>
                        <a:pt x="1718006" y="788485"/>
                      </a:moveTo>
                      <a:lnTo>
                        <a:pt x="1611434" y="895057"/>
                      </a:lnTo>
                      <a:lnTo>
                        <a:pt x="1718006" y="895057"/>
                      </a:lnTo>
                      <a:close/>
                      <a:moveTo>
                        <a:pt x="1871034" y="941512"/>
                      </a:moveTo>
                      <a:lnTo>
                        <a:pt x="1764461" y="941512"/>
                      </a:lnTo>
                      <a:lnTo>
                        <a:pt x="1764462" y="1048085"/>
                      </a:lnTo>
                      <a:close/>
                      <a:moveTo>
                        <a:pt x="1764461" y="788485"/>
                      </a:moveTo>
                      <a:lnTo>
                        <a:pt x="1764462" y="895057"/>
                      </a:lnTo>
                      <a:lnTo>
                        <a:pt x="1871034" y="895057"/>
                      </a:lnTo>
                      <a:close/>
                      <a:moveTo>
                        <a:pt x="3382381" y="1946466"/>
                      </a:moveTo>
                      <a:lnTo>
                        <a:pt x="2893361" y="2435486"/>
                      </a:lnTo>
                      <a:lnTo>
                        <a:pt x="2933988" y="2428503"/>
                      </a:lnTo>
                      <a:lnTo>
                        <a:pt x="3009207" y="2503722"/>
                      </a:lnTo>
                      <a:lnTo>
                        <a:pt x="3003173" y="2538827"/>
                      </a:lnTo>
                      <a:lnTo>
                        <a:pt x="3488958" y="2053042"/>
                      </a:lnTo>
                      <a:lnTo>
                        <a:pt x="3388629" y="1952714"/>
                      </a:lnTo>
                      <a:close/>
                      <a:moveTo>
                        <a:pt x="2405874" y="794872"/>
                      </a:moveTo>
                      <a:lnTo>
                        <a:pt x="2299301" y="794872"/>
                      </a:lnTo>
                      <a:lnTo>
                        <a:pt x="2405874" y="901444"/>
                      </a:lnTo>
                      <a:close/>
                      <a:moveTo>
                        <a:pt x="2789111" y="1176277"/>
                      </a:moveTo>
                      <a:lnTo>
                        <a:pt x="2682538" y="1176278"/>
                      </a:lnTo>
                      <a:lnTo>
                        <a:pt x="2789111" y="1282850"/>
                      </a:lnTo>
                      <a:close/>
                      <a:moveTo>
                        <a:pt x="2596355" y="983521"/>
                      </a:moveTo>
                      <a:lnTo>
                        <a:pt x="2489782" y="983522"/>
                      </a:lnTo>
                      <a:lnTo>
                        <a:pt x="2596355" y="1090094"/>
                      </a:lnTo>
                      <a:close/>
                      <a:moveTo>
                        <a:pt x="3174317" y="1558747"/>
                      </a:moveTo>
                      <a:lnTo>
                        <a:pt x="3067745" y="1558747"/>
                      </a:lnTo>
                      <a:lnTo>
                        <a:pt x="3174317" y="1665320"/>
                      </a:lnTo>
                      <a:close/>
                      <a:moveTo>
                        <a:pt x="2983234" y="1367664"/>
                      </a:moveTo>
                      <a:lnTo>
                        <a:pt x="2876661" y="1367664"/>
                      </a:lnTo>
                      <a:lnTo>
                        <a:pt x="2983234" y="1474236"/>
                      </a:lnTo>
                      <a:close/>
                      <a:moveTo>
                        <a:pt x="3556486" y="1940915"/>
                      </a:moveTo>
                      <a:lnTo>
                        <a:pt x="3449914" y="1940915"/>
                      </a:lnTo>
                      <a:lnTo>
                        <a:pt x="3556487" y="2047488"/>
                      </a:lnTo>
                      <a:close/>
                      <a:moveTo>
                        <a:pt x="3365402" y="1749831"/>
                      </a:moveTo>
                      <a:lnTo>
                        <a:pt x="3258830" y="1749831"/>
                      </a:lnTo>
                      <a:lnTo>
                        <a:pt x="3365402" y="1856404"/>
                      </a:lnTo>
                      <a:close/>
                      <a:moveTo>
                        <a:pt x="3761426" y="2144804"/>
                      </a:moveTo>
                      <a:lnTo>
                        <a:pt x="3654853" y="2144804"/>
                      </a:lnTo>
                      <a:lnTo>
                        <a:pt x="3761426" y="2251377"/>
                      </a:lnTo>
                      <a:close/>
                      <a:moveTo>
                        <a:pt x="2405874" y="657532"/>
                      </a:moveTo>
                      <a:lnTo>
                        <a:pt x="2314989" y="748417"/>
                      </a:lnTo>
                      <a:lnTo>
                        <a:pt x="2405874" y="748417"/>
                      </a:lnTo>
                      <a:close/>
                      <a:moveTo>
                        <a:pt x="2558894" y="794872"/>
                      </a:moveTo>
                      <a:lnTo>
                        <a:pt x="2452329" y="794872"/>
                      </a:lnTo>
                      <a:lnTo>
                        <a:pt x="2452329" y="901437"/>
                      </a:lnTo>
                      <a:close/>
                      <a:moveTo>
                        <a:pt x="2596355" y="830501"/>
                      </a:moveTo>
                      <a:lnTo>
                        <a:pt x="2489790" y="937067"/>
                      </a:lnTo>
                      <a:lnTo>
                        <a:pt x="2596355" y="937067"/>
                      </a:lnTo>
                      <a:close/>
                      <a:moveTo>
                        <a:pt x="2942138" y="1176278"/>
                      </a:moveTo>
                      <a:lnTo>
                        <a:pt x="2835566" y="1176277"/>
                      </a:lnTo>
                      <a:lnTo>
                        <a:pt x="2835566" y="1282850"/>
                      </a:lnTo>
                      <a:close/>
                      <a:moveTo>
                        <a:pt x="2789111" y="1023250"/>
                      </a:moveTo>
                      <a:lnTo>
                        <a:pt x="2682538" y="1129823"/>
                      </a:lnTo>
                      <a:lnTo>
                        <a:pt x="2789111" y="1129823"/>
                      </a:lnTo>
                      <a:close/>
                      <a:moveTo>
                        <a:pt x="2749382" y="983521"/>
                      </a:moveTo>
                      <a:lnTo>
                        <a:pt x="2642810" y="983522"/>
                      </a:lnTo>
                      <a:lnTo>
                        <a:pt x="2642810" y="1090094"/>
                      </a:lnTo>
                      <a:close/>
                      <a:moveTo>
                        <a:pt x="3327345" y="1558747"/>
                      </a:moveTo>
                      <a:lnTo>
                        <a:pt x="3220772" y="1558747"/>
                      </a:lnTo>
                      <a:lnTo>
                        <a:pt x="3220772" y="1665320"/>
                      </a:lnTo>
                      <a:close/>
                      <a:moveTo>
                        <a:pt x="3174317" y="1405720"/>
                      </a:moveTo>
                      <a:lnTo>
                        <a:pt x="3067745" y="1512292"/>
                      </a:lnTo>
                      <a:lnTo>
                        <a:pt x="3174317" y="1512292"/>
                      </a:lnTo>
                      <a:close/>
                      <a:moveTo>
                        <a:pt x="3136261" y="1367664"/>
                      </a:moveTo>
                      <a:lnTo>
                        <a:pt x="3029688" y="1367664"/>
                      </a:lnTo>
                      <a:lnTo>
                        <a:pt x="3029689" y="1474236"/>
                      </a:lnTo>
                      <a:close/>
                      <a:moveTo>
                        <a:pt x="2983234" y="1214636"/>
                      </a:moveTo>
                      <a:lnTo>
                        <a:pt x="2876661" y="1321209"/>
                      </a:lnTo>
                      <a:lnTo>
                        <a:pt x="2983234" y="1321209"/>
                      </a:lnTo>
                      <a:close/>
                      <a:moveTo>
                        <a:pt x="3709514" y="1940915"/>
                      </a:moveTo>
                      <a:lnTo>
                        <a:pt x="3602941" y="1940915"/>
                      </a:lnTo>
                      <a:lnTo>
                        <a:pt x="3602942" y="2047488"/>
                      </a:lnTo>
                      <a:close/>
                      <a:moveTo>
                        <a:pt x="3556487" y="1787888"/>
                      </a:moveTo>
                      <a:lnTo>
                        <a:pt x="3449914" y="1894460"/>
                      </a:lnTo>
                      <a:lnTo>
                        <a:pt x="3556486" y="1894460"/>
                      </a:lnTo>
                      <a:close/>
                      <a:moveTo>
                        <a:pt x="3518430" y="1749831"/>
                      </a:moveTo>
                      <a:lnTo>
                        <a:pt x="3411857" y="1749831"/>
                      </a:lnTo>
                      <a:lnTo>
                        <a:pt x="3411857" y="1856403"/>
                      </a:lnTo>
                      <a:close/>
                      <a:moveTo>
                        <a:pt x="3365402" y="1596803"/>
                      </a:moveTo>
                      <a:lnTo>
                        <a:pt x="3258830" y="1703376"/>
                      </a:lnTo>
                      <a:lnTo>
                        <a:pt x="3365402" y="1703376"/>
                      </a:lnTo>
                      <a:close/>
                      <a:moveTo>
                        <a:pt x="3761426" y="1991777"/>
                      </a:moveTo>
                      <a:lnTo>
                        <a:pt x="3654853" y="2098349"/>
                      </a:lnTo>
                      <a:lnTo>
                        <a:pt x="3761426" y="2098349"/>
                      </a:lnTo>
                      <a:close/>
                      <a:moveTo>
                        <a:pt x="2452329" y="641845"/>
                      </a:moveTo>
                      <a:lnTo>
                        <a:pt x="2452329" y="748417"/>
                      </a:lnTo>
                      <a:lnTo>
                        <a:pt x="2558901" y="748417"/>
                      </a:lnTo>
                      <a:close/>
                      <a:moveTo>
                        <a:pt x="2835566" y="1023250"/>
                      </a:moveTo>
                      <a:lnTo>
                        <a:pt x="2835566" y="1129822"/>
                      </a:lnTo>
                      <a:lnTo>
                        <a:pt x="2942138" y="1129822"/>
                      </a:lnTo>
                      <a:close/>
                      <a:moveTo>
                        <a:pt x="2642810" y="830494"/>
                      </a:moveTo>
                      <a:lnTo>
                        <a:pt x="2642810" y="937066"/>
                      </a:lnTo>
                      <a:lnTo>
                        <a:pt x="2749382" y="937066"/>
                      </a:lnTo>
                      <a:close/>
                      <a:moveTo>
                        <a:pt x="3220772" y="1405720"/>
                      </a:moveTo>
                      <a:lnTo>
                        <a:pt x="3220772" y="1512292"/>
                      </a:lnTo>
                      <a:lnTo>
                        <a:pt x="3327344" y="1512292"/>
                      </a:lnTo>
                      <a:close/>
                      <a:moveTo>
                        <a:pt x="3029688" y="1214636"/>
                      </a:moveTo>
                      <a:lnTo>
                        <a:pt x="3029688" y="1321209"/>
                      </a:lnTo>
                      <a:lnTo>
                        <a:pt x="3136261" y="1321209"/>
                      </a:lnTo>
                      <a:close/>
                      <a:moveTo>
                        <a:pt x="3602941" y="1787888"/>
                      </a:moveTo>
                      <a:lnTo>
                        <a:pt x="3602941" y="1894460"/>
                      </a:lnTo>
                      <a:lnTo>
                        <a:pt x="3709514" y="1894460"/>
                      </a:lnTo>
                      <a:close/>
                      <a:moveTo>
                        <a:pt x="3411857" y="1596803"/>
                      </a:moveTo>
                      <a:lnTo>
                        <a:pt x="3411857" y="1703376"/>
                      </a:lnTo>
                      <a:lnTo>
                        <a:pt x="3518429" y="1703376"/>
                      </a:lnTo>
                      <a:close/>
                      <a:moveTo>
                        <a:pt x="2353083" y="150965"/>
                      </a:moveTo>
                      <a:lnTo>
                        <a:pt x="2025288" y="132265"/>
                      </a:lnTo>
                      <a:lnTo>
                        <a:pt x="2071608" y="178585"/>
                      </a:lnTo>
                      <a:lnTo>
                        <a:pt x="2093619" y="156574"/>
                      </a:lnTo>
                      <a:lnTo>
                        <a:pt x="2220546" y="283501"/>
                      </a:lnTo>
                      <a:close/>
                      <a:moveTo>
                        <a:pt x="2523312" y="286240"/>
                      </a:moveTo>
                      <a:lnTo>
                        <a:pt x="2373298" y="436253"/>
                      </a:lnTo>
                      <a:lnTo>
                        <a:pt x="2500225" y="563180"/>
                      </a:lnTo>
                      <a:lnTo>
                        <a:pt x="2473487" y="589919"/>
                      </a:lnTo>
                      <a:lnTo>
                        <a:pt x="2618667" y="735099"/>
                      </a:lnTo>
                      <a:lnTo>
                        <a:pt x="2619582" y="734183"/>
                      </a:lnTo>
                      <a:lnTo>
                        <a:pt x="2812338" y="926939"/>
                      </a:lnTo>
                      <a:lnTo>
                        <a:pt x="2845693" y="960294"/>
                      </a:lnTo>
                      <a:lnTo>
                        <a:pt x="3005093" y="1119693"/>
                      </a:lnTo>
                      <a:lnTo>
                        <a:pt x="3006461" y="1118325"/>
                      </a:lnTo>
                      <a:lnTo>
                        <a:pt x="3197545" y="1309409"/>
                      </a:lnTo>
                      <a:lnTo>
                        <a:pt x="3232572" y="1344436"/>
                      </a:lnTo>
                      <a:lnTo>
                        <a:pt x="3246403" y="1358267"/>
                      </a:lnTo>
                      <a:close/>
                      <a:moveTo>
                        <a:pt x="2523816" y="30335"/>
                      </a:moveTo>
                      <a:lnTo>
                        <a:pt x="2626629" y="133149"/>
                      </a:lnTo>
                      <a:lnTo>
                        <a:pt x="2552082" y="207696"/>
                      </a:lnTo>
                      <a:lnTo>
                        <a:pt x="2576968" y="232583"/>
                      </a:lnTo>
                      <a:lnTo>
                        <a:pt x="2575182" y="234369"/>
                      </a:lnTo>
                      <a:lnTo>
                        <a:pt x="3513251" y="1625113"/>
                      </a:lnTo>
                      <a:lnTo>
                        <a:pt x="3579714" y="1691577"/>
                      </a:lnTo>
                      <a:lnTo>
                        <a:pt x="3614741" y="1726603"/>
                      </a:lnTo>
                      <a:lnTo>
                        <a:pt x="3784128" y="1895991"/>
                      </a:lnTo>
                      <a:lnTo>
                        <a:pt x="3784653" y="1895466"/>
                      </a:lnTo>
                      <a:lnTo>
                        <a:pt x="3802957" y="1913770"/>
                      </a:lnTo>
                      <a:lnTo>
                        <a:pt x="3802957" y="1914820"/>
                      </a:lnTo>
                      <a:lnTo>
                        <a:pt x="3805825" y="1917687"/>
                      </a:lnTo>
                      <a:lnTo>
                        <a:pt x="3802957" y="1920555"/>
                      </a:lnTo>
                      <a:lnTo>
                        <a:pt x="3802957" y="2329384"/>
                      </a:lnTo>
                      <a:lnTo>
                        <a:pt x="3784653" y="2347688"/>
                      </a:lnTo>
                      <a:lnTo>
                        <a:pt x="3580239" y="2143274"/>
                      </a:lnTo>
                      <a:lnTo>
                        <a:pt x="3579714" y="2143798"/>
                      </a:lnTo>
                      <a:lnTo>
                        <a:pt x="3514414" y="2078498"/>
                      </a:lnTo>
                      <a:lnTo>
                        <a:pt x="2992605" y="2600306"/>
                      </a:lnTo>
                      <a:lnTo>
                        <a:pt x="2990741" y="2611151"/>
                      </a:lnTo>
                      <a:lnTo>
                        <a:pt x="2771416" y="2767764"/>
                      </a:lnTo>
                      <a:lnTo>
                        <a:pt x="2746140" y="2742487"/>
                      </a:lnTo>
                      <a:lnTo>
                        <a:pt x="2670170" y="2818456"/>
                      </a:lnTo>
                      <a:lnTo>
                        <a:pt x="2651401" y="2799687"/>
                      </a:lnTo>
                      <a:cubicBezTo>
                        <a:pt x="2625528" y="2785735"/>
                        <a:pt x="2592950" y="2788926"/>
                        <a:pt x="2569612" y="2809139"/>
                      </a:cubicBezTo>
                      <a:cubicBezTo>
                        <a:pt x="2540180" y="2834630"/>
                        <a:pt x="2535445" y="2878528"/>
                        <a:pt x="2558763" y="2909709"/>
                      </a:cubicBezTo>
                      <a:cubicBezTo>
                        <a:pt x="2580225" y="2939886"/>
                        <a:pt x="2602221" y="2944074"/>
                        <a:pt x="2698387" y="2956528"/>
                      </a:cubicBezTo>
                      <a:cubicBezTo>
                        <a:pt x="2612716" y="3019512"/>
                        <a:pt x="2549084" y="3004923"/>
                        <a:pt x="2499317" y="2954166"/>
                      </a:cubicBezTo>
                      <a:cubicBezTo>
                        <a:pt x="2449549" y="2903408"/>
                        <a:pt x="2462151" y="2804007"/>
                        <a:pt x="2521014" y="2753027"/>
                      </a:cubicBezTo>
                      <a:cubicBezTo>
                        <a:pt x="2561003" y="2718393"/>
                        <a:pt x="2614554" y="2708748"/>
                        <a:pt x="2661444" y="2725347"/>
                      </a:cubicBezTo>
                      <a:lnTo>
                        <a:pt x="2695222" y="2691569"/>
                      </a:lnTo>
                      <a:lnTo>
                        <a:pt x="2669947" y="2666294"/>
                      </a:lnTo>
                      <a:lnTo>
                        <a:pt x="2810390" y="2469612"/>
                      </a:lnTo>
                      <a:lnTo>
                        <a:pt x="2809356" y="2468579"/>
                      </a:lnTo>
                      <a:lnTo>
                        <a:pt x="2815551" y="2462385"/>
                      </a:lnTo>
                      <a:lnTo>
                        <a:pt x="2826559" y="2446968"/>
                      </a:lnTo>
                      <a:lnTo>
                        <a:pt x="2831882" y="2446053"/>
                      </a:lnTo>
                      <a:lnTo>
                        <a:pt x="3356925" y="1921010"/>
                      </a:lnTo>
                      <a:lnTo>
                        <a:pt x="3353603" y="1917688"/>
                      </a:lnTo>
                      <a:lnTo>
                        <a:pt x="3197545" y="1761630"/>
                      </a:lnTo>
                      <a:lnTo>
                        <a:pt x="3197544" y="1761631"/>
                      </a:lnTo>
                      <a:lnTo>
                        <a:pt x="3006461" y="1570547"/>
                      </a:lnTo>
                      <a:lnTo>
                        <a:pt x="2971434" y="1535520"/>
                      </a:lnTo>
                      <a:lnTo>
                        <a:pt x="2813706" y="1377793"/>
                      </a:lnTo>
                      <a:lnTo>
                        <a:pt x="2812338" y="1379161"/>
                      </a:lnTo>
                      <a:lnTo>
                        <a:pt x="2619582" y="1186405"/>
                      </a:lnTo>
                      <a:lnTo>
                        <a:pt x="2586227" y="1153050"/>
                      </a:lnTo>
                      <a:lnTo>
                        <a:pt x="2430017" y="996839"/>
                      </a:lnTo>
                      <a:lnTo>
                        <a:pt x="2429101" y="997755"/>
                      </a:lnTo>
                      <a:lnTo>
                        <a:pt x="2247376" y="816030"/>
                      </a:lnTo>
                      <a:lnTo>
                        <a:pt x="2194721" y="868684"/>
                      </a:lnTo>
                      <a:lnTo>
                        <a:pt x="2169629" y="843592"/>
                      </a:lnTo>
                      <a:lnTo>
                        <a:pt x="2012511" y="1000710"/>
                      </a:lnTo>
                      <a:lnTo>
                        <a:pt x="1948715" y="936915"/>
                      </a:lnTo>
                      <a:lnTo>
                        <a:pt x="1776261" y="1109369"/>
                      </a:lnTo>
                      <a:lnTo>
                        <a:pt x="1741234" y="1144396"/>
                      </a:lnTo>
                      <a:lnTo>
                        <a:pt x="1585176" y="1300453"/>
                      </a:lnTo>
                      <a:lnTo>
                        <a:pt x="1550150" y="1335480"/>
                      </a:lnTo>
                      <a:lnTo>
                        <a:pt x="1394093" y="1491537"/>
                      </a:lnTo>
                      <a:lnTo>
                        <a:pt x="1359065" y="1526564"/>
                      </a:lnTo>
                      <a:lnTo>
                        <a:pt x="1201338" y="1684291"/>
                      </a:lnTo>
                      <a:lnTo>
                        <a:pt x="1202706" y="1685660"/>
                      </a:lnTo>
                      <a:lnTo>
                        <a:pt x="1009951" y="1878416"/>
                      </a:lnTo>
                      <a:lnTo>
                        <a:pt x="976596" y="1911771"/>
                      </a:lnTo>
                      <a:lnTo>
                        <a:pt x="820385" y="2067981"/>
                      </a:lnTo>
                      <a:lnTo>
                        <a:pt x="821301" y="2068897"/>
                      </a:lnTo>
                      <a:lnTo>
                        <a:pt x="612116" y="2278081"/>
                      </a:lnTo>
                      <a:lnTo>
                        <a:pt x="673628" y="2339593"/>
                      </a:lnTo>
                      <a:lnTo>
                        <a:pt x="567426" y="2445795"/>
                      </a:lnTo>
                      <a:lnTo>
                        <a:pt x="672230" y="2550598"/>
                      </a:lnTo>
                      <a:lnTo>
                        <a:pt x="566028" y="2656800"/>
                      </a:lnTo>
                      <a:lnTo>
                        <a:pt x="0" y="2090772"/>
                      </a:lnTo>
                      <a:lnTo>
                        <a:pt x="106202" y="1984570"/>
                      </a:lnTo>
                      <a:lnTo>
                        <a:pt x="211005" y="2089373"/>
                      </a:lnTo>
                      <a:lnTo>
                        <a:pt x="317206" y="1983171"/>
                      </a:lnTo>
                      <a:lnTo>
                        <a:pt x="386005" y="2051970"/>
                      </a:lnTo>
                      <a:lnTo>
                        <a:pt x="558644" y="1879331"/>
                      </a:lnTo>
                      <a:lnTo>
                        <a:pt x="557729" y="1878415"/>
                      </a:lnTo>
                      <a:lnTo>
                        <a:pt x="750485" y="1685660"/>
                      </a:lnTo>
                      <a:lnTo>
                        <a:pt x="783839" y="1652305"/>
                      </a:lnTo>
                      <a:lnTo>
                        <a:pt x="943239" y="1492905"/>
                      </a:lnTo>
                      <a:lnTo>
                        <a:pt x="941871" y="1491537"/>
                      </a:lnTo>
                      <a:lnTo>
                        <a:pt x="1132954" y="1300453"/>
                      </a:lnTo>
                      <a:lnTo>
                        <a:pt x="1167982" y="1265426"/>
                      </a:lnTo>
                      <a:lnTo>
                        <a:pt x="1324039" y="1109369"/>
                      </a:lnTo>
                      <a:lnTo>
                        <a:pt x="1359065" y="1074342"/>
                      </a:lnTo>
                      <a:lnTo>
                        <a:pt x="1515123" y="918285"/>
                      </a:lnTo>
                      <a:lnTo>
                        <a:pt x="1550150" y="883258"/>
                      </a:lnTo>
                      <a:lnTo>
                        <a:pt x="1722604" y="710804"/>
                      </a:lnTo>
                      <a:lnTo>
                        <a:pt x="1656089" y="644289"/>
                      </a:lnTo>
                      <a:lnTo>
                        <a:pt x="1813208" y="487170"/>
                      </a:lnTo>
                      <a:lnTo>
                        <a:pt x="1788115" y="462078"/>
                      </a:lnTo>
                      <a:lnTo>
                        <a:pt x="1817021" y="433172"/>
                      </a:lnTo>
                      <a:lnTo>
                        <a:pt x="1638436" y="254587"/>
                      </a:lnTo>
                      <a:lnTo>
                        <a:pt x="1893022" y="0"/>
                      </a:lnTo>
                      <a:lnTo>
                        <a:pt x="1948799" y="55777"/>
                      </a:lnTo>
                      <a:lnTo>
                        <a:pt x="2421315" y="82732"/>
                      </a:lnTo>
                      <a:lnTo>
                        <a:pt x="2424216" y="79831"/>
                      </a:lnTo>
                      <a:lnTo>
                        <a:pt x="2449269" y="10488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30" name="Rectangle 41">
                  <a:extLst>
                    <a:ext uri="{FF2B5EF4-FFF2-40B4-BE49-F238E27FC236}">
                      <a16:creationId xmlns:a16="http://schemas.microsoft.com/office/drawing/2014/main" id="{1A9C6670-E027-2DE3-2BB3-180D1B908475}"/>
                    </a:ext>
                  </a:extLst>
                </p:cNvPr>
                <p:cNvSpPr>
                  <a:spLocks/>
                </p:cNvSpPr>
                <p:nvPr/>
              </p:nvSpPr>
              <p:spPr>
                <a:xfrm rot="19192674">
                  <a:off x="926950" y="2109352"/>
                  <a:ext cx="360000" cy="360000"/>
                </a:xfrm>
                <a:custGeom>
                  <a:avLst/>
                  <a:gdLst/>
                  <a:ahLst/>
                  <a:cxnLst/>
                  <a:rect l="l" t="t" r="r" b="b"/>
                  <a:pathLst>
                    <a:path w="3888423" h="3970014">
                      <a:moveTo>
                        <a:pt x="1259577" y="2471243"/>
                      </a:moveTo>
                      <a:cubicBezTo>
                        <a:pt x="1293292" y="2471243"/>
                        <a:pt x="1320623" y="2543205"/>
                        <a:pt x="1320623" y="2631975"/>
                      </a:cubicBezTo>
                      <a:cubicBezTo>
                        <a:pt x="1320623" y="2720745"/>
                        <a:pt x="1293292" y="2792707"/>
                        <a:pt x="1259577" y="2792707"/>
                      </a:cubicBezTo>
                      <a:cubicBezTo>
                        <a:pt x="1225862" y="2792707"/>
                        <a:pt x="1198531" y="2720745"/>
                        <a:pt x="1198531" y="2631975"/>
                      </a:cubicBezTo>
                      <a:cubicBezTo>
                        <a:pt x="1198531" y="2543205"/>
                        <a:pt x="1225862" y="2471243"/>
                        <a:pt x="1259577" y="2471243"/>
                      </a:cubicBezTo>
                      <a:close/>
                      <a:moveTo>
                        <a:pt x="1710471" y="2470362"/>
                      </a:moveTo>
                      <a:cubicBezTo>
                        <a:pt x="1741030" y="2470028"/>
                        <a:pt x="1768823" y="2488083"/>
                        <a:pt x="1781169" y="2516203"/>
                      </a:cubicBezTo>
                      <a:cubicBezTo>
                        <a:pt x="1793845" y="2545068"/>
                        <a:pt x="1787700" y="2578742"/>
                        <a:pt x="1765642" y="2601268"/>
                      </a:cubicBezTo>
                      <a:cubicBezTo>
                        <a:pt x="1750827" y="2616399"/>
                        <a:pt x="1730831" y="2624459"/>
                        <a:pt x="1710472" y="2623745"/>
                      </a:cubicBezTo>
                      <a:close/>
                      <a:moveTo>
                        <a:pt x="2456093" y="2374056"/>
                      </a:moveTo>
                      <a:lnTo>
                        <a:pt x="2456093" y="2889893"/>
                      </a:lnTo>
                      <a:lnTo>
                        <a:pt x="2566690" y="2889893"/>
                      </a:lnTo>
                      <a:lnTo>
                        <a:pt x="2566690" y="2706284"/>
                      </a:lnTo>
                      <a:lnTo>
                        <a:pt x="2632197" y="2884955"/>
                      </a:lnTo>
                      <a:lnTo>
                        <a:pt x="2635843" y="2883618"/>
                      </a:lnTo>
                      <a:lnTo>
                        <a:pt x="2635843" y="2889893"/>
                      </a:lnTo>
                      <a:lnTo>
                        <a:pt x="2746439" y="2889893"/>
                      </a:lnTo>
                      <a:lnTo>
                        <a:pt x="2746439" y="2374056"/>
                      </a:lnTo>
                      <a:lnTo>
                        <a:pt x="2635843" y="2374056"/>
                      </a:lnTo>
                      <a:lnTo>
                        <a:pt x="2635843" y="2573614"/>
                      </a:lnTo>
                      <a:lnTo>
                        <a:pt x="2566690" y="2385000"/>
                      </a:lnTo>
                      <a:lnTo>
                        <a:pt x="2566690" y="2374056"/>
                      </a:lnTo>
                      <a:close/>
                      <a:moveTo>
                        <a:pt x="2032426" y="2374056"/>
                      </a:moveTo>
                      <a:lnTo>
                        <a:pt x="2032426" y="2889895"/>
                      </a:lnTo>
                      <a:lnTo>
                        <a:pt x="2115405" y="2889895"/>
                      </a:lnTo>
                      <a:lnTo>
                        <a:pt x="2143023" y="2889895"/>
                      </a:lnTo>
                      <a:lnTo>
                        <a:pt x="2308949" y="2889895"/>
                      </a:lnTo>
                      <a:lnTo>
                        <a:pt x="2308949" y="2779299"/>
                      </a:lnTo>
                      <a:lnTo>
                        <a:pt x="2143023" y="2779299"/>
                      </a:lnTo>
                      <a:lnTo>
                        <a:pt x="2143023" y="2686401"/>
                      </a:lnTo>
                      <a:lnTo>
                        <a:pt x="2308949" y="2686401"/>
                      </a:lnTo>
                      <a:lnTo>
                        <a:pt x="2308949" y="2575804"/>
                      </a:lnTo>
                      <a:lnTo>
                        <a:pt x="2143023" y="2575804"/>
                      </a:lnTo>
                      <a:lnTo>
                        <a:pt x="2143023" y="2484653"/>
                      </a:lnTo>
                      <a:lnTo>
                        <a:pt x="2308949" y="2484653"/>
                      </a:lnTo>
                      <a:lnTo>
                        <a:pt x="2308949" y="2374056"/>
                      </a:lnTo>
                      <a:lnTo>
                        <a:pt x="2143023" y="2374056"/>
                      </a:lnTo>
                      <a:lnTo>
                        <a:pt x="2115405" y="2374056"/>
                      </a:lnTo>
                      <a:close/>
                      <a:moveTo>
                        <a:pt x="1259577" y="2374056"/>
                      </a:moveTo>
                      <a:cubicBezTo>
                        <a:pt x="1172187" y="2374056"/>
                        <a:pt x="1101344" y="2489530"/>
                        <a:pt x="1101344" y="2631975"/>
                      </a:cubicBezTo>
                      <a:cubicBezTo>
                        <a:pt x="1101344" y="2774420"/>
                        <a:pt x="1172187" y="2889894"/>
                        <a:pt x="1259577" y="2889894"/>
                      </a:cubicBezTo>
                      <a:cubicBezTo>
                        <a:pt x="1346967" y="2889894"/>
                        <a:pt x="1417810" y="2774420"/>
                        <a:pt x="1417810" y="2631975"/>
                      </a:cubicBezTo>
                      <a:cubicBezTo>
                        <a:pt x="1417810" y="2489530"/>
                        <a:pt x="1346967" y="2374056"/>
                        <a:pt x="1259577" y="2374056"/>
                      </a:cubicBezTo>
                      <a:close/>
                      <a:moveTo>
                        <a:pt x="1599876" y="2366688"/>
                      </a:moveTo>
                      <a:lnTo>
                        <a:pt x="1599875" y="2882524"/>
                      </a:lnTo>
                      <a:lnTo>
                        <a:pt x="1710472" y="2882525"/>
                      </a:lnTo>
                      <a:lnTo>
                        <a:pt x="1710472" y="2723975"/>
                      </a:lnTo>
                      <a:cubicBezTo>
                        <a:pt x="1757507" y="2725624"/>
                        <a:pt x="1803701" y="2707003"/>
                        <a:pt x="1837929" y="2672047"/>
                      </a:cubicBezTo>
                      <a:cubicBezTo>
                        <a:pt x="1888884" y="2620006"/>
                        <a:pt x="1903084" y="2542214"/>
                        <a:pt x="1873801" y="2475527"/>
                      </a:cubicBezTo>
                      <a:cubicBezTo>
                        <a:pt x="1845275" y="2410565"/>
                        <a:pt x="1781067" y="2368851"/>
                        <a:pt x="1710472" y="2369624"/>
                      </a:cubicBezTo>
                      <a:lnTo>
                        <a:pt x="1710471" y="2366688"/>
                      </a:lnTo>
                      <a:close/>
                      <a:moveTo>
                        <a:pt x="920754" y="2169815"/>
                      </a:moveTo>
                      <a:lnTo>
                        <a:pt x="3008986" y="2169815"/>
                      </a:lnTo>
                      <a:lnTo>
                        <a:pt x="3008986" y="3105919"/>
                      </a:lnTo>
                      <a:lnTo>
                        <a:pt x="920754" y="3105919"/>
                      </a:lnTo>
                      <a:close/>
                      <a:moveTo>
                        <a:pt x="632722" y="1985007"/>
                      </a:moveTo>
                      <a:lnTo>
                        <a:pt x="632722" y="3321943"/>
                      </a:lnTo>
                      <a:lnTo>
                        <a:pt x="3297018" y="3321943"/>
                      </a:lnTo>
                      <a:lnTo>
                        <a:pt x="3297018" y="1985007"/>
                      </a:lnTo>
                      <a:close/>
                      <a:moveTo>
                        <a:pt x="2657019" y="761679"/>
                      </a:moveTo>
                      <a:lnTo>
                        <a:pt x="2760733" y="1606387"/>
                      </a:lnTo>
                      <a:lnTo>
                        <a:pt x="2761762" y="1614761"/>
                      </a:lnTo>
                      <a:lnTo>
                        <a:pt x="2762330" y="1614691"/>
                      </a:lnTo>
                      <a:cubicBezTo>
                        <a:pt x="2780335" y="1740615"/>
                        <a:pt x="2862522" y="1833408"/>
                        <a:pt x="2948897" y="1824230"/>
                      </a:cubicBezTo>
                      <a:cubicBezTo>
                        <a:pt x="3036464" y="1814924"/>
                        <a:pt x="3095979" y="1704243"/>
                        <a:pt x="3083047" y="1575312"/>
                      </a:cubicBezTo>
                      <a:lnTo>
                        <a:pt x="3083347" y="1575275"/>
                      </a:lnTo>
                      <a:lnTo>
                        <a:pt x="2983448" y="761679"/>
                      </a:lnTo>
                      <a:close/>
                      <a:moveTo>
                        <a:pt x="2205921" y="761679"/>
                      </a:moveTo>
                      <a:lnTo>
                        <a:pt x="2264137" y="1594263"/>
                      </a:lnTo>
                      <a:cubicBezTo>
                        <a:pt x="2264333" y="1597068"/>
                        <a:pt x="2264530" y="1599874"/>
                        <a:pt x="2264726" y="1602679"/>
                      </a:cubicBezTo>
                      <a:lnTo>
                        <a:pt x="2265297" y="1602640"/>
                      </a:lnTo>
                      <a:cubicBezTo>
                        <a:pt x="2276686" y="1729333"/>
                        <a:pt x="2353905" y="1826300"/>
                        <a:pt x="2440641" y="1821655"/>
                      </a:cubicBezTo>
                      <a:cubicBezTo>
                        <a:pt x="2528577" y="1816945"/>
                        <a:pt x="2593802" y="1709530"/>
                        <a:pt x="2587636" y="1580099"/>
                      </a:cubicBezTo>
                      <a:lnTo>
                        <a:pt x="2587937" y="1580078"/>
                      </a:lnTo>
                      <a:lnTo>
                        <a:pt x="2530706" y="761679"/>
                      </a:lnTo>
                      <a:close/>
                      <a:moveTo>
                        <a:pt x="1761700" y="761679"/>
                      </a:moveTo>
                      <a:cubicBezTo>
                        <a:pt x="1761699" y="1032443"/>
                        <a:pt x="1761699" y="1303208"/>
                        <a:pt x="1761698" y="1573972"/>
                      </a:cubicBezTo>
                      <a:lnTo>
                        <a:pt x="1761698" y="1582410"/>
                      </a:lnTo>
                      <a:lnTo>
                        <a:pt x="1762270" y="1582410"/>
                      </a:lnTo>
                      <a:cubicBezTo>
                        <a:pt x="1764795" y="1709590"/>
                        <a:pt x="1835062" y="1811707"/>
                        <a:pt x="1921910" y="1813122"/>
                      </a:cubicBezTo>
                      <a:cubicBezTo>
                        <a:pt x="2009960" y="1814558"/>
                        <a:pt x="2082519" y="1711955"/>
                        <a:pt x="2085398" y="1582410"/>
                      </a:cubicBezTo>
                      <a:lnTo>
                        <a:pt x="2085698" y="1582410"/>
                      </a:lnTo>
                      <a:cubicBezTo>
                        <a:pt x="2085698" y="1308834"/>
                        <a:pt x="2085698" y="1035256"/>
                        <a:pt x="2085696" y="761679"/>
                      </a:cubicBezTo>
                      <a:close/>
                      <a:moveTo>
                        <a:pt x="3411320" y="761678"/>
                      </a:moveTo>
                      <a:lnTo>
                        <a:pt x="3078803" y="761679"/>
                      </a:lnTo>
                      <a:lnTo>
                        <a:pt x="3277545" y="1622538"/>
                      </a:lnTo>
                      <a:lnTo>
                        <a:pt x="3279443" y="1630759"/>
                      </a:lnTo>
                      <a:lnTo>
                        <a:pt x="3280000" y="1630631"/>
                      </a:lnTo>
                      <a:cubicBezTo>
                        <a:pt x="3311069" y="1753983"/>
                        <a:pt x="3402507" y="1837676"/>
                        <a:pt x="3487448" y="1819520"/>
                      </a:cubicBezTo>
                      <a:cubicBezTo>
                        <a:pt x="3573564" y="1801112"/>
                        <a:pt x="3621183" y="1684815"/>
                        <a:pt x="3594846" y="1557943"/>
                      </a:cubicBezTo>
                      <a:lnTo>
                        <a:pt x="3595140" y="1557876"/>
                      </a:lnTo>
                      <a:close/>
                      <a:moveTo>
                        <a:pt x="1633002" y="761678"/>
                      </a:moveTo>
                      <a:lnTo>
                        <a:pt x="1308563" y="761679"/>
                      </a:lnTo>
                      <a:lnTo>
                        <a:pt x="1266057" y="1572672"/>
                      </a:lnTo>
                      <a:lnTo>
                        <a:pt x="1265616" y="1581099"/>
                      </a:lnTo>
                      <a:lnTo>
                        <a:pt x="1266187" y="1581128"/>
                      </a:lnTo>
                      <a:cubicBezTo>
                        <a:pt x="1262052" y="1708267"/>
                        <a:pt x="1326878" y="1813921"/>
                        <a:pt x="1413534" y="1819881"/>
                      </a:cubicBezTo>
                      <a:cubicBezTo>
                        <a:pt x="1501387" y="1825922"/>
                        <a:pt x="1579217" y="1727257"/>
                        <a:pt x="1588872" y="1598040"/>
                      </a:cubicBezTo>
                      <a:lnTo>
                        <a:pt x="1589172" y="1598055"/>
                      </a:lnTo>
                      <a:close/>
                      <a:moveTo>
                        <a:pt x="863949" y="761678"/>
                      </a:moveTo>
                      <a:lnTo>
                        <a:pt x="765078" y="1566901"/>
                      </a:lnTo>
                      <a:lnTo>
                        <a:pt x="764050" y="1575275"/>
                      </a:lnTo>
                      <a:lnTo>
                        <a:pt x="764617" y="1575345"/>
                      </a:lnTo>
                      <a:cubicBezTo>
                        <a:pt x="751624" y="1701884"/>
                        <a:pt x="808922" y="1811803"/>
                        <a:pt x="894951" y="1823794"/>
                      </a:cubicBezTo>
                      <a:cubicBezTo>
                        <a:pt x="982168" y="1835949"/>
                        <a:pt x="1066691" y="1742953"/>
                        <a:pt x="1085336" y="1614724"/>
                      </a:cubicBezTo>
                      <a:lnTo>
                        <a:pt x="1085635" y="1614761"/>
                      </a:lnTo>
                      <a:lnTo>
                        <a:pt x="1190378" y="761679"/>
                      </a:lnTo>
                      <a:close/>
                      <a:moveTo>
                        <a:pt x="295535" y="441623"/>
                      </a:moveTo>
                      <a:lnTo>
                        <a:pt x="3583899" y="441623"/>
                      </a:lnTo>
                      <a:cubicBezTo>
                        <a:pt x="3610412" y="441623"/>
                        <a:pt x="3631905" y="463116"/>
                        <a:pt x="3631905" y="489629"/>
                      </a:cubicBezTo>
                      <a:lnTo>
                        <a:pt x="3631905" y="655863"/>
                      </a:lnTo>
                      <a:lnTo>
                        <a:pt x="3884522" y="1666330"/>
                      </a:lnTo>
                      <a:cubicBezTo>
                        <a:pt x="3909974" y="1748325"/>
                        <a:pt x="3809191" y="1900953"/>
                        <a:pt x="3631905" y="1666330"/>
                      </a:cubicBezTo>
                      <a:lnTo>
                        <a:pt x="3631905" y="3970014"/>
                      </a:lnTo>
                      <a:lnTo>
                        <a:pt x="247529" y="3970014"/>
                      </a:lnTo>
                      <a:lnTo>
                        <a:pt x="247529" y="1768425"/>
                      </a:lnTo>
                      <a:cubicBezTo>
                        <a:pt x="263724" y="1795996"/>
                        <a:pt x="288366" y="1813812"/>
                        <a:pt x="317369" y="1820473"/>
                      </a:cubicBezTo>
                      <a:cubicBezTo>
                        <a:pt x="403196" y="1840184"/>
                        <a:pt x="495502" y="1754908"/>
                        <a:pt x="525251" y="1628793"/>
                      </a:cubicBezTo>
                      <a:lnTo>
                        <a:pt x="525545" y="1628855"/>
                      </a:lnTo>
                      <a:lnTo>
                        <a:pt x="709866" y="761679"/>
                      </a:lnTo>
                      <a:lnTo>
                        <a:pt x="378634" y="761679"/>
                      </a:lnTo>
                      <a:lnTo>
                        <a:pt x="210380" y="1553239"/>
                      </a:lnTo>
                      <a:lnTo>
                        <a:pt x="208625" y="1561492"/>
                      </a:lnTo>
                      <a:lnTo>
                        <a:pt x="209185" y="1561611"/>
                      </a:lnTo>
                      <a:cubicBezTo>
                        <a:pt x="202164" y="1598200"/>
                        <a:pt x="201274" y="1633895"/>
                        <a:pt x="207433" y="1666330"/>
                      </a:cubicBezTo>
                      <a:cubicBezTo>
                        <a:pt x="113985" y="1883037"/>
                        <a:pt x="-32319" y="1816968"/>
                        <a:pt x="6372" y="1666330"/>
                      </a:cubicBezTo>
                      <a:lnTo>
                        <a:pt x="249769" y="692744"/>
                      </a:lnTo>
                      <a:cubicBezTo>
                        <a:pt x="247993" y="689334"/>
                        <a:pt x="247529" y="685546"/>
                        <a:pt x="247529" y="681649"/>
                      </a:cubicBezTo>
                      <a:lnTo>
                        <a:pt x="247529" y="489629"/>
                      </a:lnTo>
                      <a:cubicBezTo>
                        <a:pt x="247529" y="463116"/>
                        <a:pt x="269022" y="441623"/>
                        <a:pt x="295535" y="441623"/>
                      </a:cubicBezTo>
                      <a:close/>
                      <a:moveTo>
                        <a:pt x="307785" y="0"/>
                      </a:moveTo>
                      <a:lnTo>
                        <a:pt x="3571649" y="0"/>
                      </a:lnTo>
                      <a:cubicBezTo>
                        <a:pt x="3604927" y="0"/>
                        <a:pt x="3631905" y="26978"/>
                        <a:pt x="3631905" y="60256"/>
                      </a:cubicBezTo>
                      <a:lnTo>
                        <a:pt x="3631905" y="301273"/>
                      </a:lnTo>
                      <a:cubicBezTo>
                        <a:pt x="3631905" y="334551"/>
                        <a:pt x="3604927" y="361529"/>
                        <a:pt x="3571649" y="361529"/>
                      </a:cubicBezTo>
                      <a:lnTo>
                        <a:pt x="307785" y="361529"/>
                      </a:lnTo>
                      <a:cubicBezTo>
                        <a:pt x="274507" y="361529"/>
                        <a:pt x="247529" y="334551"/>
                        <a:pt x="247529" y="301273"/>
                      </a:cubicBezTo>
                      <a:lnTo>
                        <a:pt x="247529" y="60256"/>
                      </a:lnTo>
                      <a:cubicBezTo>
                        <a:pt x="247529" y="26978"/>
                        <a:pt x="274507" y="0"/>
                        <a:pt x="307785"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31" name="Isosceles Triangle 3">
                  <a:extLst>
                    <a:ext uri="{FF2B5EF4-FFF2-40B4-BE49-F238E27FC236}">
                      <a16:creationId xmlns:a16="http://schemas.microsoft.com/office/drawing/2014/main" id="{EF1A2862-1C85-AF17-E732-B8EC99443A4E}"/>
                    </a:ext>
                  </a:extLst>
                </p:cNvPr>
                <p:cNvSpPr>
                  <a:spLocks noChangeAspect="1"/>
                </p:cNvSpPr>
                <p:nvPr/>
              </p:nvSpPr>
              <p:spPr>
                <a:xfrm rot="2229245">
                  <a:off x="2692912" y="1965188"/>
                  <a:ext cx="359661" cy="360000"/>
                </a:xfrm>
                <a:custGeom>
                  <a:avLst/>
                  <a:gdLst/>
                  <a:ahLst/>
                  <a:cxnLst/>
                  <a:rect l="l" t="t" r="r" b="b"/>
                  <a:pathLst>
                    <a:path w="3935086" h="3938802">
                      <a:moveTo>
                        <a:pt x="1861742" y="3314001"/>
                      </a:moveTo>
                      <a:cubicBezTo>
                        <a:pt x="1921395" y="3314001"/>
                        <a:pt x="1969754" y="3362360"/>
                        <a:pt x="1969754" y="3422013"/>
                      </a:cubicBezTo>
                      <a:cubicBezTo>
                        <a:pt x="1969754" y="3481666"/>
                        <a:pt x="1921395" y="3530025"/>
                        <a:pt x="1861742" y="3530025"/>
                      </a:cubicBezTo>
                      <a:cubicBezTo>
                        <a:pt x="1802089" y="3530025"/>
                        <a:pt x="1753730" y="3481666"/>
                        <a:pt x="1753730" y="3422013"/>
                      </a:cubicBezTo>
                      <a:cubicBezTo>
                        <a:pt x="1753730" y="3362360"/>
                        <a:pt x="1802089" y="3314001"/>
                        <a:pt x="1861742" y="3314001"/>
                      </a:cubicBezTo>
                      <a:close/>
                      <a:moveTo>
                        <a:pt x="2097646" y="2118753"/>
                      </a:moveTo>
                      <a:lnTo>
                        <a:pt x="2097646" y="2478753"/>
                      </a:lnTo>
                      <a:lnTo>
                        <a:pt x="2457646" y="2478753"/>
                      </a:lnTo>
                      <a:lnTo>
                        <a:pt x="2457646" y="2118753"/>
                      </a:lnTo>
                      <a:close/>
                      <a:moveTo>
                        <a:pt x="1476536" y="2118753"/>
                      </a:moveTo>
                      <a:lnTo>
                        <a:pt x="1476536" y="2478753"/>
                      </a:lnTo>
                      <a:lnTo>
                        <a:pt x="1836536" y="2478753"/>
                      </a:lnTo>
                      <a:lnTo>
                        <a:pt x="1836536" y="2118753"/>
                      </a:lnTo>
                      <a:close/>
                      <a:moveTo>
                        <a:pt x="2097646" y="1539638"/>
                      </a:moveTo>
                      <a:lnTo>
                        <a:pt x="2097646" y="1899638"/>
                      </a:lnTo>
                      <a:lnTo>
                        <a:pt x="2457646" y="1899638"/>
                      </a:lnTo>
                      <a:lnTo>
                        <a:pt x="2457646" y="1539638"/>
                      </a:lnTo>
                      <a:close/>
                      <a:moveTo>
                        <a:pt x="1476536" y="1539638"/>
                      </a:moveTo>
                      <a:lnTo>
                        <a:pt x="1476536" y="1899638"/>
                      </a:lnTo>
                      <a:lnTo>
                        <a:pt x="1836536" y="1899638"/>
                      </a:lnTo>
                      <a:lnTo>
                        <a:pt x="1836536" y="1539638"/>
                      </a:lnTo>
                      <a:close/>
                      <a:moveTo>
                        <a:pt x="1989788" y="770570"/>
                      </a:moveTo>
                      <a:lnTo>
                        <a:pt x="3429788" y="1850570"/>
                      </a:lnTo>
                      <a:lnTo>
                        <a:pt x="3430108" y="1850570"/>
                      </a:lnTo>
                      <a:lnTo>
                        <a:pt x="3430108" y="3938802"/>
                      </a:lnTo>
                      <a:lnTo>
                        <a:pt x="2265771" y="3938802"/>
                      </a:lnTo>
                      <a:lnTo>
                        <a:pt x="2265771" y="2786674"/>
                      </a:lnTo>
                      <a:lnTo>
                        <a:pt x="1669844" y="2786674"/>
                      </a:lnTo>
                      <a:lnTo>
                        <a:pt x="1669844" y="3938802"/>
                      </a:lnTo>
                      <a:lnTo>
                        <a:pt x="549788" y="3938802"/>
                      </a:lnTo>
                      <a:lnTo>
                        <a:pt x="549788" y="1850570"/>
                      </a:lnTo>
                      <a:close/>
                      <a:moveTo>
                        <a:pt x="1969233" y="1003"/>
                      </a:moveTo>
                      <a:cubicBezTo>
                        <a:pt x="1995162" y="-2644"/>
                        <a:pt x="2022483" y="3601"/>
                        <a:pt x="2045048" y="20601"/>
                      </a:cubicBezTo>
                      <a:lnTo>
                        <a:pt x="3894333" y="1413834"/>
                      </a:lnTo>
                      <a:cubicBezTo>
                        <a:pt x="3939464" y="1447835"/>
                        <a:pt x="3948486" y="1511986"/>
                        <a:pt x="3914485" y="1557117"/>
                      </a:cubicBezTo>
                      <a:lnTo>
                        <a:pt x="3756006" y="1767472"/>
                      </a:lnTo>
                      <a:cubicBezTo>
                        <a:pt x="3722004" y="1812603"/>
                        <a:pt x="3657854" y="1821626"/>
                        <a:pt x="3612722" y="1787625"/>
                      </a:cubicBezTo>
                      <a:lnTo>
                        <a:pt x="1967544" y="548164"/>
                      </a:lnTo>
                      <a:lnTo>
                        <a:pt x="322364" y="1787626"/>
                      </a:lnTo>
                      <a:cubicBezTo>
                        <a:pt x="277233" y="1821627"/>
                        <a:pt x="213082" y="1812604"/>
                        <a:pt x="179080" y="1767473"/>
                      </a:cubicBezTo>
                      <a:lnTo>
                        <a:pt x="20601" y="1557118"/>
                      </a:lnTo>
                      <a:cubicBezTo>
                        <a:pt x="-13400" y="1511987"/>
                        <a:pt x="-4378" y="1447836"/>
                        <a:pt x="40754" y="1413835"/>
                      </a:cubicBezTo>
                      <a:lnTo>
                        <a:pt x="1890038" y="20602"/>
                      </a:lnTo>
                      <a:cubicBezTo>
                        <a:pt x="1912604" y="3602"/>
                        <a:pt x="1939924" y="-2643"/>
                        <a:pt x="1965854" y="1004"/>
                      </a:cubicBezTo>
                      <a:lnTo>
                        <a:pt x="1967542" y="1586"/>
                      </a:lnTo>
                      <a:cubicBezTo>
                        <a:pt x="1968071" y="1171"/>
                        <a:pt x="1968652" y="1085"/>
                        <a:pt x="1969233" y="100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grpSp>
          <p:sp>
            <p:nvSpPr>
              <p:cNvPr id="26" name="Rectangle 14">
                <a:extLst>
                  <a:ext uri="{FF2B5EF4-FFF2-40B4-BE49-F238E27FC236}">
                    <a16:creationId xmlns:a16="http://schemas.microsoft.com/office/drawing/2014/main" id="{27875795-801B-8782-070C-7E2AEEA63753}"/>
                  </a:ext>
                </a:extLst>
              </p:cNvPr>
              <p:cNvSpPr/>
              <p:nvPr/>
            </p:nvSpPr>
            <p:spPr>
              <a:xfrm rot="18143891">
                <a:off x="423487" y="2403381"/>
                <a:ext cx="531261" cy="531261"/>
              </a:xfrm>
              <a:custGeom>
                <a:avLst/>
                <a:gdLst/>
                <a:ahLst/>
                <a:cxnLst/>
                <a:rect l="l" t="t" r="r" b="b"/>
                <a:pathLst>
                  <a:path w="3942192" h="3931865">
                    <a:moveTo>
                      <a:pt x="2826148" y="3448804"/>
                    </a:moveTo>
                    <a:lnTo>
                      <a:pt x="2826148" y="3556804"/>
                    </a:lnTo>
                    <a:lnTo>
                      <a:pt x="3042148" y="3556804"/>
                    </a:lnTo>
                    <a:lnTo>
                      <a:pt x="3042148" y="3448804"/>
                    </a:lnTo>
                    <a:close/>
                    <a:moveTo>
                      <a:pt x="890988" y="3448804"/>
                    </a:moveTo>
                    <a:lnTo>
                      <a:pt x="890988" y="3556804"/>
                    </a:lnTo>
                    <a:lnTo>
                      <a:pt x="1106988" y="3556804"/>
                    </a:lnTo>
                    <a:lnTo>
                      <a:pt x="1106988" y="3448804"/>
                    </a:lnTo>
                    <a:close/>
                    <a:moveTo>
                      <a:pt x="3528192" y="3439467"/>
                    </a:moveTo>
                    <a:lnTo>
                      <a:pt x="3528192" y="3547467"/>
                    </a:lnTo>
                    <a:lnTo>
                      <a:pt x="3744192" y="3547467"/>
                    </a:lnTo>
                    <a:lnTo>
                      <a:pt x="3744192" y="3439467"/>
                    </a:lnTo>
                    <a:close/>
                    <a:moveTo>
                      <a:pt x="198000" y="3439467"/>
                    </a:moveTo>
                    <a:lnTo>
                      <a:pt x="198000" y="3547467"/>
                    </a:lnTo>
                    <a:lnTo>
                      <a:pt x="414000" y="3547467"/>
                    </a:lnTo>
                    <a:lnTo>
                      <a:pt x="414000" y="3439467"/>
                    </a:lnTo>
                    <a:close/>
                    <a:moveTo>
                      <a:pt x="2826148" y="3206154"/>
                    </a:moveTo>
                    <a:lnTo>
                      <a:pt x="2826148" y="3314154"/>
                    </a:lnTo>
                    <a:lnTo>
                      <a:pt x="3042148" y="3314154"/>
                    </a:lnTo>
                    <a:lnTo>
                      <a:pt x="3042148" y="3206154"/>
                    </a:lnTo>
                    <a:close/>
                    <a:moveTo>
                      <a:pt x="890988" y="3206154"/>
                    </a:moveTo>
                    <a:lnTo>
                      <a:pt x="890988" y="3314154"/>
                    </a:lnTo>
                    <a:lnTo>
                      <a:pt x="1106988" y="3314154"/>
                    </a:lnTo>
                    <a:lnTo>
                      <a:pt x="1106988" y="3206154"/>
                    </a:lnTo>
                    <a:close/>
                    <a:moveTo>
                      <a:pt x="3528192" y="3196817"/>
                    </a:moveTo>
                    <a:lnTo>
                      <a:pt x="3528192" y="3304817"/>
                    </a:lnTo>
                    <a:lnTo>
                      <a:pt x="3744192" y="3304817"/>
                    </a:lnTo>
                    <a:lnTo>
                      <a:pt x="3744192" y="3196817"/>
                    </a:lnTo>
                    <a:close/>
                    <a:moveTo>
                      <a:pt x="198000" y="3196817"/>
                    </a:moveTo>
                    <a:lnTo>
                      <a:pt x="198000" y="3304817"/>
                    </a:lnTo>
                    <a:lnTo>
                      <a:pt x="414000" y="3304817"/>
                    </a:lnTo>
                    <a:lnTo>
                      <a:pt x="414000" y="3196817"/>
                    </a:lnTo>
                    <a:close/>
                    <a:moveTo>
                      <a:pt x="2070064" y="3046635"/>
                    </a:moveTo>
                    <a:lnTo>
                      <a:pt x="2070064" y="3154635"/>
                    </a:lnTo>
                    <a:lnTo>
                      <a:pt x="2286064" y="3154635"/>
                    </a:lnTo>
                    <a:lnTo>
                      <a:pt x="2286064" y="3046635"/>
                    </a:lnTo>
                    <a:close/>
                    <a:moveTo>
                      <a:pt x="1638016" y="3037298"/>
                    </a:moveTo>
                    <a:lnTo>
                      <a:pt x="1638016" y="3145298"/>
                    </a:lnTo>
                    <a:lnTo>
                      <a:pt x="1854016" y="3145298"/>
                    </a:lnTo>
                    <a:lnTo>
                      <a:pt x="1854016" y="3037298"/>
                    </a:lnTo>
                    <a:close/>
                    <a:moveTo>
                      <a:pt x="2826148" y="2963504"/>
                    </a:moveTo>
                    <a:lnTo>
                      <a:pt x="2826148" y="3071504"/>
                    </a:lnTo>
                    <a:lnTo>
                      <a:pt x="3042148" y="3071504"/>
                    </a:lnTo>
                    <a:lnTo>
                      <a:pt x="3042148" y="2963504"/>
                    </a:lnTo>
                    <a:close/>
                    <a:moveTo>
                      <a:pt x="890988" y="2963504"/>
                    </a:moveTo>
                    <a:lnTo>
                      <a:pt x="890988" y="3071504"/>
                    </a:lnTo>
                    <a:lnTo>
                      <a:pt x="1106988" y="3071504"/>
                    </a:lnTo>
                    <a:lnTo>
                      <a:pt x="1106988" y="2963504"/>
                    </a:lnTo>
                    <a:close/>
                    <a:moveTo>
                      <a:pt x="3528192" y="2954167"/>
                    </a:moveTo>
                    <a:lnTo>
                      <a:pt x="3528192" y="3062167"/>
                    </a:lnTo>
                    <a:lnTo>
                      <a:pt x="3744192" y="3062167"/>
                    </a:lnTo>
                    <a:lnTo>
                      <a:pt x="3744192" y="2954167"/>
                    </a:lnTo>
                    <a:close/>
                    <a:moveTo>
                      <a:pt x="198000" y="2954167"/>
                    </a:moveTo>
                    <a:lnTo>
                      <a:pt x="198000" y="3062167"/>
                    </a:lnTo>
                    <a:lnTo>
                      <a:pt x="414000" y="3062167"/>
                    </a:lnTo>
                    <a:lnTo>
                      <a:pt x="414000" y="2954167"/>
                    </a:lnTo>
                    <a:close/>
                    <a:moveTo>
                      <a:pt x="2070064" y="2803981"/>
                    </a:moveTo>
                    <a:lnTo>
                      <a:pt x="2070064" y="2911981"/>
                    </a:lnTo>
                    <a:lnTo>
                      <a:pt x="2286064" y="2911981"/>
                    </a:lnTo>
                    <a:lnTo>
                      <a:pt x="2286064" y="2803981"/>
                    </a:lnTo>
                    <a:close/>
                    <a:moveTo>
                      <a:pt x="1638016" y="2794644"/>
                    </a:moveTo>
                    <a:lnTo>
                      <a:pt x="1638016" y="2902644"/>
                    </a:lnTo>
                    <a:lnTo>
                      <a:pt x="1854016" y="2902644"/>
                    </a:lnTo>
                    <a:lnTo>
                      <a:pt x="1854016" y="2794644"/>
                    </a:lnTo>
                    <a:close/>
                    <a:moveTo>
                      <a:pt x="2826148" y="2720854"/>
                    </a:moveTo>
                    <a:lnTo>
                      <a:pt x="2826148" y="2828854"/>
                    </a:lnTo>
                    <a:lnTo>
                      <a:pt x="3042148" y="2828854"/>
                    </a:lnTo>
                    <a:lnTo>
                      <a:pt x="3042148" y="2720854"/>
                    </a:lnTo>
                    <a:close/>
                    <a:moveTo>
                      <a:pt x="890988" y="2720854"/>
                    </a:moveTo>
                    <a:lnTo>
                      <a:pt x="890988" y="2828854"/>
                    </a:lnTo>
                    <a:lnTo>
                      <a:pt x="1106988" y="2828854"/>
                    </a:lnTo>
                    <a:lnTo>
                      <a:pt x="1106988" y="2720854"/>
                    </a:lnTo>
                    <a:close/>
                    <a:moveTo>
                      <a:pt x="3528192" y="2711517"/>
                    </a:moveTo>
                    <a:lnTo>
                      <a:pt x="3528192" y="2819517"/>
                    </a:lnTo>
                    <a:lnTo>
                      <a:pt x="3744192" y="2819517"/>
                    </a:lnTo>
                    <a:lnTo>
                      <a:pt x="3744192" y="2711517"/>
                    </a:lnTo>
                    <a:close/>
                    <a:moveTo>
                      <a:pt x="198000" y="2711517"/>
                    </a:moveTo>
                    <a:lnTo>
                      <a:pt x="198000" y="2819517"/>
                    </a:lnTo>
                    <a:lnTo>
                      <a:pt x="414000" y="2819517"/>
                    </a:lnTo>
                    <a:lnTo>
                      <a:pt x="414000" y="2711517"/>
                    </a:lnTo>
                    <a:close/>
                    <a:moveTo>
                      <a:pt x="2070064" y="2561331"/>
                    </a:moveTo>
                    <a:lnTo>
                      <a:pt x="2070064" y="2669331"/>
                    </a:lnTo>
                    <a:lnTo>
                      <a:pt x="2286064" y="2669331"/>
                    </a:lnTo>
                    <a:lnTo>
                      <a:pt x="2286064" y="2561331"/>
                    </a:lnTo>
                    <a:close/>
                    <a:moveTo>
                      <a:pt x="1638016" y="2551994"/>
                    </a:moveTo>
                    <a:lnTo>
                      <a:pt x="1638016" y="2659994"/>
                    </a:lnTo>
                    <a:lnTo>
                      <a:pt x="1854016" y="2659994"/>
                    </a:lnTo>
                    <a:lnTo>
                      <a:pt x="1854016" y="2551994"/>
                    </a:lnTo>
                    <a:close/>
                    <a:moveTo>
                      <a:pt x="2826148" y="2478204"/>
                    </a:moveTo>
                    <a:lnTo>
                      <a:pt x="2826148" y="2586204"/>
                    </a:lnTo>
                    <a:lnTo>
                      <a:pt x="3042148" y="2586204"/>
                    </a:lnTo>
                    <a:lnTo>
                      <a:pt x="3042148" y="2478204"/>
                    </a:lnTo>
                    <a:close/>
                    <a:moveTo>
                      <a:pt x="890988" y="2478204"/>
                    </a:moveTo>
                    <a:lnTo>
                      <a:pt x="890988" y="2586204"/>
                    </a:lnTo>
                    <a:lnTo>
                      <a:pt x="1106988" y="2586204"/>
                    </a:lnTo>
                    <a:lnTo>
                      <a:pt x="1106988" y="2478204"/>
                    </a:lnTo>
                    <a:close/>
                    <a:moveTo>
                      <a:pt x="3528192" y="2468867"/>
                    </a:moveTo>
                    <a:lnTo>
                      <a:pt x="3528192" y="2576867"/>
                    </a:lnTo>
                    <a:lnTo>
                      <a:pt x="3744192" y="2576867"/>
                    </a:lnTo>
                    <a:lnTo>
                      <a:pt x="3744192" y="2468867"/>
                    </a:lnTo>
                    <a:close/>
                    <a:moveTo>
                      <a:pt x="198000" y="2468867"/>
                    </a:moveTo>
                    <a:lnTo>
                      <a:pt x="198000" y="2576867"/>
                    </a:lnTo>
                    <a:lnTo>
                      <a:pt x="414000" y="2576867"/>
                    </a:lnTo>
                    <a:lnTo>
                      <a:pt x="414000" y="2468867"/>
                    </a:lnTo>
                    <a:close/>
                    <a:moveTo>
                      <a:pt x="2070064" y="2318681"/>
                    </a:moveTo>
                    <a:lnTo>
                      <a:pt x="2070064" y="2426681"/>
                    </a:lnTo>
                    <a:lnTo>
                      <a:pt x="2286064" y="2426681"/>
                    </a:lnTo>
                    <a:lnTo>
                      <a:pt x="2286064" y="2318681"/>
                    </a:lnTo>
                    <a:close/>
                    <a:moveTo>
                      <a:pt x="1638016" y="2309344"/>
                    </a:moveTo>
                    <a:lnTo>
                      <a:pt x="1638016" y="2417344"/>
                    </a:lnTo>
                    <a:lnTo>
                      <a:pt x="1854016" y="2417344"/>
                    </a:lnTo>
                    <a:lnTo>
                      <a:pt x="1854016" y="2309344"/>
                    </a:lnTo>
                    <a:close/>
                    <a:moveTo>
                      <a:pt x="2826148" y="2235554"/>
                    </a:moveTo>
                    <a:lnTo>
                      <a:pt x="2826148" y="2343554"/>
                    </a:lnTo>
                    <a:lnTo>
                      <a:pt x="3042148" y="2343554"/>
                    </a:lnTo>
                    <a:lnTo>
                      <a:pt x="3042148" y="2235554"/>
                    </a:lnTo>
                    <a:close/>
                    <a:moveTo>
                      <a:pt x="890988" y="2235554"/>
                    </a:moveTo>
                    <a:lnTo>
                      <a:pt x="890988" y="2343554"/>
                    </a:lnTo>
                    <a:lnTo>
                      <a:pt x="1106988" y="2343554"/>
                    </a:lnTo>
                    <a:lnTo>
                      <a:pt x="1106988" y="2235554"/>
                    </a:lnTo>
                    <a:close/>
                    <a:moveTo>
                      <a:pt x="3528192" y="2226217"/>
                    </a:moveTo>
                    <a:lnTo>
                      <a:pt x="3528192" y="2334217"/>
                    </a:lnTo>
                    <a:lnTo>
                      <a:pt x="3744192" y="2334217"/>
                    </a:lnTo>
                    <a:lnTo>
                      <a:pt x="3744192" y="2226217"/>
                    </a:lnTo>
                    <a:close/>
                    <a:moveTo>
                      <a:pt x="198000" y="2226217"/>
                    </a:moveTo>
                    <a:lnTo>
                      <a:pt x="198000" y="2334217"/>
                    </a:lnTo>
                    <a:lnTo>
                      <a:pt x="414000" y="2334217"/>
                    </a:lnTo>
                    <a:lnTo>
                      <a:pt x="414000" y="2226217"/>
                    </a:lnTo>
                    <a:close/>
                    <a:moveTo>
                      <a:pt x="2070064" y="2076031"/>
                    </a:moveTo>
                    <a:lnTo>
                      <a:pt x="2070064" y="2184031"/>
                    </a:lnTo>
                    <a:lnTo>
                      <a:pt x="2286064" y="2184031"/>
                    </a:lnTo>
                    <a:lnTo>
                      <a:pt x="2286064" y="2076031"/>
                    </a:lnTo>
                    <a:close/>
                    <a:moveTo>
                      <a:pt x="1638016" y="2066694"/>
                    </a:moveTo>
                    <a:lnTo>
                      <a:pt x="1638016" y="2174694"/>
                    </a:lnTo>
                    <a:lnTo>
                      <a:pt x="1854016" y="2174694"/>
                    </a:lnTo>
                    <a:lnTo>
                      <a:pt x="1854016" y="2066694"/>
                    </a:lnTo>
                    <a:close/>
                    <a:moveTo>
                      <a:pt x="2826148" y="1992904"/>
                    </a:moveTo>
                    <a:lnTo>
                      <a:pt x="2826148" y="2100904"/>
                    </a:lnTo>
                    <a:lnTo>
                      <a:pt x="3042148" y="2100904"/>
                    </a:lnTo>
                    <a:lnTo>
                      <a:pt x="3042148" y="1992904"/>
                    </a:lnTo>
                    <a:close/>
                    <a:moveTo>
                      <a:pt x="890988" y="1992904"/>
                    </a:moveTo>
                    <a:lnTo>
                      <a:pt x="890988" y="2100904"/>
                    </a:lnTo>
                    <a:lnTo>
                      <a:pt x="1106988" y="2100904"/>
                    </a:lnTo>
                    <a:lnTo>
                      <a:pt x="1106988" y="1992904"/>
                    </a:lnTo>
                    <a:close/>
                    <a:moveTo>
                      <a:pt x="3528192" y="1983567"/>
                    </a:moveTo>
                    <a:lnTo>
                      <a:pt x="3528192" y="2091567"/>
                    </a:lnTo>
                    <a:lnTo>
                      <a:pt x="3744192" y="2091567"/>
                    </a:lnTo>
                    <a:lnTo>
                      <a:pt x="3744192" y="1983567"/>
                    </a:lnTo>
                    <a:close/>
                    <a:moveTo>
                      <a:pt x="198000" y="1983567"/>
                    </a:moveTo>
                    <a:lnTo>
                      <a:pt x="198000" y="2091567"/>
                    </a:lnTo>
                    <a:lnTo>
                      <a:pt x="414000" y="2091567"/>
                    </a:lnTo>
                    <a:lnTo>
                      <a:pt x="414000" y="1983567"/>
                    </a:lnTo>
                    <a:close/>
                    <a:moveTo>
                      <a:pt x="2070064" y="1833381"/>
                    </a:moveTo>
                    <a:lnTo>
                      <a:pt x="2070064" y="1941381"/>
                    </a:lnTo>
                    <a:lnTo>
                      <a:pt x="2286064" y="1941381"/>
                    </a:lnTo>
                    <a:lnTo>
                      <a:pt x="2286064" y="1833381"/>
                    </a:lnTo>
                    <a:close/>
                    <a:moveTo>
                      <a:pt x="1638016" y="1824044"/>
                    </a:moveTo>
                    <a:lnTo>
                      <a:pt x="1638016" y="1932044"/>
                    </a:lnTo>
                    <a:lnTo>
                      <a:pt x="1854016" y="1932044"/>
                    </a:lnTo>
                    <a:lnTo>
                      <a:pt x="1854016" y="1824044"/>
                    </a:lnTo>
                    <a:close/>
                    <a:moveTo>
                      <a:pt x="2826148" y="1750254"/>
                    </a:moveTo>
                    <a:lnTo>
                      <a:pt x="2826148" y="1858254"/>
                    </a:lnTo>
                    <a:lnTo>
                      <a:pt x="3042148" y="1858254"/>
                    </a:lnTo>
                    <a:lnTo>
                      <a:pt x="3042148" y="1750254"/>
                    </a:lnTo>
                    <a:close/>
                    <a:moveTo>
                      <a:pt x="890988" y="1750254"/>
                    </a:moveTo>
                    <a:lnTo>
                      <a:pt x="890988" y="1858254"/>
                    </a:lnTo>
                    <a:lnTo>
                      <a:pt x="1106988" y="1858254"/>
                    </a:lnTo>
                    <a:lnTo>
                      <a:pt x="1106988" y="1750254"/>
                    </a:lnTo>
                    <a:close/>
                    <a:moveTo>
                      <a:pt x="3528192" y="1740917"/>
                    </a:moveTo>
                    <a:lnTo>
                      <a:pt x="3528192" y="1848917"/>
                    </a:lnTo>
                    <a:lnTo>
                      <a:pt x="3744192" y="1848917"/>
                    </a:lnTo>
                    <a:lnTo>
                      <a:pt x="3744192" y="1740917"/>
                    </a:lnTo>
                    <a:close/>
                    <a:moveTo>
                      <a:pt x="198000" y="1740917"/>
                    </a:moveTo>
                    <a:lnTo>
                      <a:pt x="198000" y="1848917"/>
                    </a:lnTo>
                    <a:lnTo>
                      <a:pt x="414000" y="1848917"/>
                    </a:lnTo>
                    <a:lnTo>
                      <a:pt x="414000" y="1740917"/>
                    </a:lnTo>
                    <a:close/>
                    <a:moveTo>
                      <a:pt x="2070064" y="1590731"/>
                    </a:moveTo>
                    <a:lnTo>
                      <a:pt x="2070064" y="1698731"/>
                    </a:lnTo>
                    <a:lnTo>
                      <a:pt x="2286064" y="1698731"/>
                    </a:lnTo>
                    <a:lnTo>
                      <a:pt x="2286064" y="1590731"/>
                    </a:lnTo>
                    <a:close/>
                    <a:moveTo>
                      <a:pt x="1638016" y="1581394"/>
                    </a:moveTo>
                    <a:lnTo>
                      <a:pt x="1638016" y="1689394"/>
                    </a:lnTo>
                    <a:lnTo>
                      <a:pt x="1854016" y="1689394"/>
                    </a:lnTo>
                    <a:lnTo>
                      <a:pt x="1854016" y="1581394"/>
                    </a:lnTo>
                    <a:close/>
                    <a:moveTo>
                      <a:pt x="3330192" y="1507604"/>
                    </a:moveTo>
                    <a:lnTo>
                      <a:pt x="3942192" y="1507604"/>
                    </a:lnTo>
                    <a:lnTo>
                      <a:pt x="3942192" y="3931865"/>
                    </a:lnTo>
                    <a:lnTo>
                      <a:pt x="3330192" y="3931865"/>
                    </a:lnTo>
                    <a:close/>
                    <a:moveTo>
                      <a:pt x="2826148" y="1507604"/>
                    </a:moveTo>
                    <a:lnTo>
                      <a:pt x="2826148" y="1615604"/>
                    </a:lnTo>
                    <a:lnTo>
                      <a:pt x="3042148" y="1615604"/>
                    </a:lnTo>
                    <a:lnTo>
                      <a:pt x="3042148" y="1507604"/>
                    </a:lnTo>
                    <a:close/>
                    <a:moveTo>
                      <a:pt x="890988" y="1507604"/>
                    </a:moveTo>
                    <a:lnTo>
                      <a:pt x="890988" y="1615604"/>
                    </a:lnTo>
                    <a:lnTo>
                      <a:pt x="1106988" y="1615604"/>
                    </a:lnTo>
                    <a:lnTo>
                      <a:pt x="1106988" y="1507604"/>
                    </a:lnTo>
                    <a:close/>
                    <a:moveTo>
                      <a:pt x="0" y="1507604"/>
                    </a:moveTo>
                    <a:lnTo>
                      <a:pt x="612000" y="1507604"/>
                    </a:lnTo>
                    <a:lnTo>
                      <a:pt x="612000" y="3931865"/>
                    </a:lnTo>
                    <a:lnTo>
                      <a:pt x="0" y="3931865"/>
                    </a:lnTo>
                    <a:close/>
                    <a:moveTo>
                      <a:pt x="2070064" y="1348081"/>
                    </a:moveTo>
                    <a:lnTo>
                      <a:pt x="2070064" y="1456081"/>
                    </a:lnTo>
                    <a:lnTo>
                      <a:pt x="2286064" y="1456081"/>
                    </a:lnTo>
                    <a:lnTo>
                      <a:pt x="2286064" y="1348081"/>
                    </a:lnTo>
                    <a:close/>
                    <a:moveTo>
                      <a:pt x="1638016" y="1338744"/>
                    </a:moveTo>
                    <a:lnTo>
                      <a:pt x="1638016" y="1446744"/>
                    </a:lnTo>
                    <a:lnTo>
                      <a:pt x="1854016" y="1446744"/>
                    </a:lnTo>
                    <a:lnTo>
                      <a:pt x="1854016" y="1338744"/>
                    </a:lnTo>
                    <a:close/>
                    <a:moveTo>
                      <a:pt x="2628148" y="1267865"/>
                    </a:moveTo>
                    <a:lnTo>
                      <a:pt x="3240148" y="1267865"/>
                    </a:lnTo>
                    <a:lnTo>
                      <a:pt x="3240148" y="3931865"/>
                    </a:lnTo>
                    <a:lnTo>
                      <a:pt x="2628148" y="3931865"/>
                    </a:lnTo>
                    <a:close/>
                    <a:moveTo>
                      <a:pt x="692988" y="1267865"/>
                    </a:moveTo>
                    <a:lnTo>
                      <a:pt x="1304988" y="1267865"/>
                    </a:lnTo>
                    <a:lnTo>
                      <a:pt x="1304988" y="3931865"/>
                    </a:lnTo>
                    <a:lnTo>
                      <a:pt x="692988" y="3931865"/>
                    </a:lnTo>
                    <a:close/>
                    <a:moveTo>
                      <a:pt x="2070064" y="1105431"/>
                    </a:moveTo>
                    <a:lnTo>
                      <a:pt x="2070064" y="1213431"/>
                    </a:lnTo>
                    <a:lnTo>
                      <a:pt x="2286064" y="1213431"/>
                    </a:lnTo>
                    <a:lnTo>
                      <a:pt x="2286064" y="1105431"/>
                    </a:lnTo>
                    <a:close/>
                    <a:moveTo>
                      <a:pt x="1638016" y="1096094"/>
                    </a:moveTo>
                    <a:lnTo>
                      <a:pt x="1638016" y="1204094"/>
                    </a:lnTo>
                    <a:lnTo>
                      <a:pt x="1854016" y="1204094"/>
                    </a:lnTo>
                    <a:lnTo>
                      <a:pt x="1854016" y="1096094"/>
                    </a:lnTo>
                    <a:close/>
                    <a:moveTo>
                      <a:pt x="2070064" y="862781"/>
                    </a:moveTo>
                    <a:lnTo>
                      <a:pt x="2070064" y="970781"/>
                    </a:lnTo>
                    <a:lnTo>
                      <a:pt x="2286064" y="970781"/>
                    </a:lnTo>
                    <a:lnTo>
                      <a:pt x="2286064" y="862781"/>
                    </a:lnTo>
                    <a:close/>
                    <a:moveTo>
                      <a:pt x="1638016" y="853444"/>
                    </a:moveTo>
                    <a:lnTo>
                      <a:pt x="1638016" y="961444"/>
                    </a:lnTo>
                    <a:lnTo>
                      <a:pt x="1854016" y="961444"/>
                    </a:lnTo>
                    <a:lnTo>
                      <a:pt x="1854016" y="853444"/>
                    </a:lnTo>
                    <a:close/>
                    <a:moveTo>
                      <a:pt x="1883174" y="0"/>
                    </a:moveTo>
                    <a:lnTo>
                      <a:pt x="2040907" y="0"/>
                    </a:lnTo>
                    <a:lnTo>
                      <a:pt x="2040907" y="355600"/>
                    </a:lnTo>
                    <a:lnTo>
                      <a:pt x="2178064" y="355600"/>
                    </a:lnTo>
                    <a:lnTo>
                      <a:pt x="2178064" y="596007"/>
                    </a:lnTo>
                    <a:lnTo>
                      <a:pt x="2538104" y="596007"/>
                    </a:lnTo>
                    <a:lnTo>
                      <a:pt x="2538104" y="3931865"/>
                    </a:lnTo>
                    <a:lnTo>
                      <a:pt x="2142040" y="3931865"/>
                    </a:lnTo>
                    <a:lnTo>
                      <a:pt x="2142040" y="3291036"/>
                    </a:lnTo>
                    <a:lnTo>
                      <a:pt x="1782040" y="3291036"/>
                    </a:lnTo>
                    <a:lnTo>
                      <a:pt x="1782040" y="3931865"/>
                    </a:lnTo>
                    <a:lnTo>
                      <a:pt x="1385976" y="3931865"/>
                    </a:lnTo>
                    <a:lnTo>
                      <a:pt x="1385976" y="596007"/>
                    </a:lnTo>
                    <a:lnTo>
                      <a:pt x="1746016" y="596007"/>
                    </a:lnTo>
                    <a:lnTo>
                      <a:pt x="1746016" y="355600"/>
                    </a:lnTo>
                    <a:lnTo>
                      <a:pt x="1883174" y="35560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grpSp>
        <p:grpSp>
          <p:nvGrpSpPr>
            <p:cNvPr id="19" name="Group 18">
              <a:extLst>
                <a:ext uri="{FF2B5EF4-FFF2-40B4-BE49-F238E27FC236}">
                  <a16:creationId xmlns:a16="http://schemas.microsoft.com/office/drawing/2014/main" id="{61940B3D-7AAB-9740-4696-EF5F2D215499}"/>
                </a:ext>
              </a:extLst>
            </p:cNvPr>
            <p:cNvGrpSpPr/>
            <p:nvPr/>
          </p:nvGrpSpPr>
          <p:grpSpPr>
            <a:xfrm>
              <a:off x="731770" y="1468269"/>
              <a:ext cx="2311922" cy="2311922"/>
              <a:chOff x="1510528" y="1366070"/>
              <a:chExt cx="3431329" cy="3431329"/>
            </a:xfrm>
            <a:effectLst>
              <a:outerShdw blurRad="50800" dist="38100" dir="2700000" algn="tl" rotWithShape="0">
                <a:prstClr val="black">
                  <a:alpha val="40000"/>
                </a:prstClr>
              </a:outerShdw>
            </a:effectLst>
          </p:grpSpPr>
          <p:sp>
            <p:nvSpPr>
              <p:cNvPr id="20" name="Freeform: Shape 19">
                <a:extLst>
                  <a:ext uri="{FF2B5EF4-FFF2-40B4-BE49-F238E27FC236}">
                    <a16:creationId xmlns:a16="http://schemas.microsoft.com/office/drawing/2014/main" id="{213A171B-B2D0-48B4-4DE7-088D77FE4772}"/>
                  </a:ext>
                </a:extLst>
              </p:cNvPr>
              <p:cNvSpPr/>
              <p:nvPr/>
            </p:nvSpPr>
            <p:spPr>
              <a:xfrm>
                <a:off x="1510528" y="1366070"/>
                <a:ext cx="3431329" cy="3431329"/>
              </a:xfrm>
              <a:custGeom>
                <a:avLst/>
                <a:gdLst>
                  <a:gd name="connsiteX0" fmla="*/ 3057049 w 3057525"/>
                  <a:gd name="connsiteY0" fmla="*/ 1532096 h 3057525"/>
                  <a:gd name="connsiteX1" fmla="*/ 1532096 w 3057525"/>
                  <a:gd name="connsiteY1" fmla="*/ 3057049 h 3057525"/>
                  <a:gd name="connsiteX2" fmla="*/ 7144 w 3057525"/>
                  <a:gd name="connsiteY2" fmla="*/ 1532096 h 3057525"/>
                  <a:gd name="connsiteX3" fmla="*/ 1532096 w 3057525"/>
                  <a:gd name="connsiteY3" fmla="*/ 7144 h 3057525"/>
                  <a:gd name="connsiteX4" fmla="*/ 3057049 w 3057525"/>
                  <a:gd name="connsiteY4" fmla="*/ 1532096 h 3057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57525" h="3057525">
                    <a:moveTo>
                      <a:pt x="3057049" y="1532096"/>
                    </a:moveTo>
                    <a:cubicBezTo>
                      <a:pt x="3057049" y="2374304"/>
                      <a:pt x="2374304" y="3057049"/>
                      <a:pt x="1532096" y="3057049"/>
                    </a:cubicBezTo>
                    <a:cubicBezTo>
                      <a:pt x="689888" y="3057049"/>
                      <a:pt x="7144" y="2374304"/>
                      <a:pt x="7144" y="1532096"/>
                    </a:cubicBezTo>
                    <a:cubicBezTo>
                      <a:pt x="7144" y="689888"/>
                      <a:pt x="689888" y="7144"/>
                      <a:pt x="1532096" y="7144"/>
                    </a:cubicBezTo>
                    <a:cubicBezTo>
                      <a:pt x="2374304" y="7144"/>
                      <a:pt x="3057049" y="689888"/>
                      <a:pt x="3057049" y="1532096"/>
                    </a:cubicBezTo>
                    <a:close/>
                  </a:path>
                </a:pathLst>
              </a:custGeom>
              <a:solidFill>
                <a:schemeClr val="accent2">
                  <a:lumMod val="20000"/>
                  <a:lumOff val="80000"/>
                </a:schemeClr>
              </a:solidFill>
              <a:ln w="9525" cap="flat">
                <a:noFill/>
                <a:prstDash val="solid"/>
                <a:miter/>
              </a:ln>
              <a:effectLst>
                <a:outerShdw blurRad="63500" sx="102000" sy="102000" algn="ctr" rotWithShape="0">
                  <a:prstClr val="black">
                    <a:alpha val="40000"/>
                  </a:prstClr>
                </a:outerShdw>
              </a:effectLst>
            </p:spPr>
            <p:txBody>
              <a:bodyPr rtlCol="0" anchor="ctr"/>
              <a:lstStyle/>
              <a:p>
                <a:endParaRPr lang="en-US" dirty="0"/>
              </a:p>
            </p:txBody>
          </p:sp>
          <p:sp>
            <p:nvSpPr>
              <p:cNvPr id="21" name="Freeform: Shape 20">
                <a:extLst>
                  <a:ext uri="{FF2B5EF4-FFF2-40B4-BE49-F238E27FC236}">
                    <a16:creationId xmlns:a16="http://schemas.microsoft.com/office/drawing/2014/main" id="{F36FD82D-A0E6-869B-BD31-46EDCEA805FB}"/>
                  </a:ext>
                </a:extLst>
              </p:cNvPr>
              <p:cNvSpPr>
                <a:spLocks noChangeAspect="1"/>
              </p:cNvSpPr>
              <p:nvPr/>
            </p:nvSpPr>
            <p:spPr>
              <a:xfrm>
                <a:off x="1529854" y="1388027"/>
                <a:ext cx="3411797" cy="3337560"/>
              </a:xfrm>
              <a:custGeom>
                <a:avLst/>
                <a:gdLst>
                  <a:gd name="connsiteX0" fmla="*/ 2863236 w 3028217"/>
                  <a:gd name="connsiteY0" fmla="*/ 2049564 h 2962327"/>
                  <a:gd name="connsiteX1" fmla="*/ 2844662 w 3028217"/>
                  <a:gd name="connsiteY1" fmla="*/ 2065518 h 2962327"/>
                  <a:gd name="connsiteX2" fmla="*/ 2847519 w 3028217"/>
                  <a:gd name="connsiteY2" fmla="*/ 2116953 h 2962327"/>
                  <a:gd name="connsiteX3" fmla="*/ 2887525 w 3028217"/>
                  <a:gd name="connsiteY3" fmla="*/ 2084568 h 2962327"/>
                  <a:gd name="connsiteX4" fmla="*/ 2890382 w 3028217"/>
                  <a:gd name="connsiteY4" fmla="*/ 2078853 h 2962327"/>
                  <a:gd name="connsiteX5" fmla="*/ 2890382 w 3028217"/>
                  <a:gd name="connsiteY5" fmla="*/ 2057898 h 2962327"/>
                  <a:gd name="connsiteX6" fmla="*/ 2863236 w 3028217"/>
                  <a:gd name="connsiteY6" fmla="*/ 2049564 h 2962327"/>
                  <a:gd name="connsiteX7" fmla="*/ 2453184 w 3028217"/>
                  <a:gd name="connsiteY7" fmla="*/ 1703568 h 2962327"/>
                  <a:gd name="connsiteX8" fmla="*/ 2444611 w 3028217"/>
                  <a:gd name="connsiteY8" fmla="*/ 1714046 h 2962327"/>
                  <a:gd name="connsiteX9" fmla="*/ 2467471 w 3028217"/>
                  <a:gd name="connsiteY9" fmla="*/ 1740716 h 2962327"/>
                  <a:gd name="connsiteX10" fmla="*/ 2482711 w 3028217"/>
                  <a:gd name="connsiteY10" fmla="*/ 1728333 h 2962327"/>
                  <a:gd name="connsiteX11" fmla="*/ 2453184 w 3028217"/>
                  <a:gd name="connsiteY11" fmla="*/ 1703568 h 2962327"/>
                  <a:gd name="connsiteX12" fmla="*/ 802501 w 3028217"/>
                  <a:gd name="connsiteY12" fmla="*/ 1583553 h 2962327"/>
                  <a:gd name="connsiteX13" fmla="*/ 812026 w 3028217"/>
                  <a:gd name="connsiteY13" fmla="*/ 1589268 h 2962327"/>
                  <a:gd name="connsiteX14" fmla="*/ 802501 w 3028217"/>
                  <a:gd name="connsiteY14" fmla="*/ 1599745 h 2962327"/>
                  <a:gd name="connsiteX15" fmla="*/ 792024 w 3028217"/>
                  <a:gd name="connsiteY15" fmla="*/ 1594030 h 2962327"/>
                  <a:gd name="connsiteX16" fmla="*/ 802501 w 3028217"/>
                  <a:gd name="connsiteY16" fmla="*/ 1583553 h 2962327"/>
                  <a:gd name="connsiteX17" fmla="*/ 573901 w 3028217"/>
                  <a:gd name="connsiteY17" fmla="*/ 1577838 h 2962327"/>
                  <a:gd name="connsiteX18" fmla="*/ 592951 w 3028217"/>
                  <a:gd name="connsiteY18" fmla="*/ 1589268 h 2962327"/>
                  <a:gd name="connsiteX19" fmla="*/ 584379 w 3028217"/>
                  <a:gd name="connsiteY19" fmla="*/ 1596888 h 2962327"/>
                  <a:gd name="connsiteX20" fmla="*/ 565329 w 3028217"/>
                  <a:gd name="connsiteY20" fmla="*/ 1587363 h 2962327"/>
                  <a:gd name="connsiteX21" fmla="*/ 573901 w 3028217"/>
                  <a:gd name="connsiteY21" fmla="*/ 1577838 h 2962327"/>
                  <a:gd name="connsiteX22" fmla="*/ 698678 w 3028217"/>
                  <a:gd name="connsiteY22" fmla="*/ 1550216 h 2962327"/>
                  <a:gd name="connsiteX23" fmla="*/ 763448 w 3028217"/>
                  <a:gd name="connsiteY23" fmla="*/ 1592126 h 2962327"/>
                  <a:gd name="connsiteX24" fmla="*/ 678676 w 3028217"/>
                  <a:gd name="connsiteY24" fmla="*/ 1592126 h 2962327"/>
                  <a:gd name="connsiteX25" fmla="*/ 698678 w 3028217"/>
                  <a:gd name="connsiteY25" fmla="*/ 1550216 h 2962327"/>
                  <a:gd name="connsiteX26" fmla="*/ 492939 w 3028217"/>
                  <a:gd name="connsiteY26" fmla="*/ 1460681 h 2962327"/>
                  <a:gd name="connsiteX27" fmla="*/ 562471 w 3028217"/>
                  <a:gd name="connsiteY27" fmla="*/ 1479731 h 2962327"/>
                  <a:gd name="connsiteX28" fmla="*/ 646291 w 3028217"/>
                  <a:gd name="connsiteY28" fmla="*/ 1537833 h 2962327"/>
                  <a:gd name="connsiteX29" fmla="*/ 577711 w 3028217"/>
                  <a:gd name="connsiteY29" fmla="*/ 1525451 h 2962327"/>
                  <a:gd name="connsiteX30" fmla="*/ 527229 w 3028217"/>
                  <a:gd name="connsiteY30" fmla="*/ 1487351 h 2962327"/>
                  <a:gd name="connsiteX31" fmla="*/ 525032 w 3028217"/>
                  <a:gd name="connsiteY31" fmla="*/ 1486533 h 2962327"/>
                  <a:gd name="connsiteX32" fmla="*/ 527229 w 3028217"/>
                  <a:gd name="connsiteY32" fmla="*/ 1488303 h 2962327"/>
                  <a:gd name="connsiteX33" fmla="*/ 451029 w 3028217"/>
                  <a:gd name="connsiteY33" fmla="*/ 1494971 h 2962327"/>
                  <a:gd name="connsiteX34" fmla="*/ 492939 w 3028217"/>
                  <a:gd name="connsiteY34" fmla="*/ 1460681 h 2962327"/>
                  <a:gd name="connsiteX35" fmla="*/ 592475 w 3028217"/>
                  <a:gd name="connsiteY35" fmla="*/ 1413889 h 2962327"/>
                  <a:gd name="connsiteX36" fmla="*/ 596761 w 3028217"/>
                  <a:gd name="connsiteY36" fmla="*/ 1414961 h 2962327"/>
                  <a:gd name="connsiteX37" fmla="*/ 595809 w 3028217"/>
                  <a:gd name="connsiteY37" fmla="*/ 1447346 h 2962327"/>
                  <a:gd name="connsiteX38" fmla="*/ 588189 w 3028217"/>
                  <a:gd name="connsiteY38" fmla="*/ 1414961 h 2962327"/>
                  <a:gd name="connsiteX39" fmla="*/ 592475 w 3028217"/>
                  <a:gd name="connsiteY39" fmla="*/ 1413889 h 2962327"/>
                  <a:gd name="connsiteX40" fmla="*/ 2633206 w 3028217"/>
                  <a:gd name="connsiteY40" fmla="*/ 1174931 h 2962327"/>
                  <a:gd name="connsiteX41" fmla="*/ 2673211 w 3028217"/>
                  <a:gd name="connsiteY41" fmla="*/ 1180646 h 2962327"/>
                  <a:gd name="connsiteX42" fmla="*/ 2633206 w 3028217"/>
                  <a:gd name="connsiteY42" fmla="*/ 1174931 h 2962327"/>
                  <a:gd name="connsiteX43" fmla="*/ 2477948 w 3028217"/>
                  <a:gd name="connsiteY43" fmla="*/ 1095873 h 2962327"/>
                  <a:gd name="connsiteX44" fmla="*/ 2484616 w 3028217"/>
                  <a:gd name="connsiteY44" fmla="*/ 1110160 h 2962327"/>
                  <a:gd name="connsiteX45" fmla="*/ 2464613 w 3028217"/>
                  <a:gd name="connsiteY45" fmla="*/ 1135878 h 2962327"/>
                  <a:gd name="connsiteX46" fmla="*/ 2444611 w 3028217"/>
                  <a:gd name="connsiteY46" fmla="*/ 1144450 h 2962327"/>
                  <a:gd name="connsiteX47" fmla="*/ 2415083 w 3028217"/>
                  <a:gd name="connsiteY47" fmla="*/ 1119685 h 2962327"/>
                  <a:gd name="connsiteX48" fmla="*/ 2446516 w 3028217"/>
                  <a:gd name="connsiteY48" fmla="*/ 1114923 h 2962327"/>
                  <a:gd name="connsiteX49" fmla="*/ 2477948 w 3028217"/>
                  <a:gd name="connsiteY49" fmla="*/ 1095873 h 2962327"/>
                  <a:gd name="connsiteX50" fmla="*/ 2344599 w 3028217"/>
                  <a:gd name="connsiteY50" fmla="*/ 1039676 h 2962327"/>
                  <a:gd name="connsiteX51" fmla="*/ 2355076 w 3028217"/>
                  <a:gd name="connsiteY51" fmla="*/ 1066346 h 2962327"/>
                  <a:gd name="connsiteX52" fmla="*/ 2341741 w 3028217"/>
                  <a:gd name="connsiteY52" fmla="*/ 1092063 h 2962327"/>
                  <a:gd name="connsiteX53" fmla="*/ 2328406 w 3028217"/>
                  <a:gd name="connsiteY53" fmla="*/ 1065393 h 2962327"/>
                  <a:gd name="connsiteX54" fmla="*/ 2344599 w 3028217"/>
                  <a:gd name="connsiteY54" fmla="*/ 1039676 h 2962327"/>
                  <a:gd name="connsiteX55" fmla="*/ 699631 w 3028217"/>
                  <a:gd name="connsiteY55" fmla="*/ 966334 h 2962327"/>
                  <a:gd name="connsiteX56" fmla="*/ 616764 w 3028217"/>
                  <a:gd name="connsiteY56" fmla="*/ 992051 h 2962327"/>
                  <a:gd name="connsiteX57" fmla="*/ 699631 w 3028217"/>
                  <a:gd name="connsiteY57" fmla="*/ 966334 h 2962327"/>
                  <a:gd name="connsiteX58" fmla="*/ 2786559 w 3028217"/>
                  <a:gd name="connsiteY58" fmla="*/ 938711 h 2962327"/>
                  <a:gd name="connsiteX59" fmla="*/ 2814181 w 3028217"/>
                  <a:gd name="connsiteY59" fmla="*/ 938711 h 2962327"/>
                  <a:gd name="connsiteX60" fmla="*/ 2814181 w 3028217"/>
                  <a:gd name="connsiteY60" fmla="*/ 945378 h 2962327"/>
                  <a:gd name="connsiteX61" fmla="*/ 2786559 w 3028217"/>
                  <a:gd name="connsiteY61" fmla="*/ 938711 h 2962327"/>
                  <a:gd name="connsiteX62" fmla="*/ 737731 w 3028217"/>
                  <a:gd name="connsiteY62" fmla="*/ 935019 h 2962327"/>
                  <a:gd name="connsiteX63" fmla="*/ 702489 w 3028217"/>
                  <a:gd name="connsiteY63" fmla="*/ 951093 h 2962327"/>
                  <a:gd name="connsiteX64" fmla="*/ 770116 w 3028217"/>
                  <a:gd name="connsiteY64" fmla="*/ 936805 h 2962327"/>
                  <a:gd name="connsiteX65" fmla="*/ 737731 w 3028217"/>
                  <a:gd name="connsiteY65" fmla="*/ 935019 h 2962327"/>
                  <a:gd name="connsiteX66" fmla="*/ 619383 w 3028217"/>
                  <a:gd name="connsiteY66" fmla="*/ 880251 h 2962327"/>
                  <a:gd name="connsiteX67" fmla="*/ 608191 w 3028217"/>
                  <a:gd name="connsiteY67" fmla="*/ 882513 h 2962327"/>
                  <a:gd name="connsiteX68" fmla="*/ 541516 w 3028217"/>
                  <a:gd name="connsiteY68" fmla="*/ 968238 h 2962327"/>
                  <a:gd name="connsiteX69" fmla="*/ 558661 w 3028217"/>
                  <a:gd name="connsiteY69" fmla="*/ 975858 h 2962327"/>
                  <a:gd name="connsiteX70" fmla="*/ 578664 w 3028217"/>
                  <a:gd name="connsiteY70" fmla="*/ 949188 h 2962327"/>
                  <a:gd name="connsiteX71" fmla="*/ 623431 w 3028217"/>
                  <a:gd name="connsiteY71" fmla="*/ 890133 h 2962327"/>
                  <a:gd name="connsiteX72" fmla="*/ 619383 w 3028217"/>
                  <a:gd name="connsiteY72" fmla="*/ 880251 h 2962327"/>
                  <a:gd name="connsiteX73" fmla="*/ 659626 w 3028217"/>
                  <a:gd name="connsiteY73" fmla="*/ 872036 h 2962327"/>
                  <a:gd name="connsiteX74" fmla="*/ 647244 w 3028217"/>
                  <a:gd name="connsiteY74" fmla="*/ 879656 h 2962327"/>
                  <a:gd name="connsiteX75" fmla="*/ 657721 w 3028217"/>
                  <a:gd name="connsiteY75" fmla="*/ 950141 h 2962327"/>
                  <a:gd name="connsiteX76" fmla="*/ 683439 w 3028217"/>
                  <a:gd name="connsiteY76" fmla="*/ 913946 h 2962327"/>
                  <a:gd name="connsiteX77" fmla="*/ 711061 w 3028217"/>
                  <a:gd name="connsiteY77" fmla="*/ 910136 h 2962327"/>
                  <a:gd name="connsiteX78" fmla="*/ 709156 w 3028217"/>
                  <a:gd name="connsiteY78" fmla="*/ 891086 h 2962327"/>
                  <a:gd name="connsiteX79" fmla="*/ 659626 w 3028217"/>
                  <a:gd name="connsiteY79" fmla="*/ 872036 h 2962327"/>
                  <a:gd name="connsiteX80" fmla="*/ 620410 w 3028217"/>
                  <a:gd name="connsiteY80" fmla="*/ 803828 h 2962327"/>
                  <a:gd name="connsiteX81" fmla="*/ 603429 w 3028217"/>
                  <a:gd name="connsiteY81" fmla="*/ 807266 h 2962327"/>
                  <a:gd name="connsiteX82" fmla="*/ 532944 w 3028217"/>
                  <a:gd name="connsiteY82" fmla="*/ 841556 h 2962327"/>
                  <a:gd name="connsiteX83" fmla="*/ 541516 w 3028217"/>
                  <a:gd name="connsiteY83" fmla="*/ 855843 h 2962327"/>
                  <a:gd name="connsiteX84" fmla="*/ 602476 w 3028217"/>
                  <a:gd name="connsiteY84" fmla="*/ 859653 h 2962327"/>
                  <a:gd name="connsiteX85" fmla="*/ 652959 w 3028217"/>
                  <a:gd name="connsiteY85" fmla="*/ 835841 h 2962327"/>
                  <a:gd name="connsiteX86" fmla="*/ 620410 w 3028217"/>
                  <a:gd name="connsiteY86" fmla="*/ 803828 h 2962327"/>
                  <a:gd name="connsiteX87" fmla="*/ 2051228 w 3028217"/>
                  <a:gd name="connsiteY87" fmla="*/ 690108 h 2962327"/>
                  <a:gd name="connsiteX88" fmla="*/ 2074088 w 3028217"/>
                  <a:gd name="connsiteY88" fmla="*/ 722493 h 2962327"/>
                  <a:gd name="connsiteX89" fmla="*/ 2021701 w 3028217"/>
                  <a:gd name="connsiteY89" fmla="*/ 782500 h 2962327"/>
                  <a:gd name="connsiteX90" fmla="*/ 2000746 w 3028217"/>
                  <a:gd name="connsiteY90" fmla="*/ 772023 h 2962327"/>
                  <a:gd name="connsiteX91" fmla="*/ 2036941 w 3028217"/>
                  <a:gd name="connsiteY91" fmla="*/ 698680 h 2962327"/>
                  <a:gd name="connsiteX92" fmla="*/ 2051228 w 3028217"/>
                  <a:gd name="connsiteY92" fmla="*/ 690108 h 2962327"/>
                  <a:gd name="connsiteX93" fmla="*/ 2111236 w 3028217"/>
                  <a:gd name="connsiteY93" fmla="*/ 608669 h 2962327"/>
                  <a:gd name="connsiteX94" fmla="*/ 2113141 w 3028217"/>
                  <a:gd name="connsiteY94" fmla="*/ 623433 h 2962327"/>
                  <a:gd name="connsiteX95" fmla="*/ 2111236 w 3028217"/>
                  <a:gd name="connsiteY95" fmla="*/ 626290 h 2962327"/>
                  <a:gd name="connsiteX96" fmla="*/ 2159814 w 3028217"/>
                  <a:gd name="connsiteY96" fmla="*/ 711063 h 2962327"/>
                  <a:gd name="connsiteX97" fmla="*/ 2199819 w 3028217"/>
                  <a:gd name="connsiteY97" fmla="*/ 758688 h 2962327"/>
                  <a:gd name="connsiteX98" fmla="*/ 2176959 w 3028217"/>
                  <a:gd name="connsiteY98" fmla="*/ 800598 h 2962327"/>
                  <a:gd name="connsiteX99" fmla="*/ 2092186 w 3028217"/>
                  <a:gd name="connsiteY99" fmla="*/ 814885 h 2962327"/>
                  <a:gd name="connsiteX100" fmla="*/ 2092186 w 3028217"/>
                  <a:gd name="connsiteY100" fmla="*/ 777738 h 2962327"/>
                  <a:gd name="connsiteX101" fmla="*/ 2111236 w 3028217"/>
                  <a:gd name="connsiteY101" fmla="*/ 740590 h 2962327"/>
                  <a:gd name="connsiteX102" fmla="*/ 2110284 w 3028217"/>
                  <a:gd name="connsiteY102" fmla="*/ 710110 h 2962327"/>
                  <a:gd name="connsiteX103" fmla="*/ 2076946 w 3028217"/>
                  <a:gd name="connsiteY103" fmla="*/ 669153 h 2962327"/>
                  <a:gd name="connsiteX104" fmla="*/ 2097901 w 3028217"/>
                  <a:gd name="connsiteY104" fmla="*/ 611050 h 2962327"/>
                  <a:gd name="connsiteX105" fmla="*/ 2111236 w 3028217"/>
                  <a:gd name="connsiteY105" fmla="*/ 608669 h 2962327"/>
                  <a:gd name="connsiteX106" fmla="*/ 927279 w 3028217"/>
                  <a:gd name="connsiteY106" fmla="*/ 479605 h 2962327"/>
                  <a:gd name="connsiteX107" fmla="*/ 933946 w 3028217"/>
                  <a:gd name="connsiteY107" fmla="*/ 486273 h 2962327"/>
                  <a:gd name="connsiteX108" fmla="*/ 929184 w 3028217"/>
                  <a:gd name="connsiteY108" fmla="*/ 493893 h 2962327"/>
                  <a:gd name="connsiteX109" fmla="*/ 919659 w 3028217"/>
                  <a:gd name="connsiteY109" fmla="*/ 488178 h 2962327"/>
                  <a:gd name="connsiteX110" fmla="*/ 927279 w 3028217"/>
                  <a:gd name="connsiteY110" fmla="*/ 479605 h 2962327"/>
                  <a:gd name="connsiteX111" fmla="*/ 1938089 w 3028217"/>
                  <a:gd name="connsiteY111" fmla="*/ 417931 h 2962327"/>
                  <a:gd name="connsiteX112" fmla="*/ 1959789 w 3028217"/>
                  <a:gd name="connsiteY112" fmla="*/ 441505 h 2962327"/>
                  <a:gd name="connsiteX113" fmla="*/ 1940739 w 3028217"/>
                  <a:gd name="connsiteY113" fmla="*/ 466270 h 2962327"/>
                  <a:gd name="connsiteX114" fmla="*/ 1842631 w 3028217"/>
                  <a:gd name="connsiteY114" fmla="*/ 480558 h 2962327"/>
                  <a:gd name="connsiteX115" fmla="*/ 1832154 w 3028217"/>
                  <a:gd name="connsiteY115" fmla="*/ 458650 h 2962327"/>
                  <a:gd name="connsiteX116" fmla="*/ 1833106 w 3028217"/>
                  <a:gd name="connsiteY116" fmla="*/ 431980 h 2962327"/>
                  <a:gd name="connsiteX117" fmla="*/ 1845489 w 3028217"/>
                  <a:gd name="connsiteY117" fmla="*/ 423408 h 2962327"/>
                  <a:gd name="connsiteX118" fmla="*/ 1857871 w 3028217"/>
                  <a:gd name="connsiteY118" fmla="*/ 432933 h 2962327"/>
                  <a:gd name="connsiteX119" fmla="*/ 1926451 w 3028217"/>
                  <a:gd name="connsiteY119" fmla="*/ 418645 h 2962327"/>
                  <a:gd name="connsiteX120" fmla="*/ 1938089 w 3028217"/>
                  <a:gd name="connsiteY120" fmla="*/ 417931 h 2962327"/>
                  <a:gd name="connsiteX121" fmla="*/ 904419 w 3028217"/>
                  <a:gd name="connsiteY121" fmla="*/ 389118 h 2962327"/>
                  <a:gd name="connsiteX122" fmla="*/ 938709 w 3028217"/>
                  <a:gd name="connsiteY122" fmla="*/ 433886 h 2962327"/>
                  <a:gd name="connsiteX123" fmla="*/ 942519 w 3028217"/>
                  <a:gd name="connsiteY123" fmla="*/ 446268 h 2962327"/>
                  <a:gd name="connsiteX124" fmla="*/ 931089 w 3028217"/>
                  <a:gd name="connsiteY124" fmla="*/ 449125 h 2962327"/>
                  <a:gd name="connsiteX125" fmla="*/ 878701 w 3028217"/>
                  <a:gd name="connsiteY125" fmla="*/ 449125 h 2962327"/>
                  <a:gd name="connsiteX126" fmla="*/ 856794 w 3028217"/>
                  <a:gd name="connsiteY126" fmla="*/ 443411 h 2962327"/>
                  <a:gd name="connsiteX127" fmla="*/ 867271 w 3028217"/>
                  <a:gd name="connsiteY127" fmla="*/ 412930 h 2962327"/>
                  <a:gd name="connsiteX128" fmla="*/ 904419 w 3028217"/>
                  <a:gd name="connsiteY128" fmla="*/ 389118 h 2962327"/>
                  <a:gd name="connsiteX129" fmla="*/ 1062534 w 3028217"/>
                  <a:gd name="connsiteY129" fmla="*/ 340541 h 2962327"/>
                  <a:gd name="connsiteX130" fmla="*/ 1083489 w 3028217"/>
                  <a:gd name="connsiteY130" fmla="*/ 353876 h 2962327"/>
                  <a:gd name="connsiteX131" fmla="*/ 1053961 w 3028217"/>
                  <a:gd name="connsiteY131" fmla="*/ 360543 h 2962327"/>
                  <a:gd name="connsiteX132" fmla="*/ 1062534 w 3028217"/>
                  <a:gd name="connsiteY132" fmla="*/ 340541 h 2962327"/>
                  <a:gd name="connsiteX133" fmla="*/ 2471113 w 3028217"/>
                  <a:gd name="connsiteY133" fmla="*/ 336025 h 2962327"/>
                  <a:gd name="connsiteX134" fmla="*/ 2521763 w 3028217"/>
                  <a:gd name="connsiteY134" fmla="*/ 370068 h 2962327"/>
                  <a:gd name="connsiteX135" fmla="*/ 2848471 w 3028217"/>
                  <a:gd name="connsiteY135" fmla="*/ 785358 h 2962327"/>
                  <a:gd name="connsiteX136" fmla="*/ 2920861 w 3028217"/>
                  <a:gd name="connsiteY136" fmla="*/ 940616 h 2962327"/>
                  <a:gd name="connsiteX137" fmla="*/ 2926576 w 3028217"/>
                  <a:gd name="connsiteY137" fmla="*/ 977763 h 2962327"/>
                  <a:gd name="connsiteX138" fmla="*/ 2847518 w 3028217"/>
                  <a:gd name="connsiteY138" fmla="*/ 938711 h 2962327"/>
                  <a:gd name="connsiteX139" fmla="*/ 2864663 w 3028217"/>
                  <a:gd name="connsiteY139" fmla="*/ 890133 h 2962327"/>
                  <a:gd name="connsiteX140" fmla="*/ 2810371 w 3028217"/>
                  <a:gd name="connsiteY140" fmla="*/ 908231 h 2962327"/>
                  <a:gd name="connsiteX141" fmla="*/ 2757031 w 3028217"/>
                  <a:gd name="connsiteY141" fmla="*/ 904421 h 2962327"/>
                  <a:gd name="connsiteX142" fmla="*/ 2728456 w 3028217"/>
                  <a:gd name="connsiteY142" fmla="*/ 916803 h 2962327"/>
                  <a:gd name="connsiteX143" fmla="*/ 2707501 w 3028217"/>
                  <a:gd name="connsiteY143" fmla="*/ 971096 h 2962327"/>
                  <a:gd name="connsiteX144" fmla="*/ 2706548 w 3028217"/>
                  <a:gd name="connsiteY144" fmla="*/ 1011101 h 2962327"/>
                  <a:gd name="connsiteX145" fmla="*/ 2712263 w 3028217"/>
                  <a:gd name="connsiteY145" fmla="*/ 1044438 h 2962327"/>
                  <a:gd name="connsiteX146" fmla="*/ 2750438 w 3028217"/>
                  <a:gd name="connsiteY146" fmla="*/ 1026892 h 2962327"/>
                  <a:gd name="connsiteX147" fmla="*/ 2757317 w 3028217"/>
                  <a:gd name="connsiteY147" fmla="*/ 1029909 h 2962327"/>
                  <a:gd name="connsiteX148" fmla="*/ 2760842 w 3028217"/>
                  <a:gd name="connsiteY148" fmla="*/ 1028246 h 2962327"/>
                  <a:gd name="connsiteX149" fmla="*/ 2785607 w 3028217"/>
                  <a:gd name="connsiteY149" fmla="*/ 1010148 h 2962327"/>
                  <a:gd name="connsiteX150" fmla="*/ 2804538 w 3028217"/>
                  <a:gd name="connsiteY150" fmla="*/ 1006457 h 2962327"/>
                  <a:gd name="connsiteX151" fmla="*/ 2822755 w 3028217"/>
                  <a:gd name="connsiteY151" fmla="*/ 1009196 h 2962327"/>
                  <a:gd name="connsiteX152" fmla="*/ 2938959 w 3028217"/>
                  <a:gd name="connsiteY152" fmla="*/ 1031103 h 2962327"/>
                  <a:gd name="connsiteX153" fmla="*/ 2959915 w 3028217"/>
                  <a:gd name="connsiteY153" fmla="*/ 1058726 h 2962327"/>
                  <a:gd name="connsiteX154" fmla="*/ 3021827 w 3028217"/>
                  <a:gd name="connsiteY154" fmla="*/ 1368288 h 2962327"/>
                  <a:gd name="connsiteX155" fmla="*/ 3027542 w 3028217"/>
                  <a:gd name="connsiteY155" fmla="*/ 1562598 h 2962327"/>
                  <a:gd name="connsiteX156" fmla="*/ 3020874 w 3028217"/>
                  <a:gd name="connsiteY156" fmla="*/ 1594983 h 2962327"/>
                  <a:gd name="connsiteX157" fmla="*/ 2958009 w 3028217"/>
                  <a:gd name="connsiteY157" fmla="*/ 1512116 h 2962327"/>
                  <a:gd name="connsiteX158" fmla="*/ 2918005 w 3028217"/>
                  <a:gd name="connsiteY158" fmla="*/ 1446393 h 2962327"/>
                  <a:gd name="connsiteX159" fmla="*/ 2860855 w 3028217"/>
                  <a:gd name="connsiteY159" fmla="*/ 1371146 h 2962327"/>
                  <a:gd name="connsiteX160" fmla="*/ 2831327 w 3028217"/>
                  <a:gd name="connsiteY160" fmla="*/ 1343523 h 2962327"/>
                  <a:gd name="connsiteX161" fmla="*/ 2856092 w 3028217"/>
                  <a:gd name="connsiteY161" fmla="*/ 1380671 h 2962327"/>
                  <a:gd name="connsiteX162" fmla="*/ 2930387 w 3028217"/>
                  <a:gd name="connsiteY162" fmla="*/ 1514021 h 2962327"/>
                  <a:gd name="connsiteX163" fmla="*/ 2939912 w 3028217"/>
                  <a:gd name="connsiteY163" fmla="*/ 1546406 h 2962327"/>
                  <a:gd name="connsiteX164" fmla="*/ 2962772 w 3028217"/>
                  <a:gd name="connsiteY164" fmla="*/ 1597841 h 2962327"/>
                  <a:gd name="connsiteX165" fmla="*/ 2999919 w 3028217"/>
                  <a:gd name="connsiteY165" fmla="*/ 1683566 h 2962327"/>
                  <a:gd name="connsiteX166" fmla="*/ 3012302 w 3028217"/>
                  <a:gd name="connsiteY166" fmla="*/ 1740716 h 2962327"/>
                  <a:gd name="connsiteX167" fmla="*/ 2886572 w 3028217"/>
                  <a:gd name="connsiteY167" fmla="*/ 2158864 h 2962327"/>
                  <a:gd name="connsiteX168" fmla="*/ 2841805 w 3028217"/>
                  <a:gd name="connsiteY168" fmla="*/ 2246493 h 2962327"/>
                  <a:gd name="connsiteX169" fmla="*/ 2821802 w 3028217"/>
                  <a:gd name="connsiteY169" fmla="*/ 2266496 h 2962327"/>
                  <a:gd name="connsiteX170" fmla="*/ 2808467 w 3028217"/>
                  <a:gd name="connsiteY170" fmla="*/ 2240778 h 2962327"/>
                  <a:gd name="connsiteX171" fmla="*/ 2785607 w 3028217"/>
                  <a:gd name="connsiteY171" fmla="*/ 2172198 h 2962327"/>
                  <a:gd name="connsiteX172" fmla="*/ 2805609 w 3028217"/>
                  <a:gd name="connsiteY172" fmla="*/ 2234111 h 2962327"/>
                  <a:gd name="connsiteX173" fmla="*/ 2821802 w 3028217"/>
                  <a:gd name="connsiteY173" fmla="*/ 2273164 h 2962327"/>
                  <a:gd name="connsiteX174" fmla="*/ 2708455 w 3028217"/>
                  <a:gd name="connsiteY174" fmla="*/ 2451281 h 2962327"/>
                  <a:gd name="connsiteX175" fmla="*/ 2551292 w 3028217"/>
                  <a:gd name="connsiteY175" fmla="*/ 2622731 h 2962327"/>
                  <a:gd name="connsiteX176" fmla="*/ 2476997 w 3028217"/>
                  <a:gd name="connsiteY176" fmla="*/ 2687501 h 2962327"/>
                  <a:gd name="connsiteX177" fmla="*/ 2463662 w 3028217"/>
                  <a:gd name="connsiteY177" fmla="*/ 2655116 h 2962327"/>
                  <a:gd name="connsiteX178" fmla="*/ 2425562 w 3028217"/>
                  <a:gd name="connsiteY178" fmla="*/ 2533196 h 2962327"/>
                  <a:gd name="connsiteX179" fmla="*/ 2439849 w 3028217"/>
                  <a:gd name="connsiteY179" fmla="*/ 2375081 h 2962327"/>
                  <a:gd name="connsiteX180" fmla="*/ 2449374 w 3028217"/>
                  <a:gd name="connsiteY180" fmla="*/ 2301739 h 2962327"/>
                  <a:gd name="connsiteX181" fmla="*/ 2430324 w 3028217"/>
                  <a:gd name="connsiteY181" fmla="*/ 2210298 h 2962327"/>
                  <a:gd name="connsiteX182" fmla="*/ 2396987 w 3028217"/>
                  <a:gd name="connsiteY182" fmla="*/ 2144576 h 2962327"/>
                  <a:gd name="connsiteX183" fmla="*/ 2370317 w 3028217"/>
                  <a:gd name="connsiteY183" fmla="*/ 2012178 h 2962327"/>
                  <a:gd name="connsiteX184" fmla="*/ 2374127 w 3028217"/>
                  <a:gd name="connsiteY184" fmla="*/ 1992176 h 2962327"/>
                  <a:gd name="connsiteX185" fmla="*/ 2319834 w 3028217"/>
                  <a:gd name="connsiteY185" fmla="*/ 1944551 h 2962327"/>
                  <a:gd name="connsiteX186" fmla="*/ 2282687 w 3028217"/>
                  <a:gd name="connsiteY186" fmla="*/ 1931216 h 2962327"/>
                  <a:gd name="connsiteX187" fmla="*/ 2200772 w 3028217"/>
                  <a:gd name="connsiteY187" fmla="*/ 1905498 h 2962327"/>
                  <a:gd name="connsiteX188" fmla="*/ 2157909 w 3028217"/>
                  <a:gd name="connsiteY188" fmla="*/ 1926453 h 2962327"/>
                  <a:gd name="connsiteX189" fmla="*/ 2106474 w 3028217"/>
                  <a:gd name="connsiteY189" fmla="*/ 1931216 h 2962327"/>
                  <a:gd name="connsiteX190" fmla="*/ 2040752 w 3028217"/>
                  <a:gd name="connsiteY190" fmla="*/ 1937883 h 2962327"/>
                  <a:gd name="connsiteX191" fmla="*/ 1974077 w 3028217"/>
                  <a:gd name="connsiteY191" fmla="*/ 1924548 h 2962327"/>
                  <a:gd name="connsiteX192" fmla="*/ 1919784 w 3028217"/>
                  <a:gd name="connsiteY192" fmla="*/ 1877876 h 2962327"/>
                  <a:gd name="connsiteX193" fmla="*/ 1896924 w 3028217"/>
                  <a:gd name="connsiteY193" fmla="*/ 1849301 h 2962327"/>
                  <a:gd name="connsiteX194" fmla="*/ 1839774 w 3028217"/>
                  <a:gd name="connsiteY194" fmla="*/ 1762623 h 2962327"/>
                  <a:gd name="connsiteX195" fmla="*/ 1822629 w 3028217"/>
                  <a:gd name="connsiteY195" fmla="*/ 1676898 h 2962327"/>
                  <a:gd name="connsiteX196" fmla="*/ 1829297 w 3028217"/>
                  <a:gd name="connsiteY196" fmla="*/ 1537833 h 2962327"/>
                  <a:gd name="connsiteX197" fmla="*/ 1828344 w 3028217"/>
                  <a:gd name="connsiteY197" fmla="*/ 1514973 h 2962327"/>
                  <a:gd name="connsiteX198" fmla="*/ 1909307 w 3028217"/>
                  <a:gd name="connsiteY198" fmla="*/ 1373051 h 2962327"/>
                  <a:gd name="connsiteX199" fmla="*/ 1929309 w 3028217"/>
                  <a:gd name="connsiteY199" fmla="*/ 1361621 h 2962327"/>
                  <a:gd name="connsiteX200" fmla="*/ 1977887 w 3028217"/>
                  <a:gd name="connsiteY200" fmla="*/ 1293041 h 2962327"/>
                  <a:gd name="connsiteX201" fmla="*/ 2019797 w 3028217"/>
                  <a:gd name="connsiteY201" fmla="*/ 1227318 h 2962327"/>
                  <a:gd name="connsiteX202" fmla="*/ 2051229 w 3028217"/>
                  <a:gd name="connsiteY202" fmla="*/ 1178741 h 2962327"/>
                  <a:gd name="connsiteX203" fmla="*/ 2083614 w 3028217"/>
                  <a:gd name="connsiteY203" fmla="*/ 1172073 h 2962327"/>
                  <a:gd name="connsiteX204" fmla="*/ 2161719 w 3028217"/>
                  <a:gd name="connsiteY204" fmla="*/ 1162548 h 2962327"/>
                  <a:gd name="connsiteX205" fmla="*/ 2266494 w 3028217"/>
                  <a:gd name="connsiteY205" fmla="*/ 1136831 h 2962327"/>
                  <a:gd name="connsiteX206" fmla="*/ 2331264 w 3028217"/>
                  <a:gd name="connsiteY206" fmla="*/ 1133021 h 2962327"/>
                  <a:gd name="connsiteX207" fmla="*/ 2387462 w 3028217"/>
                  <a:gd name="connsiteY207" fmla="*/ 1197791 h 2962327"/>
                  <a:gd name="connsiteX208" fmla="*/ 2400797 w 3028217"/>
                  <a:gd name="connsiteY208" fmla="*/ 1229223 h 2962327"/>
                  <a:gd name="connsiteX209" fmla="*/ 2517002 w 3028217"/>
                  <a:gd name="connsiteY209" fmla="*/ 1283516 h 2962327"/>
                  <a:gd name="connsiteX210" fmla="*/ 2556055 w 3028217"/>
                  <a:gd name="connsiteY210" fmla="*/ 1266371 h 2962327"/>
                  <a:gd name="connsiteX211" fmla="*/ 2617967 w 3028217"/>
                  <a:gd name="connsiteY211" fmla="*/ 1241606 h 2962327"/>
                  <a:gd name="connsiteX212" fmla="*/ 2701787 w 3028217"/>
                  <a:gd name="connsiteY212" fmla="*/ 1271133 h 2962327"/>
                  <a:gd name="connsiteX213" fmla="*/ 2823707 w 3028217"/>
                  <a:gd name="connsiteY213" fmla="*/ 1270181 h 2962327"/>
                  <a:gd name="connsiteX214" fmla="*/ 2842757 w 3028217"/>
                  <a:gd name="connsiteY214" fmla="*/ 1253988 h 2962327"/>
                  <a:gd name="connsiteX215" fmla="*/ 2857997 w 3028217"/>
                  <a:gd name="connsiteY215" fmla="*/ 1191123 h 2962327"/>
                  <a:gd name="connsiteX216" fmla="*/ 2824659 w 3028217"/>
                  <a:gd name="connsiteY216" fmla="*/ 1163501 h 2962327"/>
                  <a:gd name="connsiteX217" fmla="*/ 2781797 w 3028217"/>
                  <a:gd name="connsiteY217" fmla="*/ 1153023 h 2962327"/>
                  <a:gd name="connsiteX218" fmla="*/ 2778142 w 3028217"/>
                  <a:gd name="connsiteY218" fmla="*/ 1149005 h 2962327"/>
                  <a:gd name="connsiteX219" fmla="*/ 2758579 w 3028217"/>
                  <a:gd name="connsiteY219" fmla="*/ 1157637 h 2962327"/>
                  <a:gd name="connsiteX220" fmla="*/ 2684641 w 3028217"/>
                  <a:gd name="connsiteY220" fmla="*/ 1122543 h 2962327"/>
                  <a:gd name="connsiteX221" fmla="*/ 2664638 w 3028217"/>
                  <a:gd name="connsiteY221" fmla="*/ 1083491 h 2962327"/>
                  <a:gd name="connsiteX222" fmla="*/ 2646541 w 3028217"/>
                  <a:gd name="connsiteY222" fmla="*/ 1054916 h 2962327"/>
                  <a:gd name="connsiteX223" fmla="*/ 2610346 w 3028217"/>
                  <a:gd name="connsiteY223" fmla="*/ 1080633 h 2962327"/>
                  <a:gd name="connsiteX224" fmla="*/ 2609202 w 3028217"/>
                  <a:gd name="connsiteY224" fmla="*/ 1082346 h 2962327"/>
                  <a:gd name="connsiteX225" fmla="*/ 2613204 w 3028217"/>
                  <a:gd name="connsiteY225" fmla="*/ 1086348 h 2962327"/>
                  <a:gd name="connsiteX226" fmla="*/ 2632254 w 3028217"/>
                  <a:gd name="connsiteY226" fmla="*/ 1108255 h 2962327"/>
                  <a:gd name="connsiteX227" fmla="*/ 2609394 w 3028217"/>
                  <a:gd name="connsiteY227" fmla="*/ 1145403 h 2962327"/>
                  <a:gd name="connsiteX228" fmla="*/ 2584629 w 3028217"/>
                  <a:gd name="connsiteY228" fmla="*/ 1132068 h 2962327"/>
                  <a:gd name="connsiteX229" fmla="*/ 2566055 w 3028217"/>
                  <a:gd name="connsiteY229" fmla="*/ 1095397 h 2962327"/>
                  <a:gd name="connsiteX230" fmla="*/ 2558490 w 3028217"/>
                  <a:gd name="connsiteY230" fmla="*/ 1083461 h 2962327"/>
                  <a:gd name="connsiteX231" fmla="*/ 2545576 w 3028217"/>
                  <a:gd name="connsiteY231" fmla="*/ 1071108 h 2962327"/>
                  <a:gd name="connsiteX232" fmla="*/ 2536051 w 3028217"/>
                  <a:gd name="connsiteY232" fmla="*/ 1061583 h 2962327"/>
                  <a:gd name="connsiteX233" fmla="*/ 2429371 w 3028217"/>
                  <a:gd name="connsiteY233" fmla="*/ 952046 h 2962327"/>
                  <a:gd name="connsiteX234" fmla="*/ 2417941 w 3028217"/>
                  <a:gd name="connsiteY234" fmla="*/ 944426 h 2962327"/>
                  <a:gd name="connsiteX235" fmla="*/ 2407463 w 3028217"/>
                  <a:gd name="connsiteY235" fmla="*/ 947283 h 2962327"/>
                  <a:gd name="connsiteX236" fmla="*/ 2469376 w 3028217"/>
                  <a:gd name="connsiteY236" fmla="*/ 1014911 h 2962327"/>
                  <a:gd name="connsiteX237" fmla="*/ 2509381 w 3028217"/>
                  <a:gd name="connsiteY237" fmla="*/ 1044438 h 2962327"/>
                  <a:gd name="connsiteX238" fmla="*/ 2504618 w 3028217"/>
                  <a:gd name="connsiteY238" fmla="*/ 1057773 h 2962327"/>
                  <a:gd name="connsiteX239" fmla="*/ 2488426 w 3028217"/>
                  <a:gd name="connsiteY239" fmla="*/ 1077776 h 2962327"/>
                  <a:gd name="connsiteX240" fmla="*/ 2476996 w 3028217"/>
                  <a:gd name="connsiteY240" fmla="*/ 1084443 h 2962327"/>
                  <a:gd name="connsiteX241" fmla="*/ 2356028 w 3028217"/>
                  <a:gd name="connsiteY241" fmla="*/ 985383 h 2962327"/>
                  <a:gd name="connsiteX242" fmla="*/ 2317928 w 3028217"/>
                  <a:gd name="connsiteY242" fmla="*/ 978716 h 2962327"/>
                  <a:gd name="connsiteX243" fmla="*/ 2295068 w 3028217"/>
                  <a:gd name="connsiteY243" fmla="*/ 993003 h 2962327"/>
                  <a:gd name="connsiteX244" fmla="*/ 2196008 w 3028217"/>
                  <a:gd name="connsiteY244" fmla="*/ 1057773 h 2962327"/>
                  <a:gd name="connsiteX245" fmla="*/ 2181721 w 3028217"/>
                  <a:gd name="connsiteY245" fmla="*/ 1087301 h 2962327"/>
                  <a:gd name="connsiteX246" fmla="*/ 2105521 w 3028217"/>
                  <a:gd name="connsiteY246" fmla="*/ 1157786 h 2962327"/>
                  <a:gd name="connsiteX247" fmla="*/ 2053133 w 3028217"/>
                  <a:gd name="connsiteY247" fmla="*/ 1155881 h 2962327"/>
                  <a:gd name="connsiteX248" fmla="*/ 2036941 w 3028217"/>
                  <a:gd name="connsiteY248" fmla="*/ 1136831 h 2962327"/>
                  <a:gd name="connsiteX249" fmla="*/ 2008366 w 3028217"/>
                  <a:gd name="connsiteY249" fmla="*/ 1131116 h 2962327"/>
                  <a:gd name="connsiteX250" fmla="*/ 2001698 w 3028217"/>
                  <a:gd name="connsiteY250" fmla="*/ 1074918 h 2962327"/>
                  <a:gd name="connsiteX251" fmla="*/ 2008366 w 3028217"/>
                  <a:gd name="connsiteY251" fmla="*/ 1001576 h 2962327"/>
                  <a:gd name="connsiteX252" fmla="*/ 2035988 w 3028217"/>
                  <a:gd name="connsiteY252" fmla="*/ 977763 h 2962327"/>
                  <a:gd name="connsiteX253" fmla="*/ 2107426 w 3028217"/>
                  <a:gd name="connsiteY253" fmla="*/ 983478 h 2962327"/>
                  <a:gd name="connsiteX254" fmla="*/ 2148383 w 3028217"/>
                  <a:gd name="connsiteY254" fmla="*/ 975858 h 2962327"/>
                  <a:gd name="connsiteX255" fmla="*/ 2150288 w 3028217"/>
                  <a:gd name="connsiteY255" fmla="*/ 913946 h 2962327"/>
                  <a:gd name="connsiteX256" fmla="*/ 2112188 w 3028217"/>
                  <a:gd name="connsiteY256" fmla="*/ 876798 h 2962327"/>
                  <a:gd name="connsiteX257" fmla="*/ 2096948 w 3028217"/>
                  <a:gd name="connsiteY257" fmla="*/ 862511 h 2962327"/>
                  <a:gd name="connsiteX258" fmla="*/ 2118856 w 3028217"/>
                  <a:gd name="connsiteY258" fmla="*/ 849176 h 2962327"/>
                  <a:gd name="connsiteX259" fmla="*/ 2206486 w 3028217"/>
                  <a:gd name="connsiteY259" fmla="*/ 810123 h 2962327"/>
                  <a:gd name="connsiteX260" fmla="*/ 2308403 w 3028217"/>
                  <a:gd name="connsiteY260" fmla="*/ 731066 h 2962327"/>
                  <a:gd name="connsiteX261" fmla="*/ 2321738 w 3028217"/>
                  <a:gd name="connsiteY261" fmla="*/ 708206 h 2962327"/>
                  <a:gd name="connsiteX262" fmla="*/ 2311261 w 3028217"/>
                  <a:gd name="connsiteY262" fmla="*/ 679631 h 2962327"/>
                  <a:gd name="connsiteX263" fmla="*/ 2320786 w 3028217"/>
                  <a:gd name="connsiteY263" fmla="*/ 643436 h 2962327"/>
                  <a:gd name="connsiteX264" fmla="*/ 2338883 w 3028217"/>
                  <a:gd name="connsiteY264" fmla="*/ 638673 h 2962327"/>
                  <a:gd name="connsiteX265" fmla="*/ 2343646 w 3028217"/>
                  <a:gd name="connsiteY265" fmla="*/ 675821 h 2962327"/>
                  <a:gd name="connsiteX266" fmla="*/ 2348408 w 3028217"/>
                  <a:gd name="connsiteY266" fmla="*/ 699633 h 2962327"/>
                  <a:gd name="connsiteX267" fmla="*/ 2376031 w 3028217"/>
                  <a:gd name="connsiteY267" fmla="*/ 706301 h 2962327"/>
                  <a:gd name="connsiteX268" fmla="*/ 2385556 w 3028217"/>
                  <a:gd name="connsiteY268" fmla="*/ 704396 h 2962327"/>
                  <a:gd name="connsiteX269" fmla="*/ 2454136 w 3028217"/>
                  <a:gd name="connsiteY269" fmla="*/ 698681 h 2962327"/>
                  <a:gd name="connsiteX270" fmla="*/ 2476996 w 3028217"/>
                  <a:gd name="connsiteY270" fmla="*/ 692013 h 2962327"/>
                  <a:gd name="connsiteX271" fmla="*/ 2517953 w 3028217"/>
                  <a:gd name="connsiteY271" fmla="*/ 648198 h 2962327"/>
                  <a:gd name="connsiteX272" fmla="*/ 2563673 w 3028217"/>
                  <a:gd name="connsiteY272" fmla="*/ 626291 h 2962327"/>
                  <a:gd name="connsiteX273" fmla="*/ 2554148 w 3028217"/>
                  <a:gd name="connsiteY273" fmla="*/ 585333 h 2962327"/>
                  <a:gd name="connsiteX274" fmla="*/ 2572928 w 3028217"/>
                  <a:gd name="connsiteY274" fmla="*/ 573708 h 2962327"/>
                  <a:gd name="connsiteX275" fmla="*/ 2586098 w 3028217"/>
                  <a:gd name="connsiteY275" fmla="*/ 571735 h 2962327"/>
                  <a:gd name="connsiteX276" fmla="*/ 2586726 w 3028217"/>
                  <a:gd name="connsiteY276" fmla="*/ 571671 h 2962327"/>
                  <a:gd name="connsiteX277" fmla="*/ 2624633 w 3028217"/>
                  <a:gd name="connsiteY277" fmla="*/ 568188 h 2962327"/>
                  <a:gd name="connsiteX278" fmla="*/ 2630348 w 3028217"/>
                  <a:gd name="connsiteY278" fmla="*/ 563426 h 2962327"/>
                  <a:gd name="connsiteX279" fmla="*/ 2633206 w 3028217"/>
                  <a:gd name="connsiteY279" fmla="*/ 563426 h 2962327"/>
                  <a:gd name="connsiteX280" fmla="*/ 2626538 w 3028217"/>
                  <a:gd name="connsiteY280" fmla="*/ 563426 h 2962327"/>
                  <a:gd name="connsiteX281" fmla="*/ 2593082 w 3028217"/>
                  <a:gd name="connsiteY281" fmla="*/ 570689 h 2962327"/>
                  <a:gd name="connsiteX282" fmla="*/ 2586098 w 3028217"/>
                  <a:gd name="connsiteY282" fmla="*/ 571735 h 2962327"/>
                  <a:gd name="connsiteX283" fmla="*/ 2574151 w 3028217"/>
                  <a:gd name="connsiteY283" fmla="*/ 572951 h 2962327"/>
                  <a:gd name="connsiteX284" fmla="*/ 2572928 w 3028217"/>
                  <a:gd name="connsiteY284" fmla="*/ 573708 h 2962327"/>
                  <a:gd name="connsiteX285" fmla="*/ 2558911 w 3028217"/>
                  <a:gd name="connsiteY285" fmla="*/ 575808 h 2962327"/>
                  <a:gd name="connsiteX286" fmla="*/ 2506523 w 3028217"/>
                  <a:gd name="connsiteY286" fmla="*/ 541518 h 2962327"/>
                  <a:gd name="connsiteX287" fmla="*/ 2512238 w 3028217"/>
                  <a:gd name="connsiteY287" fmla="*/ 480558 h 2962327"/>
                  <a:gd name="connsiteX288" fmla="*/ 2533193 w 3028217"/>
                  <a:gd name="connsiteY288" fmla="*/ 458651 h 2962327"/>
                  <a:gd name="connsiteX289" fmla="*/ 2534146 w 3028217"/>
                  <a:gd name="connsiteY289" fmla="*/ 440553 h 2962327"/>
                  <a:gd name="connsiteX290" fmla="*/ 2513191 w 3028217"/>
                  <a:gd name="connsiteY290" fmla="*/ 445316 h 2962327"/>
                  <a:gd name="connsiteX291" fmla="*/ 2464613 w 3028217"/>
                  <a:gd name="connsiteY291" fmla="*/ 509133 h 2962327"/>
                  <a:gd name="connsiteX292" fmla="*/ 2467471 w 3028217"/>
                  <a:gd name="connsiteY292" fmla="*/ 551996 h 2962327"/>
                  <a:gd name="connsiteX293" fmla="*/ 2468423 w 3028217"/>
                  <a:gd name="connsiteY293" fmla="*/ 597716 h 2962327"/>
                  <a:gd name="connsiteX294" fmla="*/ 2453183 w 3028217"/>
                  <a:gd name="connsiteY294" fmla="*/ 638673 h 2962327"/>
                  <a:gd name="connsiteX295" fmla="*/ 2423656 w 3028217"/>
                  <a:gd name="connsiteY295" fmla="*/ 676773 h 2962327"/>
                  <a:gd name="connsiteX296" fmla="*/ 2389366 w 3028217"/>
                  <a:gd name="connsiteY296" fmla="*/ 683441 h 2962327"/>
                  <a:gd name="connsiteX297" fmla="*/ 2383651 w 3028217"/>
                  <a:gd name="connsiteY297" fmla="*/ 659628 h 2962327"/>
                  <a:gd name="connsiteX298" fmla="*/ 2367458 w 3028217"/>
                  <a:gd name="connsiteY298" fmla="*/ 627243 h 2962327"/>
                  <a:gd name="connsiteX299" fmla="*/ 2308403 w 3028217"/>
                  <a:gd name="connsiteY299" fmla="*/ 612003 h 2962327"/>
                  <a:gd name="connsiteX300" fmla="*/ 2270303 w 3028217"/>
                  <a:gd name="connsiteY300" fmla="*/ 571046 h 2962327"/>
                  <a:gd name="connsiteX301" fmla="*/ 2260778 w 3028217"/>
                  <a:gd name="connsiteY301" fmla="*/ 543423 h 2962327"/>
                  <a:gd name="connsiteX302" fmla="*/ 2259826 w 3028217"/>
                  <a:gd name="connsiteY302" fmla="*/ 522468 h 2962327"/>
                  <a:gd name="connsiteX303" fmla="*/ 2390318 w 3028217"/>
                  <a:gd name="connsiteY303" fmla="*/ 385308 h 2962327"/>
                  <a:gd name="connsiteX304" fmla="*/ 2416988 w 3028217"/>
                  <a:gd name="connsiteY304" fmla="*/ 357686 h 2962327"/>
                  <a:gd name="connsiteX305" fmla="*/ 2417941 w 3028217"/>
                  <a:gd name="connsiteY305" fmla="*/ 351971 h 2962327"/>
                  <a:gd name="connsiteX306" fmla="*/ 2424608 w 3028217"/>
                  <a:gd name="connsiteY306" fmla="*/ 353876 h 2962327"/>
                  <a:gd name="connsiteX307" fmla="*/ 2452245 w 3028217"/>
                  <a:gd name="connsiteY307" fmla="*/ 336582 h 2962327"/>
                  <a:gd name="connsiteX308" fmla="*/ 2471113 w 3028217"/>
                  <a:gd name="connsiteY308" fmla="*/ 336025 h 2962327"/>
                  <a:gd name="connsiteX309" fmla="*/ 761544 w 3028217"/>
                  <a:gd name="connsiteY309" fmla="*/ 194808 h 2962327"/>
                  <a:gd name="connsiteX310" fmla="*/ 773926 w 3028217"/>
                  <a:gd name="connsiteY310" fmla="*/ 216716 h 2962327"/>
                  <a:gd name="connsiteX311" fmla="*/ 773926 w 3028217"/>
                  <a:gd name="connsiteY311" fmla="*/ 278628 h 2962327"/>
                  <a:gd name="connsiteX312" fmla="*/ 687249 w 3028217"/>
                  <a:gd name="connsiteY312" fmla="*/ 293868 h 2962327"/>
                  <a:gd name="connsiteX313" fmla="*/ 671056 w 3028217"/>
                  <a:gd name="connsiteY313" fmla="*/ 292916 h 2962327"/>
                  <a:gd name="connsiteX314" fmla="*/ 640576 w 3028217"/>
                  <a:gd name="connsiteY314" fmla="*/ 298631 h 2962327"/>
                  <a:gd name="connsiteX315" fmla="*/ 603429 w 3028217"/>
                  <a:gd name="connsiteY315" fmla="*/ 291011 h 2962327"/>
                  <a:gd name="connsiteX316" fmla="*/ 715824 w 3028217"/>
                  <a:gd name="connsiteY316" fmla="*/ 211953 h 2962327"/>
                  <a:gd name="connsiteX317" fmla="*/ 727254 w 3028217"/>
                  <a:gd name="connsiteY317" fmla="*/ 215763 h 2962327"/>
                  <a:gd name="connsiteX318" fmla="*/ 761544 w 3028217"/>
                  <a:gd name="connsiteY318" fmla="*/ 194808 h 2962327"/>
                  <a:gd name="connsiteX319" fmla="*/ 873343 w 3028217"/>
                  <a:gd name="connsiteY319" fmla="*/ 184331 h 2962327"/>
                  <a:gd name="connsiteX320" fmla="*/ 891083 w 3028217"/>
                  <a:gd name="connsiteY320" fmla="*/ 191951 h 2962327"/>
                  <a:gd name="connsiteX321" fmla="*/ 888226 w 3028217"/>
                  <a:gd name="connsiteY321" fmla="*/ 217668 h 2962327"/>
                  <a:gd name="connsiteX322" fmla="*/ 879241 w 3028217"/>
                  <a:gd name="connsiteY322" fmla="*/ 234820 h 2962327"/>
                  <a:gd name="connsiteX323" fmla="*/ 895370 w 3028217"/>
                  <a:gd name="connsiteY323" fmla="*/ 235036 h 2962327"/>
                  <a:gd name="connsiteX324" fmla="*/ 899656 w 3028217"/>
                  <a:gd name="connsiteY324" fmla="*/ 266246 h 2962327"/>
                  <a:gd name="connsiteX325" fmla="*/ 892988 w 3028217"/>
                  <a:gd name="connsiteY325" fmla="*/ 303393 h 2962327"/>
                  <a:gd name="connsiteX326" fmla="*/ 905371 w 3028217"/>
                  <a:gd name="connsiteY326" fmla="*/ 303393 h 2962327"/>
                  <a:gd name="connsiteX327" fmla="*/ 915848 w 3028217"/>
                  <a:gd name="connsiteY327" fmla="*/ 337683 h 2962327"/>
                  <a:gd name="connsiteX328" fmla="*/ 946328 w 3028217"/>
                  <a:gd name="connsiteY328" fmla="*/ 324348 h 2962327"/>
                  <a:gd name="connsiteX329" fmla="*/ 973409 w 3028217"/>
                  <a:gd name="connsiteY329" fmla="*/ 303804 h 2962327"/>
                  <a:gd name="connsiteX330" fmla="*/ 975260 w 3028217"/>
                  <a:gd name="connsiteY330" fmla="*/ 292796 h 2962327"/>
                  <a:gd name="connsiteX331" fmla="*/ 965378 w 3028217"/>
                  <a:gd name="connsiteY331" fmla="*/ 281485 h 2962327"/>
                  <a:gd name="connsiteX332" fmla="*/ 962521 w 3028217"/>
                  <a:gd name="connsiteY332" fmla="*/ 233860 h 2962327"/>
                  <a:gd name="connsiteX333" fmla="*/ 1013956 w 3028217"/>
                  <a:gd name="connsiteY333" fmla="*/ 203380 h 2962327"/>
                  <a:gd name="connsiteX334" fmla="*/ 1028243 w 3028217"/>
                  <a:gd name="connsiteY334" fmla="*/ 200165 h 2962327"/>
                  <a:gd name="connsiteX335" fmla="*/ 1042531 w 3028217"/>
                  <a:gd name="connsiteY335" fmla="*/ 206238 h 2962327"/>
                  <a:gd name="connsiteX336" fmla="*/ 1016813 w 3028217"/>
                  <a:gd name="connsiteY336" fmla="*/ 234813 h 2962327"/>
                  <a:gd name="connsiteX337" fmla="*/ 1075868 w 3028217"/>
                  <a:gd name="connsiteY337" fmla="*/ 204333 h 2962327"/>
                  <a:gd name="connsiteX338" fmla="*/ 1095871 w 3028217"/>
                  <a:gd name="connsiteY338" fmla="*/ 204333 h 2962327"/>
                  <a:gd name="connsiteX339" fmla="*/ 1099681 w 3028217"/>
                  <a:gd name="connsiteY339" fmla="*/ 232908 h 2962327"/>
                  <a:gd name="connsiteX340" fmla="*/ 1133971 w 3028217"/>
                  <a:gd name="connsiteY340" fmla="*/ 231003 h 2962327"/>
                  <a:gd name="connsiteX341" fmla="*/ 1151116 w 3028217"/>
                  <a:gd name="connsiteY341" fmla="*/ 238623 h 2962327"/>
                  <a:gd name="connsiteX342" fmla="*/ 1205408 w 3028217"/>
                  <a:gd name="connsiteY342" fmla="*/ 287200 h 2962327"/>
                  <a:gd name="connsiteX343" fmla="*/ 1198741 w 3028217"/>
                  <a:gd name="connsiteY343" fmla="*/ 334825 h 2962327"/>
                  <a:gd name="connsiteX344" fmla="*/ 1248271 w 3028217"/>
                  <a:gd name="connsiteY344" fmla="*/ 377688 h 2962327"/>
                  <a:gd name="connsiteX345" fmla="*/ 1246366 w 3028217"/>
                  <a:gd name="connsiteY345" fmla="*/ 402453 h 2962327"/>
                  <a:gd name="connsiteX346" fmla="*/ 1187311 w 3028217"/>
                  <a:gd name="connsiteY346" fmla="*/ 402453 h 2962327"/>
                  <a:gd name="connsiteX347" fmla="*/ 1171118 w 3028217"/>
                  <a:gd name="connsiteY347" fmla="*/ 396738 h 2962327"/>
                  <a:gd name="connsiteX348" fmla="*/ 1171118 w 3028217"/>
                  <a:gd name="connsiteY348" fmla="*/ 431028 h 2962327"/>
                  <a:gd name="connsiteX349" fmla="*/ 1151116 w 3028217"/>
                  <a:gd name="connsiteY349" fmla="*/ 479605 h 2962327"/>
                  <a:gd name="connsiteX350" fmla="*/ 1136828 w 3028217"/>
                  <a:gd name="connsiteY350" fmla="*/ 476748 h 2962327"/>
                  <a:gd name="connsiteX351" fmla="*/ 1136828 w 3028217"/>
                  <a:gd name="connsiteY351" fmla="*/ 487225 h 2962327"/>
                  <a:gd name="connsiteX352" fmla="*/ 1118731 w 3028217"/>
                  <a:gd name="connsiteY352" fmla="*/ 497703 h 2962327"/>
                  <a:gd name="connsiteX353" fmla="*/ 1066343 w 3028217"/>
                  <a:gd name="connsiteY353" fmla="*/ 455793 h 2962327"/>
                  <a:gd name="connsiteX354" fmla="*/ 1016813 w 3028217"/>
                  <a:gd name="connsiteY354" fmla="*/ 433885 h 2962327"/>
                  <a:gd name="connsiteX355" fmla="*/ 996811 w 3028217"/>
                  <a:gd name="connsiteY355" fmla="*/ 428170 h 2962327"/>
                  <a:gd name="connsiteX356" fmla="*/ 1013003 w 3028217"/>
                  <a:gd name="connsiteY356" fmla="*/ 411978 h 2962327"/>
                  <a:gd name="connsiteX357" fmla="*/ 1109206 w 3028217"/>
                  <a:gd name="connsiteY357" fmla="*/ 369115 h 2962327"/>
                  <a:gd name="connsiteX358" fmla="*/ 1089203 w 3028217"/>
                  <a:gd name="connsiteY358" fmla="*/ 307203 h 2962327"/>
                  <a:gd name="connsiteX359" fmla="*/ 1077773 w 3028217"/>
                  <a:gd name="connsiteY359" fmla="*/ 291010 h 2962327"/>
                  <a:gd name="connsiteX360" fmla="*/ 1016813 w 3028217"/>
                  <a:gd name="connsiteY360" fmla="*/ 292915 h 2962327"/>
                  <a:gd name="connsiteX361" fmla="*/ 1007169 w 3028217"/>
                  <a:gd name="connsiteY361" fmla="*/ 296011 h 2962327"/>
                  <a:gd name="connsiteX362" fmla="*/ 1007866 w 3028217"/>
                  <a:gd name="connsiteY362" fmla="*/ 302667 h 2962327"/>
                  <a:gd name="connsiteX363" fmla="*/ 1009193 w 3028217"/>
                  <a:gd name="connsiteY363" fmla="*/ 303393 h 2962327"/>
                  <a:gd name="connsiteX364" fmla="*/ 962521 w 3028217"/>
                  <a:gd name="connsiteY364" fmla="*/ 370068 h 2962327"/>
                  <a:gd name="connsiteX365" fmla="*/ 905371 w 3028217"/>
                  <a:gd name="connsiteY365" fmla="*/ 371973 h 2962327"/>
                  <a:gd name="connsiteX366" fmla="*/ 868223 w 3028217"/>
                  <a:gd name="connsiteY366" fmla="*/ 410073 h 2962327"/>
                  <a:gd name="connsiteX367" fmla="*/ 836791 w 3028217"/>
                  <a:gd name="connsiteY367" fmla="*/ 426266 h 2962327"/>
                  <a:gd name="connsiteX368" fmla="*/ 816788 w 3028217"/>
                  <a:gd name="connsiteY368" fmla="*/ 424361 h 2962327"/>
                  <a:gd name="connsiteX369" fmla="*/ 677723 w 3028217"/>
                  <a:gd name="connsiteY369" fmla="*/ 507228 h 2962327"/>
                  <a:gd name="connsiteX370" fmla="*/ 668198 w 3028217"/>
                  <a:gd name="connsiteY370" fmla="*/ 553901 h 2962327"/>
                  <a:gd name="connsiteX371" fmla="*/ 662483 w 3028217"/>
                  <a:gd name="connsiteY371" fmla="*/ 586286 h 2962327"/>
                  <a:gd name="connsiteX372" fmla="*/ 716776 w 3028217"/>
                  <a:gd name="connsiteY372" fmla="*/ 612956 h 2962327"/>
                  <a:gd name="connsiteX373" fmla="*/ 771068 w 3028217"/>
                  <a:gd name="connsiteY373" fmla="*/ 645341 h 2962327"/>
                  <a:gd name="connsiteX374" fmla="*/ 782498 w 3028217"/>
                  <a:gd name="connsiteY374" fmla="*/ 667248 h 2962327"/>
                  <a:gd name="connsiteX375" fmla="*/ 772973 w 3028217"/>
                  <a:gd name="connsiteY375" fmla="*/ 726303 h 2962327"/>
                  <a:gd name="connsiteX376" fmla="*/ 805358 w 3028217"/>
                  <a:gd name="connsiteY376" fmla="*/ 736781 h 2962327"/>
                  <a:gd name="connsiteX377" fmla="*/ 828218 w 3028217"/>
                  <a:gd name="connsiteY377" fmla="*/ 689156 h 2962327"/>
                  <a:gd name="connsiteX378" fmla="*/ 858698 w 3028217"/>
                  <a:gd name="connsiteY378" fmla="*/ 652961 h 2962327"/>
                  <a:gd name="connsiteX379" fmla="*/ 901561 w 3028217"/>
                  <a:gd name="connsiteY379" fmla="*/ 573903 h 2962327"/>
                  <a:gd name="connsiteX380" fmla="*/ 904418 w 3028217"/>
                  <a:gd name="connsiteY380" fmla="*/ 561521 h 2962327"/>
                  <a:gd name="connsiteX381" fmla="*/ 953948 w 3028217"/>
                  <a:gd name="connsiteY381" fmla="*/ 491988 h 2962327"/>
                  <a:gd name="connsiteX382" fmla="*/ 968236 w 3028217"/>
                  <a:gd name="connsiteY382" fmla="*/ 478653 h 2962327"/>
                  <a:gd name="connsiteX383" fmla="*/ 1049198 w 3028217"/>
                  <a:gd name="connsiteY383" fmla="*/ 512943 h 2962327"/>
                  <a:gd name="connsiteX384" fmla="*/ 1063486 w 3028217"/>
                  <a:gd name="connsiteY384" fmla="*/ 539613 h 2962327"/>
                  <a:gd name="connsiteX385" fmla="*/ 1067296 w 3028217"/>
                  <a:gd name="connsiteY385" fmla="*/ 583428 h 2962327"/>
                  <a:gd name="connsiteX386" fmla="*/ 1112063 w 3028217"/>
                  <a:gd name="connsiteY386" fmla="*/ 568188 h 2962327"/>
                  <a:gd name="connsiteX387" fmla="*/ 1146353 w 3028217"/>
                  <a:gd name="connsiteY387" fmla="*/ 580571 h 2962327"/>
                  <a:gd name="connsiteX388" fmla="*/ 1151116 w 3028217"/>
                  <a:gd name="connsiteY388" fmla="*/ 616766 h 2962327"/>
                  <a:gd name="connsiteX389" fmla="*/ 1193026 w 3028217"/>
                  <a:gd name="connsiteY389" fmla="*/ 684393 h 2962327"/>
                  <a:gd name="connsiteX390" fmla="*/ 1182905 w 3028217"/>
                  <a:gd name="connsiteY390" fmla="*/ 697847 h 2962327"/>
                  <a:gd name="connsiteX391" fmla="*/ 1179024 w 3028217"/>
                  <a:gd name="connsiteY391" fmla="*/ 699159 h 2962327"/>
                  <a:gd name="connsiteX392" fmla="*/ 1177845 w 3028217"/>
                  <a:gd name="connsiteY392" fmla="*/ 699023 h 2962327"/>
                  <a:gd name="connsiteX393" fmla="*/ 1166356 w 3028217"/>
                  <a:gd name="connsiteY393" fmla="*/ 703443 h 2962327"/>
                  <a:gd name="connsiteX394" fmla="*/ 1179024 w 3028217"/>
                  <a:gd name="connsiteY394" fmla="*/ 699159 h 2962327"/>
                  <a:gd name="connsiteX395" fmla="*/ 1188263 w 3028217"/>
                  <a:gd name="connsiteY395" fmla="*/ 700229 h 2962327"/>
                  <a:gd name="connsiteX396" fmla="*/ 1207313 w 3028217"/>
                  <a:gd name="connsiteY396" fmla="*/ 712016 h 2962327"/>
                  <a:gd name="connsiteX397" fmla="*/ 1205051 w 3028217"/>
                  <a:gd name="connsiteY397" fmla="*/ 754402 h 2962327"/>
                  <a:gd name="connsiteX398" fmla="*/ 1180854 w 3028217"/>
                  <a:gd name="connsiteY398" fmla="*/ 787924 h 2962327"/>
                  <a:gd name="connsiteX399" fmla="*/ 1187073 w 3028217"/>
                  <a:gd name="connsiteY399" fmla="*/ 807504 h 2962327"/>
                  <a:gd name="connsiteX400" fmla="*/ 1206361 w 3028217"/>
                  <a:gd name="connsiteY400" fmla="*/ 814886 h 2962327"/>
                  <a:gd name="connsiteX401" fmla="*/ 1213981 w 3028217"/>
                  <a:gd name="connsiteY401" fmla="*/ 828221 h 2962327"/>
                  <a:gd name="connsiteX402" fmla="*/ 1172071 w 3028217"/>
                  <a:gd name="connsiteY402" fmla="*/ 862511 h 2962327"/>
                  <a:gd name="connsiteX403" fmla="*/ 1115874 w 3028217"/>
                  <a:gd name="connsiteY403" fmla="*/ 854891 h 2962327"/>
                  <a:gd name="connsiteX404" fmla="*/ 1148259 w 3028217"/>
                  <a:gd name="connsiteY404" fmla="*/ 807266 h 2962327"/>
                  <a:gd name="connsiteX405" fmla="*/ 1173024 w 3028217"/>
                  <a:gd name="connsiteY405" fmla="*/ 780596 h 2962327"/>
                  <a:gd name="connsiteX406" fmla="*/ 1173125 w 3028217"/>
                  <a:gd name="connsiteY406" fmla="*/ 780684 h 2962327"/>
                  <a:gd name="connsiteX407" fmla="*/ 1174333 w 3028217"/>
                  <a:gd name="connsiteY407" fmla="*/ 770475 h 2962327"/>
                  <a:gd name="connsiteX408" fmla="*/ 1163498 w 3028217"/>
                  <a:gd name="connsiteY408" fmla="*/ 767261 h 2962327"/>
                  <a:gd name="connsiteX409" fmla="*/ 1124446 w 3028217"/>
                  <a:gd name="connsiteY409" fmla="*/ 787263 h 2962327"/>
                  <a:gd name="connsiteX410" fmla="*/ 1043483 w 3028217"/>
                  <a:gd name="connsiteY410" fmla="*/ 789168 h 2962327"/>
                  <a:gd name="connsiteX411" fmla="*/ 993953 w 3028217"/>
                  <a:gd name="connsiteY411" fmla="*/ 794883 h 2962327"/>
                  <a:gd name="connsiteX412" fmla="*/ 959663 w 3028217"/>
                  <a:gd name="connsiteY412" fmla="*/ 814886 h 2962327"/>
                  <a:gd name="connsiteX413" fmla="*/ 929183 w 3028217"/>
                  <a:gd name="connsiteY413" fmla="*/ 839651 h 2962327"/>
                  <a:gd name="connsiteX414" fmla="*/ 925100 w 3028217"/>
                  <a:gd name="connsiteY414" fmla="*/ 843462 h 2962327"/>
                  <a:gd name="connsiteX415" fmla="*/ 915848 w 3028217"/>
                  <a:gd name="connsiteY415" fmla="*/ 851081 h 2962327"/>
                  <a:gd name="connsiteX416" fmla="*/ 912991 w 3028217"/>
                  <a:gd name="connsiteY416" fmla="*/ 851081 h 2962327"/>
                  <a:gd name="connsiteX417" fmla="*/ 914896 w 3028217"/>
                  <a:gd name="connsiteY417" fmla="*/ 852986 h 2962327"/>
                  <a:gd name="connsiteX418" fmla="*/ 925100 w 3028217"/>
                  <a:gd name="connsiteY418" fmla="*/ 843462 h 2962327"/>
                  <a:gd name="connsiteX419" fmla="*/ 932041 w 3028217"/>
                  <a:gd name="connsiteY419" fmla="*/ 837746 h 2962327"/>
                  <a:gd name="connsiteX420" fmla="*/ 972998 w 3028217"/>
                  <a:gd name="connsiteY420" fmla="*/ 820601 h 2962327"/>
                  <a:gd name="connsiteX421" fmla="*/ 992048 w 3028217"/>
                  <a:gd name="connsiteY421" fmla="*/ 814886 h 2962327"/>
                  <a:gd name="connsiteX422" fmla="*/ 1023481 w 3028217"/>
                  <a:gd name="connsiteY422" fmla="*/ 819648 h 2962327"/>
                  <a:gd name="connsiteX423" fmla="*/ 1005383 w 3028217"/>
                  <a:gd name="connsiteY423" fmla="*/ 842508 h 2962327"/>
                  <a:gd name="connsiteX424" fmla="*/ 1006336 w 3028217"/>
                  <a:gd name="connsiteY424" fmla="*/ 854891 h 2962327"/>
                  <a:gd name="connsiteX425" fmla="*/ 1005383 w 3028217"/>
                  <a:gd name="connsiteY425" fmla="*/ 889181 h 2962327"/>
                  <a:gd name="connsiteX426" fmla="*/ 984428 w 3028217"/>
                  <a:gd name="connsiteY426" fmla="*/ 910136 h 2962327"/>
                  <a:gd name="connsiteX427" fmla="*/ 952043 w 3028217"/>
                  <a:gd name="connsiteY427" fmla="*/ 916803 h 2962327"/>
                  <a:gd name="connsiteX428" fmla="*/ 899656 w 3028217"/>
                  <a:gd name="connsiteY428" fmla="*/ 938711 h 2962327"/>
                  <a:gd name="connsiteX429" fmla="*/ 855841 w 3028217"/>
                  <a:gd name="connsiteY429" fmla="*/ 985383 h 2962327"/>
                  <a:gd name="connsiteX430" fmla="*/ 831076 w 3028217"/>
                  <a:gd name="connsiteY430" fmla="*/ 1003481 h 2962327"/>
                  <a:gd name="connsiteX431" fmla="*/ 738683 w 3028217"/>
                  <a:gd name="connsiteY431" fmla="*/ 1081586 h 2962327"/>
                  <a:gd name="connsiteX432" fmla="*/ 711061 w 3028217"/>
                  <a:gd name="connsiteY432" fmla="*/ 1115876 h 2962327"/>
                  <a:gd name="connsiteX433" fmla="*/ 666293 w 3028217"/>
                  <a:gd name="connsiteY433" fmla="*/ 1175883 h 2962327"/>
                  <a:gd name="connsiteX434" fmla="*/ 585331 w 3028217"/>
                  <a:gd name="connsiteY434" fmla="*/ 1230176 h 2962327"/>
                  <a:gd name="connsiteX435" fmla="*/ 559613 w 3028217"/>
                  <a:gd name="connsiteY435" fmla="*/ 1297803 h 2962327"/>
                  <a:gd name="connsiteX436" fmla="*/ 557708 w 3028217"/>
                  <a:gd name="connsiteY436" fmla="*/ 1386386 h 2962327"/>
                  <a:gd name="connsiteX437" fmla="*/ 542468 w 3028217"/>
                  <a:gd name="connsiteY437" fmla="*/ 1407341 h 2962327"/>
                  <a:gd name="connsiteX438" fmla="*/ 528181 w 3028217"/>
                  <a:gd name="connsiteY438" fmla="*/ 1387338 h 2962327"/>
                  <a:gd name="connsiteX439" fmla="*/ 519608 w 3028217"/>
                  <a:gd name="connsiteY439" fmla="*/ 1320663 h 2962327"/>
                  <a:gd name="connsiteX440" fmla="*/ 488176 w 3028217"/>
                  <a:gd name="connsiteY440" fmla="*/ 1283516 h 2962327"/>
                  <a:gd name="connsiteX441" fmla="*/ 429121 w 3028217"/>
                  <a:gd name="connsiteY441" fmla="*/ 1267323 h 2962327"/>
                  <a:gd name="connsiteX442" fmla="*/ 409118 w 3028217"/>
                  <a:gd name="connsiteY442" fmla="*/ 1268276 h 2962327"/>
                  <a:gd name="connsiteX443" fmla="*/ 336728 w 3028217"/>
                  <a:gd name="connsiteY443" fmla="*/ 1284468 h 2962327"/>
                  <a:gd name="connsiteX444" fmla="*/ 215761 w 3028217"/>
                  <a:gd name="connsiteY444" fmla="*/ 1373051 h 2962327"/>
                  <a:gd name="connsiteX445" fmla="*/ 189091 w 3028217"/>
                  <a:gd name="connsiteY445" fmla="*/ 1441631 h 2962327"/>
                  <a:gd name="connsiteX446" fmla="*/ 196711 w 3028217"/>
                  <a:gd name="connsiteY446" fmla="*/ 1544501 h 2962327"/>
                  <a:gd name="connsiteX447" fmla="*/ 244336 w 3028217"/>
                  <a:gd name="connsiteY447" fmla="*/ 1573076 h 2962327"/>
                  <a:gd name="connsiteX448" fmla="*/ 320536 w 3028217"/>
                  <a:gd name="connsiteY448" fmla="*/ 1514973 h 2962327"/>
                  <a:gd name="connsiteX449" fmla="*/ 387211 w 3028217"/>
                  <a:gd name="connsiteY449" fmla="*/ 1494971 h 2962327"/>
                  <a:gd name="connsiteX450" fmla="*/ 389116 w 3028217"/>
                  <a:gd name="connsiteY450" fmla="*/ 1515926 h 2962327"/>
                  <a:gd name="connsiteX451" fmla="*/ 340538 w 3028217"/>
                  <a:gd name="connsiteY451" fmla="*/ 1624511 h 2962327"/>
                  <a:gd name="connsiteX452" fmla="*/ 354826 w 3028217"/>
                  <a:gd name="connsiteY452" fmla="*/ 1644513 h 2962327"/>
                  <a:gd name="connsiteX453" fmla="*/ 410071 w 3028217"/>
                  <a:gd name="connsiteY453" fmla="*/ 1645466 h 2962327"/>
                  <a:gd name="connsiteX454" fmla="*/ 439598 w 3028217"/>
                  <a:gd name="connsiteY454" fmla="*/ 1687376 h 2962327"/>
                  <a:gd name="connsiteX455" fmla="*/ 426263 w 3028217"/>
                  <a:gd name="connsiteY455" fmla="*/ 1743573 h 2962327"/>
                  <a:gd name="connsiteX456" fmla="*/ 450076 w 3028217"/>
                  <a:gd name="connsiteY456" fmla="*/ 1813106 h 2962327"/>
                  <a:gd name="connsiteX457" fmla="*/ 499606 w 3028217"/>
                  <a:gd name="connsiteY457" fmla="*/ 1812153 h 2962327"/>
                  <a:gd name="connsiteX458" fmla="*/ 536753 w 3028217"/>
                  <a:gd name="connsiteY458" fmla="*/ 1818821 h 2962327"/>
                  <a:gd name="connsiteX459" fmla="*/ 577711 w 3028217"/>
                  <a:gd name="connsiteY459" fmla="*/ 1813106 h 2962327"/>
                  <a:gd name="connsiteX460" fmla="*/ 661531 w 3028217"/>
                  <a:gd name="connsiteY460" fmla="*/ 1754051 h 2962327"/>
                  <a:gd name="connsiteX461" fmla="*/ 672008 w 3028217"/>
                  <a:gd name="connsiteY461" fmla="*/ 1763576 h 2962327"/>
                  <a:gd name="connsiteX462" fmla="*/ 695821 w 3028217"/>
                  <a:gd name="connsiteY462" fmla="*/ 1768338 h 2962327"/>
                  <a:gd name="connsiteX463" fmla="*/ 741541 w 3028217"/>
                  <a:gd name="connsiteY463" fmla="*/ 1772148 h 2962327"/>
                  <a:gd name="connsiteX464" fmla="*/ 832028 w 3028217"/>
                  <a:gd name="connsiteY464" fmla="*/ 1788341 h 2962327"/>
                  <a:gd name="connsiteX465" fmla="*/ 865366 w 3028217"/>
                  <a:gd name="connsiteY465" fmla="*/ 1796913 h 2962327"/>
                  <a:gd name="connsiteX466" fmla="*/ 910133 w 3028217"/>
                  <a:gd name="connsiteY466" fmla="*/ 1838823 h 2962327"/>
                  <a:gd name="connsiteX467" fmla="*/ 1047293 w 3028217"/>
                  <a:gd name="connsiteY467" fmla="*/ 1918833 h 2962327"/>
                  <a:gd name="connsiteX468" fmla="*/ 1116826 w 3028217"/>
                  <a:gd name="connsiteY468" fmla="*/ 2036943 h 2962327"/>
                  <a:gd name="connsiteX469" fmla="*/ 1106348 w 3028217"/>
                  <a:gd name="connsiteY469" fmla="*/ 2056946 h 2962327"/>
                  <a:gd name="connsiteX470" fmla="*/ 1104443 w 3028217"/>
                  <a:gd name="connsiteY470" fmla="*/ 2099808 h 2962327"/>
                  <a:gd name="connsiteX471" fmla="*/ 1124446 w 3028217"/>
                  <a:gd name="connsiteY471" fmla="*/ 2102666 h 2962327"/>
                  <a:gd name="connsiteX472" fmla="*/ 1193026 w 3028217"/>
                  <a:gd name="connsiteY472" fmla="*/ 2077901 h 2962327"/>
                  <a:gd name="connsiteX473" fmla="*/ 1280656 w 3028217"/>
                  <a:gd name="connsiteY473" fmla="*/ 2123621 h 2962327"/>
                  <a:gd name="connsiteX474" fmla="*/ 1387336 w 3028217"/>
                  <a:gd name="connsiteY474" fmla="*/ 2172198 h 2962327"/>
                  <a:gd name="connsiteX475" fmla="*/ 1434008 w 3028217"/>
                  <a:gd name="connsiteY475" fmla="*/ 2199821 h 2962327"/>
                  <a:gd name="connsiteX476" fmla="*/ 1430198 w 3028217"/>
                  <a:gd name="connsiteY476" fmla="*/ 2282688 h 2962327"/>
                  <a:gd name="connsiteX477" fmla="*/ 1370191 w 3028217"/>
                  <a:gd name="connsiteY477" fmla="*/ 2373176 h 2962327"/>
                  <a:gd name="connsiteX478" fmla="*/ 1358761 w 3028217"/>
                  <a:gd name="connsiteY478" fmla="*/ 2423658 h 2962327"/>
                  <a:gd name="connsiteX479" fmla="*/ 1327328 w 3028217"/>
                  <a:gd name="connsiteY479" fmla="*/ 2600823 h 2962327"/>
                  <a:gd name="connsiteX480" fmla="*/ 1293991 w 3028217"/>
                  <a:gd name="connsiteY480" fmla="*/ 2626541 h 2962327"/>
                  <a:gd name="connsiteX481" fmla="*/ 1218743 w 3028217"/>
                  <a:gd name="connsiteY481" fmla="*/ 2661783 h 2962327"/>
                  <a:gd name="connsiteX482" fmla="*/ 1193026 w 3028217"/>
                  <a:gd name="connsiteY482" fmla="*/ 2710361 h 2962327"/>
                  <a:gd name="connsiteX483" fmla="*/ 1164451 w 3028217"/>
                  <a:gd name="connsiteY483" fmla="*/ 2832281 h 2962327"/>
                  <a:gd name="connsiteX484" fmla="*/ 1122541 w 3028217"/>
                  <a:gd name="connsiteY484" fmla="*/ 2910386 h 2962327"/>
                  <a:gd name="connsiteX485" fmla="*/ 1095871 w 3028217"/>
                  <a:gd name="connsiteY485" fmla="*/ 2929436 h 2962327"/>
                  <a:gd name="connsiteX486" fmla="*/ 1061581 w 3028217"/>
                  <a:gd name="connsiteY486" fmla="*/ 2922768 h 2962327"/>
                  <a:gd name="connsiteX487" fmla="*/ 1047293 w 3028217"/>
                  <a:gd name="connsiteY487" fmla="*/ 2929436 h 2962327"/>
                  <a:gd name="connsiteX488" fmla="*/ 1061581 w 3028217"/>
                  <a:gd name="connsiteY488" fmla="*/ 2956106 h 2962327"/>
                  <a:gd name="connsiteX489" fmla="*/ 1040626 w 3028217"/>
                  <a:gd name="connsiteY489" fmla="*/ 2959916 h 2962327"/>
                  <a:gd name="connsiteX490" fmla="*/ 783451 w 3028217"/>
                  <a:gd name="connsiteY490" fmla="*/ 2850378 h 2962327"/>
                  <a:gd name="connsiteX491" fmla="*/ 752971 w 3028217"/>
                  <a:gd name="connsiteY491" fmla="*/ 2805611 h 2962327"/>
                  <a:gd name="connsiteX492" fmla="*/ 737731 w 3028217"/>
                  <a:gd name="connsiteY492" fmla="*/ 2765606 h 2962327"/>
                  <a:gd name="connsiteX493" fmla="*/ 721538 w 3028217"/>
                  <a:gd name="connsiteY493" fmla="*/ 2564628 h 2962327"/>
                  <a:gd name="connsiteX494" fmla="*/ 670103 w 3028217"/>
                  <a:gd name="connsiteY494" fmla="*/ 2492238 h 2962327"/>
                  <a:gd name="connsiteX495" fmla="*/ 539611 w 3028217"/>
                  <a:gd name="connsiteY495" fmla="*/ 2337933 h 2962327"/>
                  <a:gd name="connsiteX496" fmla="*/ 473888 w 3028217"/>
                  <a:gd name="connsiteY496" fmla="*/ 2221728 h 2962327"/>
                  <a:gd name="connsiteX497" fmla="*/ 468173 w 3028217"/>
                  <a:gd name="connsiteY497" fmla="*/ 2148386 h 2962327"/>
                  <a:gd name="connsiteX498" fmla="*/ 471983 w 3028217"/>
                  <a:gd name="connsiteY498" fmla="*/ 2122668 h 2962327"/>
                  <a:gd name="connsiteX499" fmla="*/ 493891 w 3028217"/>
                  <a:gd name="connsiteY499" fmla="*/ 2021703 h 2962327"/>
                  <a:gd name="connsiteX500" fmla="*/ 538658 w 3028217"/>
                  <a:gd name="connsiteY500" fmla="*/ 1907403 h 2962327"/>
                  <a:gd name="connsiteX501" fmla="*/ 524371 w 3028217"/>
                  <a:gd name="connsiteY501" fmla="*/ 1854063 h 2962327"/>
                  <a:gd name="connsiteX502" fmla="*/ 499606 w 3028217"/>
                  <a:gd name="connsiteY502" fmla="*/ 1853111 h 2962327"/>
                  <a:gd name="connsiteX503" fmla="*/ 459601 w 3028217"/>
                  <a:gd name="connsiteY503" fmla="*/ 1860731 h 2962327"/>
                  <a:gd name="connsiteX504" fmla="*/ 408166 w 3028217"/>
                  <a:gd name="connsiteY504" fmla="*/ 1827393 h 2962327"/>
                  <a:gd name="connsiteX505" fmla="*/ 354826 w 3028217"/>
                  <a:gd name="connsiteY505" fmla="*/ 1742621 h 2962327"/>
                  <a:gd name="connsiteX506" fmla="*/ 322441 w 3028217"/>
                  <a:gd name="connsiteY506" fmla="*/ 1715951 h 2962327"/>
                  <a:gd name="connsiteX507" fmla="*/ 234811 w 3028217"/>
                  <a:gd name="connsiteY507" fmla="*/ 1658801 h 2962327"/>
                  <a:gd name="connsiteX508" fmla="*/ 206236 w 3028217"/>
                  <a:gd name="connsiteY508" fmla="*/ 1644513 h 2962327"/>
                  <a:gd name="connsiteX509" fmla="*/ 116701 w 3028217"/>
                  <a:gd name="connsiteY509" fmla="*/ 1622606 h 2962327"/>
                  <a:gd name="connsiteX510" fmla="*/ 28118 w 3028217"/>
                  <a:gd name="connsiteY510" fmla="*/ 1557836 h 2962327"/>
                  <a:gd name="connsiteX511" fmla="*/ 12878 w 3028217"/>
                  <a:gd name="connsiteY511" fmla="*/ 1499733 h 2962327"/>
                  <a:gd name="connsiteX512" fmla="*/ 10021 w 3028217"/>
                  <a:gd name="connsiteY512" fmla="*/ 1446393 h 2962327"/>
                  <a:gd name="connsiteX513" fmla="*/ 5258 w 3028217"/>
                  <a:gd name="connsiteY513" fmla="*/ 1410198 h 2962327"/>
                  <a:gd name="connsiteX514" fmla="*/ 45263 w 3028217"/>
                  <a:gd name="connsiteY514" fmla="*/ 1105398 h 2962327"/>
                  <a:gd name="connsiteX515" fmla="*/ 304343 w 3028217"/>
                  <a:gd name="connsiteY515" fmla="*/ 581523 h 2962327"/>
                  <a:gd name="connsiteX516" fmla="*/ 548183 w 3028217"/>
                  <a:gd name="connsiteY516" fmla="*/ 329111 h 2962327"/>
                  <a:gd name="connsiteX517" fmla="*/ 617716 w 3028217"/>
                  <a:gd name="connsiteY517" fmla="*/ 317681 h 2962327"/>
                  <a:gd name="connsiteX518" fmla="*/ 631051 w 3028217"/>
                  <a:gd name="connsiteY518" fmla="*/ 309108 h 2962327"/>
                  <a:gd name="connsiteX519" fmla="*/ 692011 w 3028217"/>
                  <a:gd name="connsiteY519" fmla="*/ 299583 h 2962327"/>
                  <a:gd name="connsiteX520" fmla="*/ 756781 w 3028217"/>
                  <a:gd name="connsiteY520" fmla="*/ 316728 h 2962327"/>
                  <a:gd name="connsiteX521" fmla="*/ 780593 w 3028217"/>
                  <a:gd name="connsiteY521" fmla="*/ 315776 h 2962327"/>
                  <a:gd name="connsiteX522" fmla="*/ 797738 w 3028217"/>
                  <a:gd name="connsiteY522" fmla="*/ 314823 h 2962327"/>
                  <a:gd name="connsiteX523" fmla="*/ 831076 w 3028217"/>
                  <a:gd name="connsiteY523" fmla="*/ 316728 h 2962327"/>
                  <a:gd name="connsiteX524" fmla="*/ 841553 w 3028217"/>
                  <a:gd name="connsiteY524" fmla="*/ 277676 h 2962327"/>
                  <a:gd name="connsiteX525" fmla="*/ 852031 w 3028217"/>
                  <a:gd name="connsiteY525" fmla="*/ 259578 h 2962327"/>
                  <a:gd name="connsiteX526" fmla="*/ 867152 w 3028217"/>
                  <a:gd name="connsiteY526" fmla="*/ 248624 h 2962327"/>
                  <a:gd name="connsiteX527" fmla="*/ 876026 w 3028217"/>
                  <a:gd name="connsiteY527" fmla="*/ 238011 h 2962327"/>
                  <a:gd name="connsiteX528" fmla="*/ 858921 w 3028217"/>
                  <a:gd name="connsiteY528" fmla="*/ 241392 h 2962327"/>
                  <a:gd name="connsiteX529" fmla="*/ 821551 w 3028217"/>
                  <a:gd name="connsiteY529" fmla="*/ 210048 h 2962327"/>
                  <a:gd name="connsiteX530" fmla="*/ 857746 w 3028217"/>
                  <a:gd name="connsiteY530" fmla="*/ 190998 h 2962327"/>
                  <a:gd name="connsiteX531" fmla="*/ 873343 w 3028217"/>
                  <a:gd name="connsiteY531" fmla="*/ 184331 h 2962327"/>
                  <a:gd name="connsiteX532" fmla="*/ 798215 w 3028217"/>
                  <a:gd name="connsiteY532" fmla="*/ 181949 h 2962327"/>
                  <a:gd name="connsiteX533" fmla="*/ 805359 w 3028217"/>
                  <a:gd name="connsiteY533" fmla="*/ 187188 h 2962327"/>
                  <a:gd name="connsiteX534" fmla="*/ 795834 w 3028217"/>
                  <a:gd name="connsiteY534" fmla="*/ 196713 h 2962327"/>
                  <a:gd name="connsiteX535" fmla="*/ 788214 w 3028217"/>
                  <a:gd name="connsiteY535" fmla="*/ 182426 h 2962327"/>
                  <a:gd name="connsiteX536" fmla="*/ 798215 w 3028217"/>
                  <a:gd name="connsiteY536" fmla="*/ 181949 h 2962327"/>
                  <a:gd name="connsiteX537" fmla="*/ 938708 w 3028217"/>
                  <a:gd name="connsiteY537" fmla="*/ 121466 h 2962327"/>
                  <a:gd name="connsiteX538" fmla="*/ 952043 w 3028217"/>
                  <a:gd name="connsiteY538" fmla="*/ 141468 h 2962327"/>
                  <a:gd name="connsiteX539" fmla="*/ 951037 w 3028217"/>
                  <a:gd name="connsiteY539" fmla="*/ 142501 h 2962327"/>
                  <a:gd name="connsiteX540" fmla="*/ 953949 w 3028217"/>
                  <a:gd name="connsiteY540" fmla="*/ 140516 h 2962327"/>
                  <a:gd name="connsiteX541" fmla="*/ 952996 w 3028217"/>
                  <a:gd name="connsiteY541" fmla="*/ 148136 h 2962327"/>
                  <a:gd name="connsiteX542" fmla="*/ 952996 w 3028217"/>
                  <a:gd name="connsiteY542" fmla="*/ 169091 h 2962327"/>
                  <a:gd name="connsiteX543" fmla="*/ 944424 w 3028217"/>
                  <a:gd name="connsiteY543" fmla="*/ 159804 h 2962327"/>
                  <a:gd name="connsiteX544" fmla="*/ 933131 w 3028217"/>
                  <a:gd name="connsiteY544" fmla="*/ 154863 h 2962327"/>
                  <a:gd name="connsiteX545" fmla="*/ 931088 w 3028217"/>
                  <a:gd name="connsiteY545" fmla="*/ 155756 h 2962327"/>
                  <a:gd name="connsiteX546" fmla="*/ 930136 w 3028217"/>
                  <a:gd name="connsiteY546" fmla="*/ 155756 h 2962327"/>
                  <a:gd name="connsiteX547" fmla="*/ 918706 w 3028217"/>
                  <a:gd name="connsiteY547" fmla="*/ 144326 h 2962327"/>
                  <a:gd name="connsiteX548" fmla="*/ 931088 w 3028217"/>
                  <a:gd name="connsiteY548" fmla="*/ 122418 h 2962327"/>
                  <a:gd name="connsiteX549" fmla="*/ 938708 w 3028217"/>
                  <a:gd name="connsiteY549" fmla="*/ 121466 h 2962327"/>
                  <a:gd name="connsiteX550" fmla="*/ 925373 w 3028217"/>
                  <a:gd name="connsiteY550" fmla="*/ 107178 h 2962327"/>
                  <a:gd name="connsiteX551" fmla="*/ 938708 w 3028217"/>
                  <a:gd name="connsiteY551" fmla="*/ 121465 h 2962327"/>
                  <a:gd name="connsiteX552" fmla="*/ 935851 w 3028217"/>
                  <a:gd name="connsiteY552" fmla="*/ 121465 h 2962327"/>
                  <a:gd name="connsiteX553" fmla="*/ 932993 w 3028217"/>
                  <a:gd name="connsiteY553" fmla="*/ 121465 h 2962327"/>
                  <a:gd name="connsiteX554" fmla="*/ 901561 w 3028217"/>
                  <a:gd name="connsiteY554" fmla="*/ 123370 h 2962327"/>
                  <a:gd name="connsiteX555" fmla="*/ 925373 w 3028217"/>
                  <a:gd name="connsiteY555" fmla="*/ 107178 h 2962327"/>
                  <a:gd name="connsiteX556" fmla="*/ 1021576 w 3028217"/>
                  <a:gd name="connsiteY556" fmla="*/ 71936 h 2962327"/>
                  <a:gd name="connsiteX557" fmla="*/ 1031101 w 3028217"/>
                  <a:gd name="connsiteY557" fmla="*/ 97653 h 2962327"/>
                  <a:gd name="connsiteX558" fmla="*/ 1000621 w 3028217"/>
                  <a:gd name="connsiteY558" fmla="*/ 92891 h 2962327"/>
                  <a:gd name="connsiteX559" fmla="*/ 1007288 w 3028217"/>
                  <a:gd name="connsiteY559" fmla="*/ 79556 h 2962327"/>
                  <a:gd name="connsiteX560" fmla="*/ 1021576 w 3028217"/>
                  <a:gd name="connsiteY560" fmla="*/ 71936 h 2962327"/>
                  <a:gd name="connsiteX561" fmla="*/ 1113849 w 3028217"/>
                  <a:gd name="connsiteY561" fmla="*/ 40265 h 2962327"/>
                  <a:gd name="connsiteX562" fmla="*/ 1159689 w 3028217"/>
                  <a:gd name="connsiteY562" fmla="*/ 51933 h 2962327"/>
                  <a:gd name="connsiteX563" fmla="*/ 1151116 w 3028217"/>
                  <a:gd name="connsiteY563" fmla="*/ 84318 h 2962327"/>
                  <a:gd name="connsiteX564" fmla="*/ 1111111 w 3028217"/>
                  <a:gd name="connsiteY564" fmla="*/ 92891 h 2962327"/>
                  <a:gd name="connsiteX565" fmla="*/ 1070153 w 3028217"/>
                  <a:gd name="connsiteY565" fmla="*/ 58601 h 2962327"/>
                  <a:gd name="connsiteX566" fmla="*/ 1113849 w 3028217"/>
                  <a:gd name="connsiteY566" fmla="*/ 40265 h 2962327"/>
                  <a:gd name="connsiteX567" fmla="*/ 1400760 w 3028217"/>
                  <a:gd name="connsiteY567" fmla="*/ 96 h 2962327"/>
                  <a:gd name="connsiteX568" fmla="*/ 1476871 w 3028217"/>
                  <a:gd name="connsiteY568" fmla="*/ 5260 h 2962327"/>
                  <a:gd name="connsiteX569" fmla="*/ 1611174 w 3028217"/>
                  <a:gd name="connsiteY569" fmla="*/ 9070 h 2962327"/>
                  <a:gd name="connsiteX570" fmla="*/ 1619746 w 3028217"/>
                  <a:gd name="connsiteY570" fmla="*/ 17643 h 2962327"/>
                  <a:gd name="connsiteX571" fmla="*/ 1646416 w 3028217"/>
                  <a:gd name="connsiteY571" fmla="*/ 28120 h 2962327"/>
                  <a:gd name="connsiteX572" fmla="*/ 1667371 w 3028217"/>
                  <a:gd name="connsiteY572" fmla="*/ 31930 h 2962327"/>
                  <a:gd name="connsiteX573" fmla="*/ 1742261 w 3028217"/>
                  <a:gd name="connsiteY573" fmla="*/ 11690 h 2962327"/>
                  <a:gd name="connsiteX574" fmla="*/ 1820723 w 3028217"/>
                  <a:gd name="connsiteY574" fmla="*/ 30025 h 2962327"/>
                  <a:gd name="connsiteX575" fmla="*/ 1901686 w 3028217"/>
                  <a:gd name="connsiteY575" fmla="*/ 45265 h 2962327"/>
                  <a:gd name="connsiteX576" fmla="*/ 1894066 w 3028217"/>
                  <a:gd name="connsiteY576" fmla="*/ 69078 h 2962327"/>
                  <a:gd name="connsiteX577" fmla="*/ 1955978 w 3028217"/>
                  <a:gd name="connsiteY577" fmla="*/ 55743 h 2962327"/>
                  <a:gd name="connsiteX578" fmla="*/ 1954073 w 3028217"/>
                  <a:gd name="connsiteY578" fmla="*/ 71935 h 2962327"/>
                  <a:gd name="connsiteX579" fmla="*/ 1935976 w 3028217"/>
                  <a:gd name="connsiteY579" fmla="*/ 103368 h 2962327"/>
                  <a:gd name="connsiteX580" fmla="*/ 1949311 w 3028217"/>
                  <a:gd name="connsiteY580" fmla="*/ 161470 h 2962327"/>
                  <a:gd name="connsiteX581" fmla="*/ 1894066 w 3028217"/>
                  <a:gd name="connsiteY581" fmla="*/ 171948 h 2962327"/>
                  <a:gd name="connsiteX582" fmla="*/ 1913116 w 3028217"/>
                  <a:gd name="connsiteY582" fmla="*/ 183378 h 2962327"/>
                  <a:gd name="connsiteX583" fmla="*/ 1907401 w 3028217"/>
                  <a:gd name="connsiteY583" fmla="*/ 196713 h 2962327"/>
                  <a:gd name="connsiteX584" fmla="*/ 1873111 w 3028217"/>
                  <a:gd name="connsiteY584" fmla="*/ 245290 h 2962327"/>
                  <a:gd name="connsiteX585" fmla="*/ 1866443 w 3028217"/>
                  <a:gd name="connsiteY585" fmla="*/ 267198 h 2962327"/>
                  <a:gd name="connsiteX586" fmla="*/ 1851203 w 3028217"/>
                  <a:gd name="connsiteY586" fmla="*/ 270055 h 2962327"/>
                  <a:gd name="connsiteX587" fmla="*/ 1866443 w 3028217"/>
                  <a:gd name="connsiteY587" fmla="*/ 313870 h 2962327"/>
                  <a:gd name="connsiteX588" fmla="*/ 1843583 w 3028217"/>
                  <a:gd name="connsiteY588" fmla="*/ 319585 h 2962327"/>
                  <a:gd name="connsiteX589" fmla="*/ 1819771 w 3028217"/>
                  <a:gd name="connsiteY589" fmla="*/ 300535 h 2962327"/>
                  <a:gd name="connsiteX590" fmla="*/ 1788338 w 3028217"/>
                  <a:gd name="connsiteY590" fmla="*/ 313870 h 2962327"/>
                  <a:gd name="connsiteX591" fmla="*/ 1800721 w 3028217"/>
                  <a:gd name="connsiteY591" fmla="*/ 315775 h 2962327"/>
                  <a:gd name="connsiteX592" fmla="*/ 1823581 w 3028217"/>
                  <a:gd name="connsiteY592" fmla="*/ 314823 h 2962327"/>
                  <a:gd name="connsiteX593" fmla="*/ 1833106 w 3028217"/>
                  <a:gd name="connsiteY593" fmla="*/ 317680 h 2962327"/>
                  <a:gd name="connsiteX594" fmla="*/ 1838821 w 3028217"/>
                  <a:gd name="connsiteY594" fmla="*/ 334825 h 2962327"/>
                  <a:gd name="connsiteX595" fmla="*/ 1715948 w 3028217"/>
                  <a:gd name="connsiteY595" fmla="*/ 370068 h 2962327"/>
                  <a:gd name="connsiteX596" fmla="*/ 1691183 w 3028217"/>
                  <a:gd name="connsiteY596" fmla="*/ 379593 h 2962327"/>
                  <a:gd name="connsiteX597" fmla="*/ 1586408 w 3028217"/>
                  <a:gd name="connsiteY597" fmla="*/ 430075 h 2962327"/>
                  <a:gd name="connsiteX598" fmla="*/ 1542593 w 3028217"/>
                  <a:gd name="connsiteY598" fmla="*/ 468175 h 2962327"/>
                  <a:gd name="connsiteX599" fmla="*/ 1480681 w 3028217"/>
                  <a:gd name="connsiteY599" fmla="*/ 555805 h 2962327"/>
                  <a:gd name="connsiteX600" fmla="*/ 1462583 w 3028217"/>
                  <a:gd name="connsiteY600" fmla="*/ 562473 h 2962327"/>
                  <a:gd name="connsiteX601" fmla="*/ 1385431 w 3028217"/>
                  <a:gd name="connsiteY601" fmla="*/ 462460 h 2962327"/>
                  <a:gd name="connsiteX602" fmla="*/ 1379716 w 3028217"/>
                  <a:gd name="connsiteY602" fmla="*/ 398643 h 2962327"/>
                  <a:gd name="connsiteX603" fmla="*/ 1441628 w 3028217"/>
                  <a:gd name="connsiteY603" fmla="*/ 335778 h 2962327"/>
                  <a:gd name="connsiteX604" fmla="*/ 1449248 w 3028217"/>
                  <a:gd name="connsiteY604" fmla="*/ 321490 h 2962327"/>
                  <a:gd name="connsiteX605" fmla="*/ 1461631 w 3028217"/>
                  <a:gd name="connsiteY605" fmla="*/ 300535 h 2962327"/>
                  <a:gd name="connsiteX606" fmla="*/ 1412101 w 3028217"/>
                  <a:gd name="connsiteY606" fmla="*/ 280533 h 2962327"/>
                  <a:gd name="connsiteX607" fmla="*/ 1434961 w 3028217"/>
                  <a:gd name="connsiteY607" fmla="*/ 215763 h 2962327"/>
                  <a:gd name="connsiteX608" fmla="*/ 1371143 w 3028217"/>
                  <a:gd name="connsiteY608" fmla="*/ 160518 h 2962327"/>
                  <a:gd name="connsiteX609" fmla="*/ 1331138 w 3028217"/>
                  <a:gd name="connsiteY609" fmla="*/ 162423 h 2962327"/>
                  <a:gd name="connsiteX610" fmla="*/ 1303516 w 3028217"/>
                  <a:gd name="connsiteY610" fmla="*/ 150040 h 2962327"/>
                  <a:gd name="connsiteX611" fmla="*/ 1313993 w 3028217"/>
                  <a:gd name="connsiteY611" fmla="*/ 130038 h 2962327"/>
                  <a:gd name="connsiteX612" fmla="*/ 1313041 w 3028217"/>
                  <a:gd name="connsiteY612" fmla="*/ 121465 h 2962327"/>
                  <a:gd name="connsiteX613" fmla="*/ 1323518 w 3028217"/>
                  <a:gd name="connsiteY613" fmla="*/ 96700 h 2962327"/>
                  <a:gd name="connsiteX614" fmla="*/ 1387336 w 3028217"/>
                  <a:gd name="connsiteY614" fmla="*/ 88128 h 2962327"/>
                  <a:gd name="connsiteX615" fmla="*/ 1394003 w 3028217"/>
                  <a:gd name="connsiteY615" fmla="*/ 68125 h 2962327"/>
                  <a:gd name="connsiteX616" fmla="*/ 1445438 w 3028217"/>
                  <a:gd name="connsiteY616" fmla="*/ 41455 h 2962327"/>
                  <a:gd name="connsiteX617" fmla="*/ 1471104 w 3028217"/>
                  <a:gd name="connsiteY617" fmla="*/ 35589 h 2962327"/>
                  <a:gd name="connsiteX618" fmla="*/ 1469608 w 3028217"/>
                  <a:gd name="connsiteY618" fmla="*/ 35026 h 2962327"/>
                  <a:gd name="connsiteX619" fmla="*/ 1456869 w 3028217"/>
                  <a:gd name="connsiteY619" fmla="*/ 34788 h 2962327"/>
                  <a:gd name="connsiteX620" fmla="*/ 1365429 w 3028217"/>
                  <a:gd name="connsiteY620" fmla="*/ 60505 h 2962327"/>
                  <a:gd name="connsiteX621" fmla="*/ 1208266 w 3028217"/>
                  <a:gd name="connsiteY621" fmla="*/ 122418 h 2962327"/>
                  <a:gd name="connsiteX622" fmla="*/ 1175881 w 3028217"/>
                  <a:gd name="connsiteY622" fmla="*/ 122418 h 2962327"/>
                  <a:gd name="connsiteX623" fmla="*/ 1187311 w 3028217"/>
                  <a:gd name="connsiteY623" fmla="*/ 142420 h 2962327"/>
                  <a:gd name="connsiteX624" fmla="*/ 1180644 w 3028217"/>
                  <a:gd name="connsiteY624" fmla="*/ 149088 h 2962327"/>
                  <a:gd name="connsiteX625" fmla="*/ 1158647 w 3028217"/>
                  <a:gd name="connsiteY625" fmla="*/ 153642 h 2962327"/>
                  <a:gd name="connsiteX626" fmla="*/ 1143520 w 3028217"/>
                  <a:gd name="connsiteY626" fmla="*/ 152466 h 2962327"/>
                  <a:gd name="connsiteX627" fmla="*/ 1148259 w 3028217"/>
                  <a:gd name="connsiteY627" fmla="*/ 153731 h 2962327"/>
                  <a:gd name="connsiteX628" fmla="*/ 1152069 w 3028217"/>
                  <a:gd name="connsiteY628" fmla="*/ 175758 h 2962327"/>
                  <a:gd name="connsiteX629" fmla="*/ 1029196 w 3028217"/>
                  <a:gd name="connsiteY629" fmla="*/ 182425 h 2962327"/>
                  <a:gd name="connsiteX630" fmla="*/ 1006336 w 3028217"/>
                  <a:gd name="connsiteY630" fmla="*/ 148135 h 2962327"/>
                  <a:gd name="connsiteX631" fmla="*/ 995859 w 3028217"/>
                  <a:gd name="connsiteY631" fmla="*/ 134800 h 2962327"/>
                  <a:gd name="connsiteX632" fmla="*/ 987286 w 3028217"/>
                  <a:gd name="connsiteY632" fmla="*/ 114798 h 2962327"/>
                  <a:gd name="connsiteX633" fmla="*/ 1049199 w 3028217"/>
                  <a:gd name="connsiteY633" fmla="*/ 134800 h 2962327"/>
                  <a:gd name="connsiteX634" fmla="*/ 1064439 w 3028217"/>
                  <a:gd name="connsiteY634" fmla="*/ 149088 h 2962327"/>
                  <a:gd name="connsiteX635" fmla="*/ 1095871 w 3028217"/>
                  <a:gd name="connsiteY635" fmla="*/ 149326 h 2962327"/>
                  <a:gd name="connsiteX636" fmla="*/ 1106484 w 3028217"/>
                  <a:gd name="connsiteY636" fmla="*/ 148924 h 2962327"/>
                  <a:gd name="connsiteX637" fmla="*/ 1093014 w 3028217"/>
                  <a:gd name="connsiteY637" fmla="*/ 149088 h 2962327"/>
                  <a:gd name="connsiteX638" fmla="*/ 1062534 w 3028217"/>
                  <a:gd name="connsiteY638" fmla="*/ 131943 h 2962327"/>
                  <a:gd name="connsiteX639" fmla="*/ 1133971 w 3028217"/>
                  <a:gd name="connsiteY639" fmla="*/ 110988 h 2962327"/>
                  <a:gd name="connsiteX640" fmla="*/ 1158736 w 3028217"/>
                  <a:gd name="connsiteY640" fmla="*/ 88128 h 2962327"/>
                  <a:gd name="connsiteX641" fmla="*/ 1173024 w 3028217"/>
                  <a:gd name="connsiteY641" fmla="*/ 73840 h 2962327"/>
                  <a:gd name="connsiteX642" fmla="*/ 1214934 w 3028217"/>
                  <a:gd name="connsiteY642" fmla="*/ 54790 h 2962327"/>
                  <a:gd name="connsiteX643" fmla="*/ 1275894 w 3028217"/>
                  <a:gd name="connsiteY643" fmla="*/ 44313 h 2962327"/>
                  <a:gd name="connsiteX644" fmla="*/ 1211124 w 3028217"/>
                  <a:gd name="connsiteY644" fmla="*/ 51933 h 2962327"/>
                  <a:gd name="connsiteX645" fmla="*/ 1174929 w 3028217"/>
                  <a:gd name="connsiteY645" fmla="*/ 39550 h 2962327"/>
                  <a:gd name="connsiteX646" fmla="*/ 1174929 w 3028217"/>
                  <a:gd name="connsiteY646" fmla="*/ 26215 h 2962327"/>
                  <a:gd name="connsiteX647" fmla="*/ 1400760 w 3028217"/>
                  <a:gd name="connsiteY647" fmla="*/ 96 h 2962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Lst>
                <a:rect l="l" t="t" r="r" b="b"/>
                <a:pathLst>
                  <a:path w="3028217" h="2962327">
                    <a:moveTo>
                      <a:pt x="2863236" y="2049564"/>
                    </a:moveTo>
                    <a:cubicBezTo>
                      <a:pt x="2854902" y="2049564"/>
                      <a:pt x="2847996" y="2053612"/>
                      <a:pt x="2844662" y="2065518"/>
                    </a:cubicBezTo>
                    <a:cubicBezTo>
                      <a:pt x="2840852" y="2080758"/>
                      <a:pt x="2821802" y="2104571"/>
                      <a:pt x="2847519" y="2116953"/>
                    </a:cubicBezTo>
                    <a:cubicBezTo>
                      <a:pt x="2878000" y="2131241"/>
                      <a:pt x="2877047" y="2098856"/>
                      <a:pt x="2887525" y="2084568"/>
                    </a:cubicBezTo>
                    <a:cubicBezTo>
                      <a:pt x="2888477" y="2083616"/>
                      <a:pt x="2889430" y="2080758"/>
                      <a:pt x="2890382" y="2078853"/>
                    </a:cubicBezTo>
                    <a:cubicBezTo>
                      <a:pt x="2895144" y="2071233"/>
                      <a:pt x="2896097" y="2064566"/>
                      <a:pt x="2890382" y="2057898"/>
                    </a:cubicBezTo>
                    <a:cubicBezTo>
                      <a:pt x="2881334" y="2053612"/>
                      <a:pt x="2871571" y="2049564"/>
                      <a:pt x="2863236" y="2049564"/>
                    </a:cubicBezTo>
                    <a:close/>
                    <a:moveTo>
                      <a:pt x="2453184" y="1703568"/>
                    </a:moveTo>
                    <a:cubicBezTo>
                      <a:pt x="2446516" y="1700711"/>
                      <a:pt x="2442706" y="1708331"/>
                      <a:pt x="2444611" y="1714046"/>
                    </a:cubicBezTo>
                    <a:cubicBezTo>
                      <a:pt x="2448421" y="1725476"/>
                      <a:pt x="2452231" y="1738811"/>
                      <a:pt x="2467471" y="1740716"/>
                    </a:cubicBezTo>
                    <a:cubicBezTo>
                      <a:pt x="2475091" y="1741668"/>
                      <a:pt x="2480806" y="1736906"/>
                      <a:pt x="2482711" y="1728333"/>
                    </a:cubicBezTo>
                    <a:cubicBezTo>
                      <a:pt x="2473186" y="1720713"/>
                      <a:pt x="2463661" y="1710236"/>
                      <a:pt x="2453184" y="1703568"/>
                    </a:cubicBezTo>
                    <a:close/>
                    <a:moveTo>
                      <a:pt x="802501" y="1583553"/>
                    </a:moveTo>
                    <a:cubicBezTo>
                      <a:pt x="805359" y="1585458"/>
                      <a:pt x="811074" y="1586410"/>
                      <a:pt x="812026" y="1589268"/>
                    </a:cubicBezTo>
                    <a:cubicBezTo>
                      <a:pt x="814884" y="1596888"/>
                      <a:pt x="807264" y="1597840"/>
                      <a:pt x="802501" y="1599745"/>
                    </a:cubicBezTo>
                    <a:cubicBezTo>
                      <a:pt x="797739" y="1601650"/>
                      <a:pt x="792976" y="1598793"/>
                      <a:pt x="792024" y="1594030"/>
                    </a:cubicBezTo>
                    <a:cubicBezTo>
                      <a:pt x="788214" y="1586410"/>
                      <a:pt x="794881" y="1585458"/>
                      <a:pt x="802501" y="1583553"/>
                    </a:cubicBezTo>
                    <a:close/>
                    <a:moveTo>
                      <a:pt x="573901" y="1577838"/>
                    </a:moveTo>
                    <a:cubicBezTo>
                      <a:pt x="581521" y="1579743"/>
                      <a:pt x="588189" y="1582600"/>
                      <a:pt x="592951" y="1589268"/>
                    </a:cubicBezTo>
                    <a:cubicBezTo>
                      <a:pt x="592951" y="1594982"/>
                      <a:pt x="589141" y="1596888"/>
                      <a:pt x="584379" y="1596888"/>
                    </a:cubicBezTo>
                    <a:cubicBezTo>
                      <a:pt x="575806" y="1597840"/>
                      <a:pt x="568186" y="1595935"/>
                      <a:pt x="565329" y="1587363"/>
                    </a:cubicBezTo>
                    <a:cubicBezTo>
                      <a:pt x="562471" y="1580695"/>
                      <a:pt x="568186" y="1576885"/>
                      <a:pt x="573901" y="1577838"/>
                    </a:cubicBezTo>
                    <a:close/>
                    <a:moveTo>
                      <a:pt x="698678" y="1550216"/>
                    </a:moveTo>
                    <a:cubicBezTo>
                      <a:pt x="729158" y="1545453"/>
                      <a:pt x="746303" y="1560693"/>
                      <a:pt x="763448" y="1592126"/>
                    </a:cubicBezTo>
                    <a:cubicBezTo>
                      <a:pt x="731063" y="1576886"/>
                      <a:pt x="706298" y="1611176"/>
                      <a:pt x="678676" y="1592126"/>
                    </a:cubicBezTo>
                    <a:cubicBezTo>
                      <a:pt x="675818" y="1573076"/>
                      <a:pt x="667246" y="1551168"/>
                      <a:pt x="698678" y="1550216"/>
                    </a:cubicBezTo>
                    <a:close/>
                    <a:moveTo>
                      <a:pt x="492939" y="1460681"/>
                    </a:moveTo>
                    <a:cubicBezTo>
                      <a:pt x="518656" y="1456871"/>
                      <a:pt x="541516" y="1464491"/>
                      <a:pt x="562471" y="1479731"/>
                    </a:cubicBezTo>
                    <a:cubicBezTo>
                      <a:pt x="590094" y="1499733"/>
                      <a:pt x="618669" y="1515926"/>
                      <a:pt x="646291" y="1537833"/>
                    </a:cubicBezTo>
                    <a:cubicBezTo>
                      <a:pt x="620574" y="1545453"/>
                      <a:pt x="593904" y="1560693"/>
                      <a:pt x="577711" y="1525451"/>
                    </a:cubicBezTo>
                    <a:cubicBezTo>
                      <a:pt x="567234" y="1503543"/>
                      <a:pt x="541516" y="1503543"/>
                      <a:pt x="527229" y="1487351"/>
                    </a:cubicBezTo>
                    <a:lnTo>
                      <a:pt x="525032" y="1486533"/>
                    </a:lnTo>
                    <a:lnTo>
                      <a:pt x="527229" y="1488303"/>
                    </a:lnTo>
                    <a:cubicBezTo>
                      <a:pt x="502464" y="1486398"/>
                      <a:pt x="475794" y="1465443"/>
                      <a:pt x="451029" y="1494971"/>
                    </a:cubicBezTo>
                    <a:cubicBezTo>
                      <a:pt x="453886" y="1467348"/>
                      <a:pt x="471984" y="1461633"/>
                      <a:pt x="492939" y="1460681"/>
                    </a:cubicBezTo>
                    <a:close/>
                    <a:moveTo>
                      <a:pt x="592475" y="1413889"/>
                    </a:moveTo>
                    <a:cubicBezTo>
                      <a:pt x="594380" y="1414008"/>
                      <a:pt x="596285" y="1414485"/>
                      <a:pt x="596761" y="1414961"/>
                    </a:cubicBezTo>
                    <a:cubicBezTo>
                      <a:pt x="605334" y="1423533"/>
                      <a:pt x="603428" y="1433058"/>
                      <a:pt x="595809" y="1447346"/>
                    </a:cubicBezTo>
                    <a:cubicBezTo>
                      <a:pt x="589141" y="1434011"/>
                      <a:pt x="579616" y="1426391"/>
                      <a:pt x="588189" y="1414961"/>
                    </a:cubicBezTo>
                    <a:cubicBezTo>
                      <a:pt x="588665" y="1414009"/>
                      <a:pt x="590570" y="1413770"/>
                      <a:pt x="592475" y="1413889"/>
                    </a:cubicBezTo>
                    <a:close/>
                    <a:moveTo>
                      <a:pt x="2633206" y="1174931"/>
                    </a:moveTo>
                    <a:cubicBezTo>
                      <a:pt x="2646541" y="1176836"/>
                      <a:pt x="2659876" y="1178741"/>
                      <a:pt x="2673211" y="1180646"/>
                    </a:cubicBezTo>
                    <a:cubicBezTo>
                      <a:pt x="2657018" y="1197791"/>
                      <a:pt x="2645588" y="1186361"/>
                      <a:pt x="2633206" y="1174931"/>
                    </a:cubicBezTo>
                    <a:close/>
                    <a:moveTo>
                      <a:pt x="2477948" y="1095873"/>
                    </a:moveTo>
                    <a:cubicBezTo>
                      <a:pt x="2477948" y="1101588"/>
                      <a:pt x="2478901" y="1106350"/>
                      <a:pt x="2484616" y="1110160"/>
                    </a:cubicBezTo>
                    <a:cubicBezTo>
                      <a:pt x="2478901" y="1119685"/>
                      <a:pt x="2464613" y="1121590"/>
                      <a:pt x="2464613" y="1135878"/>
                    </a:cubicBezTo>
                    <a:cubicBezTo>
                      <a:pt x="2464613" y="1153023"/>
                      <a:pt x="2454136" y="1151118"/>
                      <a:pt x="2444611" y="1144450"/>
                    </a:cubicBezTo>
                    <a:cubicBezTo>
                      <a:pt x="2434133" y="1136830"/>
                      <a:pt x="2413178" y="1133020"/>
                      <a:pt x="2415083" y="1119685"/>
                    </a:cubicBezTo>
                    <a:cubicBezTo>
                      <a:pt x="2417941" y="1101588"/>
                      <a:pt x="2436038" y="1116828"/>
                      <a:pt x="2446516" y="1114923"/>
                    </a:cubicBezTo>
                    <a:cubicBezTo>
                      <a:pt x="2458898" y="1112065"/>
                      <a:pt x="2470329" y="1106350"/>
                      <a:pt x="2477948" y="1095873"/>
                    </a:cubicBezTo>
                    <a:close/>
                    <a:moveTo>
                      <a:pt x="2344599" y="1039676"/>
                    </a:moveTo>
                    <a:cubicBezTo>
                      <a:pt x="2358886" y="1039676"/>
                      <a:pt x="2352219" y="1056821"/>
                      <a:pt x="2355076" y="1066346"/>
                    </a:cubicBezTo>
                    <a:cubicBezTo>
                      <a:pt x="2354124" y="1077776"/>
                      <a:pt x="2356981" y="1093016"/>
                      <a:pt x="2341741" y="1092063"/>
                    </a:cubicBezTo>
                    <a:cubicBezTo>
                      <a:pt x="2328406" y="1091111"/>
                      <a:pt x="2329359" y="1075871"/>
                      <a:pt x="2328406" y="1065393"/>
                    </a:cubicBezTo>
                    <a:cubicBezTo>
                      <a:pt x="2327454" y="1053011"/>
                      <a:pt x="2331264" y="1039676"/>
                      <a:pt x="2344599" y="1039676"/>
                    </a:cubicBezTo>
                    <a:close/>
                    <a:moveTo>
                      <a:pt x="699631" y="966334"/>
                    </a:moveTo>
                    <a:cubicBezTo>
                      <a:pt x="671056" y="960619"/>
                      <a:pt x="648196" y="971096"/>
                      <a:pt x="616764" y="992051"/>
                    </a:cubicBezTo>
                    <a:cubicBezTo>
                      <a:pt x="652959" y="990146"/>
                      <a:pt x="677724" y="983478"/>
                      <a:pt x="699631" y="966334"/>
                    </a:cubicBezTo>
                    <a:close/>
                    <a:moveTo>
                      <a:pt x="2786559" y="938711"/>
                    </a:moveTo>
                    <a:cubicBezTo>
                      <a:pt x="2796084" y="944426"/>
                      <a:pt x="2804656" y="939663"/>
                      <a:pt x="2814181" y="938711"/>
                    </a:cubicBezTo>
                    <a:cubicBezTo>
                      <a:pt x="2814181" y="940616"/>
                      <a:pt x="2814181" y="943473"/>
                      <a:pt x="2814181" y="945378"/>
                    </a:cubicBezTo>
                    <a:cubicBezTo>
                      <a:pt x="2803704" y="949188"/>
                      <a:pt x="2791321" y="959666"/>
                      <a:pt x="2786559" y="938711"/>
                    </a:cubicBezTo>
                    <a:close/>
                    <a:moveTo>
                      <a:pt x="737731" y="935019"/>
                    </a:moveTo>
                    <a:cubicBezTo>
                      <a:pt x="726540" y="936091"/>
                      <a:pt x="714872" y="940139"/>
                      <a:pt x="702489" y="951093"/>
                    </a:cubicBezTo>
                    <a:cubicBezTo>
                      <a:pt x="731064" y="951093"/>
                      <a:pt x="753924" y="958713"/>
                      <a:pt x="770116" y="936805"/>
                    </a:cubicBezTo>
                    <a:cubicBezTo>
                      <a:pt x="759639" y="935853"/>
                      <a:pt x="748923" y="933948"/>
                      <a:pt x="737731" y="935019"/>
                    </a:cubicBezTo>
                    <a:close/>
                    <a:moveTo>
                      <a:pt x="619383" y="880251"/>
                    </a:moveTo>
                    <a:cubicBezTo>
                      <a:pt x="616526" y="879417"/>
                      <a:pt x="612477" y="880608"/>
                      <a:pt x="608191" y="882513"/>
                    </a:cubicBezTo>
                    <a:cubicBezTo>
                      <a:pt x="589141" y="887276"/>
                      <a:pt x="539611" y="951093"/>
                      <a:pt x="541516" y="968238"/>
                    </a:cubicBezTo>
                    <a:cubicBezTo>
                      <a:pt x="543421" y="979668"/>
                      <a:pt x="550089" y="980621"/>
                      <a:pt x="558661" y="975858"/>
                    </a:cubicBezTo>
                    <a:cubicBezTo>
                      <a:pt x="569139" y="970143"/>
                      <a:pt x="576759" y="960618"/>
                      <a:pt x="578664" y="949188"/>
                    </a:cubicBezTo>
                    <a:cubicBezTo>
                      <a:pt x="582474" y="920613"/>
                      <a:pt x="601524" y="904421"/>
                      <a:pt x="623431" y="890133"/>
                    </a:cubicBezTo>
                    <a:cubicBezTo>
                      <a:pt x="623907" y="883942"/>
                      <a:pt x="622241" y="881084"/>
                      <a:pt x="619383" y="880251"/>
                    </a:cubicBezTo>
                    <a:close/>
                    <a:moveTo>
                      <a:pt x="659626" y="872036"/>
                    </a:moveTo>
                    <a:cubicBezTo>
                      <a:pt x="653911" y="870131"/>
                      <a:pt x="645339" y="876798"/>
                      <a:pt x="647244" y="879656"/>
                    </a:cubicBezTo>
                    <a:cubicBezTo>
                      <a:pt x="657721" y="901563"/>
                      <a:pt x="632956" y="928233"/>
                      <a:pt x="657721" y="950141"/>
                    </a:cubicBezTo>
                    <a:cubicBezTo>
                      <a:pt x="667246" y="936806"/>
                      <a:pt x="676771" y="926328"/>
                      <a:pt x="683439" y="913946"/>
                    </a:cubicBezTo>
                    <a:cubicBezTo>
                      <a:pt x="691059" y="897753"/>
                      <a:pt x="704394" y="924423"/>
                      <a:pt x="711061" y="910136"/>
                    </a:cubicBezTo>
                    <a:cubicBezTo>
                      <a:pt x="713919" y="903468"/>
                      <a:pt x="713919" y="896801"/>
                      <a:pt x="709156" y="891086"/>
                    </a:cubicBezTo>
                    <a:cubicBezTo>
                      <a:pt x="696774" y="875846"/>
                      <a:pt x="676771" y="876798"/>
                      <a:pt x="659626" y="872036"/>
                    </a:cubicBezTo>
                    <a:close/>
                    <a:moveTo>
                      <a:pt x="620410" y="803828"/>
                    </a:moveTo>
                    <a:cubicBezTo>
                      <a:pt x="614918" y="803575"/>
                      <a:pt x="609144" y="804646"/>
                      <a:pt x="603429" y="807266"/>
                    </a:cubicBezTo>
                    <a:cubicBezTo>
                      <a:pt x="579616" y="817743"/>
                      <a:pt x="555804" y="830126"/>
                      <a:pt x="532944" y="841556"/>
                    </a:cubicBezTo>
                    <a:cubicBezTo>
                      <a:pt x="530086" y="850128"/>
                      <a:pt x="536754" y="852033"/>
                      <a:pt x="541516" y="855843"/>
                    </a:cubicBezTo>
                    <a:cubicBezTo>
                      <a:pt x="561519" y="852986"/>
                      <a:pt x="579616" y="838698"/>
                      <a:pt x="602476" y="859653"/>
                    </a:cubicBezTo>
                    <a:cubicBezTo>
                      <a:pt x="617716" y="874893"/>
                      <a:pt x="654864" y="853938"/>
                      <a:pt x="652959" y="835841"/>
                    </a:cubicBezTo>
                    <a:cubicBezTo>
                      <a:pt x="650815" y="817267"/>
                      <a:pt x="636885" y="804587"/>
                      <a:pt x="620410" y="803828"/>
                    </a:cubicBezTo>
                    <a:close/>
                    <a:moveTo>
                      <a:pt x="2051228" y="690108"/>
                    </a:moveTo>
                    <a:cubicBezTo>
                      <a:pt x="2066468" y="695823"/>
                      <a:pt x="2079803" y="697728"/>
                      <a:pt x="2074088" y="722493"/>
                    </a:cubicBezTo>
                    <a:cubicBezTo>
                      <a:pt x="2066468" y="753925"/>
                      <a:pt x="2053133" y="773928"/>
                      <a:pt x="2021701" y="782500"/>
                    </a:cubicBezTo>
                    <a:cubicBezTo>
                      <a:pt x="2009318" y="785358"/>
                      <a:pt x="1997888" y="785358"/>
                      <a:pt x="2000746" y="772023"/>
                    </a:cubicBezTo>
                    <a:cubicBezTo>
                      <a:pt x="2006461" y="745353"/>
                      <a:pt x="2008366" y="714873"/>
                      <a:pt x="2036941" y="698680"/>
                    </a:cubicBezTo>
                    <a:cubicBezTo>
                      <a:pt x="2040751" y="694870"/>
                      <a:pt x="2045513" y="692965"/>
                      <a:pt x="2051228" y="690108"/>
                    </a:cubicBezTo>
                    <a:close/>
                    <a:moveTo>
                      <a:pt x="2111236" y="608669"/>
                    </a:moveTo>
                    <a:cubicBezTo>
                      <a:pt x="2115046" y="609621"/>
                      <a:pt x="2116951" y="613431"/>
                      <a:pt x="2113141" y="623433"/>
                    </a:cubicBezTo>
                    <a:cubicBezTo>
                      <a:pt x="2113141" y="624385"/>
                      <a:pt x="2112189" y="625338"/>
                      <a:pt x="2111236" y="626290"/>
                    </a:cubicBezTo>
                    <a:cubicBezTo>
                      <a:pt x="2147431" y="643435"/>
                      <a:pt x="2126476" y="692013"/>
                      <a:pt x="2159814" y="711063"/>
                    </a:cubicBezTo>
                    <a:cubicBezTo>
                      <a:pt x="2178864" y="721540"/>
                      <a:pt x="2174101" y="752020"/>
                      <a:pt x="2199819" y="758688"/>
                    </a:cubicBezTo>
                    <a:cubicBezTo>
                      <a:pt x="2206486" y="760593"/>
                      <a:pt x="2189341" y="798693"/>
                      <a:pt x="2176959" y="800598"/>
                    </a:cubicBezTo>
                    <a:cubicBezTo>
                      <a:pt x="2149336" y="805360"/>
                      <a:pt x="2120761" y="810123"/>
                      <a:pt x="2092186" y="814885"/>
                    </a:cubicBezTo>
                    <a:cubicBezTo>
                      <a:pt x="2089329" y="799645"/>
                      <a:pt x="2128381" y="789168"/>
                      <a:pt x="2092186" y="777738"/>
                    </a:cubicBezTo>
                    <a:cubicBezTo>
                      <a:pt x="2098854" y="765355"/>
                      <a:pt x="2098854" y="749163"/>
                      <a:pt x="2111236" y="740590"/>
                    </a:cubicBezTo>
                    <a:cubicBezTo>
                      <a:pt x="2127429" y="729160"/>
                      <a:pt x="2118856" y="712015"/>
                      <a:pt x="2110284" y="710110"/>
                    </a:cubicBezTo>
                    <a:cubicBezTo>
                      <a:pt x="2086471" y="705348"/>
                      <a:pt x="2087424" y="682488"/>
                      <a:pt x="2076946" y="669153"/>
                    </a:cubicBezTo>
                    <a:cubicBezTo>
                      <a:pt x="2062659" y="651055"/>
                      <a:pt x="2076946" y="617718"/>
                      <a:pt x="2097901" y="611050"/>
                    </a:cubicBezTo>
                    <a:cubicBezTo>
                      <a:pt x="2101711" y="609621"/>
                      <a:pt x="2107426" y="607716"/>
                      <a:pt x="2111236" y="608669"/>
                    </a:cubicBezTo>
                    <a:close/>
                    <a:moveTo>
                      <a:pt x="927279" y="479605"/>
                    </a:moveTo>
                    <a:cubicBezTo>
                      <a:pt x="932041" y="477700"/>
                      <a:pt x="935851" y="480558"/>
                      <a:pt x="933946" y="486273"/>
                    </a:cubicBezTo>
                    <a:cubicBezTo>
                      <a:pt x="932041" y="490083"/>
                      <a:pt x="929184" y="492941"/>
                      <a:pt x="929184" y="493893"/>
                    </a:cubicBezTo>
                    <a:cubicBezTo>
                      <a:pt x="919659" y="493893"/>
                      <a:pt x="917754" y="491035"/>
                      <a:pt x="919659" y="488178"/>
                    </a:cubicBezTo>
                    <a:cubicBezTo>
                      <a:pt x="921564" y="484368"/>
                      <a:pt x="924421" y="480558"/>
                      <a:pt x="927279" y="479605"/>
                    </a:cubicBezTo>
                    <a:close/>
                    <a:moveTo>
                      <a:pt x="1938089" y="417931"/>
                    </a:moveTo>
                    <a:cubicBezTo>
                      <a:pt x="1948537" y="420431"/>
                      <a:pt x="1955503" y="431504"/>
                      <a:pt x="1959789" y="441505"/>
                    </a:cubicBezTo>
                    <a:cubicBezTo>
                      <a:pt x="1967409" y="457698"/>
                      <a:pt x="1952169" y="461508"/>
                      <a:pt x="1940739" y="466270"/>
                    </a:cubicBezTo>
                    <a:cubicBezTo>
                      <a:pt x="1909306" y="478653"/>
                      <a:pt x="1880731" y="501513"/>
                      <a:pt x="1842631" y="480558"/>
                    </a:cubicBezTo>
                    <a:cubicBezTo>
                      <a:pt x="1829296" y="472938"/>
                      <a:pt x="1832154" y="467223"/>
                      <a:pt x="1832154" y="458650"/>
                    </a:cubicBezTo>
                    <a:cubicBezTo>
                      <a:pt x="1828344" y="450078"/>
                      <a:pt x="1835964" y="442458"/>
                      <a:pt x="1833106" y="431980"/>
                    </a:cubicBezTo>
                    <a:cubicBezTo>
                      <a:pt x="1828344" y="420550"/>
                      <a:pt x="1835011" y="416740"/>
                      <a:pt x="1845489" y="423408"/>
                    </a:cubicBezTo>
                    <a:cubicBezTo>
                      <a:pt x="1847394" y="430075"/>
                      <a:pt x="1849299" y="439600"/>
                      <a:pt x="1857871" y="432933"/>
                    </a:cubicBezTo>
                    <a:cubicBezTo>
                      <a:pt x="1878826" y="418645"/>
                      <a:pt x="1903591" y="426265"/>
                      <a:pt x="1926451" y="418645"/>
                    </a:cubicBezTo>
                    <a:cubicBezTo>
                      <a:pt x="1930737" y="417216"/>
                      <a:pt x="1934607" y="417097"/>
                      <a:pt x="1938089" y="417931"/>
                    </a:cubicBezTo>
                    <a:close/>
                    <a:moveTo>
                      <a:pt x="904419" y="389118"/>
                    </a:moveTo>
                    <a:cubicBezTo>
                      <a:pt x="915849" y="404358"/>
                      <a:pt x="928231" y="418646"/>
                      <a:pt x="938709" y="433886"/>
                    </a:cubicBezTo>
                    <a:cubicBezTo>
                      <a:pt x="940614" y="436743"/>
                      <a:pt x="940614" y="441505"/>
                      <a:pt x="942519" y="446268"/>
                    </a:cubicBezTo>
                    <a:cubicBezTo>
                      <a:pt x="938709" y="447221"/>
                      <a:pt x="932041" y="450078"/>
                      <a:pt x="931089" y="449125"/>
                    </a:cubicBezTo>
                    <a:cubicBezTo>
                      <a:pt x="912991" y="426266"/>
                      <a:pt x="896799" y="440553"/>
                      <a:pt x="878701" y="449125"/>
                    </a:cubicBezTo>
                    <a:cubicBezTo>
                      <a:pt x="871081" y="452936"/>
                      <a:pt x="863461" y="446268"/>
                      <a:pt x="856794" y="443411"/>
                    </a:cubicBezTo>
                    <a:cubicBezTo>
                      <a:pt x="835839" y="424361"/>
                      <a:pt x="864414" y="422455"/>
                      <a:pt x="867271" y="412930"/>
                    </a:cubicBezTo>
                    <a:cubicBezTo>
                      <a:pt x="878701" y="402453"/>
                      <a:pt x="887274" y="388166"/>
                      <a:pt x="904419" y="389118"/>
                    </a:cubicBezTo>
                    <a:close/>
                    <a:moveTo>
                      <a:pt x="1062534" y="340541"/>
                    </a:moveTo>
                    <a:cubicBezTo>
                      <a:pt x="1073011" y="340541"/>
                      <a:pt x="1082536" y="340541"/>
                      <a:pt x="1083489" y="353876"/>
                    </a:cubicBezTo>
                    <a:cubicBezTo>
                      <a:pt x="1073964" y="356733"/>
                      <a:pt x="1066344" y="373878"/>
                      <a:pt x="1053961" y="360543"/>
                    </a:cubicBezTo>
                    <a:cubicBezTo>
                      <a:pt x="1045389" y="351018"/>
                      <a:pt x="1054914" y="345303"/>
                      <a:pt x="1062534" y="340541"/>
                    </a:cubicBezTo>
                    <a:close/>
                    <a:moveTo>
                      <a:pt x="2471113" y="336025"/>
                    </a:moveTo>
                    <a:cubicBezTo>
                      <a:pt x="2489315" y="339763"/>
                      <a:pt x="2505689" y="355066"/>
                      <a:pt x="2521763" y="370068"/>
                    </a:cubicBezTo>
                    <a:cubicBezTo>
                      <a:pt x="2652256" y="491988"/>
                      <a:pt x="2764651" y="627243"/>
                      <a:pt x="2848471" y="785358"/>
                    </a:cubicBezTo>
                    <a:cubicBezTo>
                      <a:pt x="2875141" y="835841"/>
                      <a:pt x="2898953" y="887276"/>
                      <a:pt x="2920861" y="940616"/>
                    </a:cubicBezTo>
                    <a:cubicBezTo>
                      <a:pt x="2925623" y="952046"/>
                      <a:pt x="2938006" y="963476"/>
                      <a:pt x="2926576" y="977763"/>
                    </a:cubicBezTo>
                    <a:cubicBezTo>
                      <a:pt x="2893238" y="978716"/>
                      <a:pt x="2872283" y="955856"/>
                      <a:pt x="2847518" y="938711"/>
                    </a:cubicBezTo>
                    <a:cubicBezTo>
                      <a:pt x="2844661" y="919661"/>
                      <a:pt x="2858948" y="906326"/>
                      <a:pt x="2864663" y="890133"/>
                    </a:cubicBezTo>
                    <a:cubicBezTo>
                      <a:pt x="2846566" y="892991"/>
                      <a:pt x="2829421" y="903468"/>
                      <a:pt x="2810371" y="908231"/>
                    </a:cubicBezTo>
                    <a:cubicBezTo>
                      <a:pt x="2792273" y="911088"/>
                      <a:pt x="2774176" y="912041"/>
                      <a:pt x="2757031" y="904421"/>
                    </a:cubicBezTo>
                    <a:cubicBezTo>
                      <a:pt x="2741791" y="897753"/>
                      <a:pt x="2733218" y="902516"/>
                      <a:pt x="2728456" y="916803"/>
                    </a:cubicBezTo>
                    <a:cubicBezTo>
                      <a:pt x="2724646" y="935853"/>
                      <a:pt x="2713216" y="952998"/>
                      <a:pt x="2707501" y="971096"/>
                    </a:cubicBezTo>
                    <a:cubicBezTo>
                      <a:pt x="2702738" y="984431"/>
                      <a:pt x="2699881" y="997766"/>
                      <a:pt x="2706548" y="1011101"/>
                    </a:cubicBezTo>
                    <a:cubicBezTo>
                      <a:pt x="2712263" y="1021578"/>
                      <a:pt x="2722741" y="1031103"/>
                      <a:pt x="2712263" y="1044438"/>
                    </a:cubicBezTo>
                    <a:cubicBezTo>
                      <a:pt x="2722979" y="1032294"/>
                      <a:pt x="2735302" y="1023900"/>
                      <a:pt x="2750438" y="1026892"/>
                    </a:cubicBezTo>
                    <a:lnTo>
                      <a:pt x="2757317" y="1029909"/>
                    </a:lnTo>
                    <a:lnTo>
                      <a:pt x="2760842" y="1028246"/>
                    </a:lnTo>
                    <a:cubicBezTo>
                      <a:pt x="2768462" y="1021578"/>
                      <a:pt x="2775130" y="1013006"/>
                      <a:pt x="2785607" y="1010148"/>
                    </a:cubicBezTo>
                    <a:cubicBezTo>
                      <a:pt x="2791798" y="1008243"/>
                      <a:pt x="2798228" y="1006814"/>
                      <a:pt x="2804538" y="1006457"/>
                    </a:cubicBezTo>
                    <a:cubicBezTo>
                      <a:pt x="2810848" y="1006100"/>
                      <a:pt x="2817040" y="1006814"/>
                      <a:pt x="2822755" y="1009196"/>
                    </a:cubicBezTo>
                    <a:cubicBezTo>
                      <a:pt x="2859902" y="1023483"/>
                      <a:pt x="2898955" y="1027293"/>
                      <a:pt x="2938959" y="1031103"/>
                    </a:cubicBezTo>
                    <a:cubicBezTo>
                      <a:pt x="2955152" y="1033008"/>
                      <a:pt x="2957057" y="1047296"/>
                      <a:pt x="2959915" y="1058726"/>
                    </a:cubicBezTo>
                    <a:cubicBezTo>
                      <a:pt x="2990394" y="1159691"/>
                      <a:pt x="3010397" y="1262561"/>
                      <a:pt x="3021827" y="1368288"/>
                    </a:cubicBezTo>
                    <a:cubicBezTo>
                      <a:pt x="3029447" y="1433058"/>
                      <a:pt x="3025637" y="1497828"/>
                      <a:pt x="3027542" y="1562598"/>
                    </a:cubicBezTo>
                    <a:cubicBezTo>
                      <a:pt x="3027542" y="1573076"/>
                      <a:pt x="3031352" y="1585458"/>
                      <a:pt x="3020874" y="1594983"/>
                    </a:cubicBezTo>
                    <a:cubicBezTo>
                      <a:pt x="2992299" y="1573076"/>
                      <a:pt x="2963724" y="1551168"/>
                      <a:pt x="2958009" y="1512116"/>
                    </a:cubicBezTo>
                    <a:cubicBezTo>
                      <a:pt x="2954199" y="1483541"/>
                      <a:pt x="2933244" y="1467348"/>
                      <a:pt x="2918005" y="1446393"/>
                    </a:cubicBezTo>
                    <a:cubicBezTo>
                      <a:pt x="2898955" y="1421628"/>
                      <a:pt x="2888477" y="1390196"/>
                      <a:pt x="2860855" y="1371146"/>
                    </a:cubicBezTo>
                    <a:cubicBezTo>
                      <a:pt x="2846567" y="1368288"/>
                      <a:pt x="2836089" y="1359716"/>
                      <a:pt x="2831327" y="1343523"/>
                    </a:cubicBezTo>
                    <a:cubicBezTo>
                      <a:pt x="2835137" y="1360668"/>
                      <a:pt x="2849424" y="1368288"/>
                      <a:pt x="2856092" y="1380671"/>
                    </a:cubicBezTo>
                    <a:cubicBezTo>
                      <a:pt x="2882762" y="1424486"/>
                      <a:pt x="2896097" y="1474968"/>
                      <a:pt x="2930387" y="1514021"/>
                    </a:cubicBezTo>
                    <a:cubicBezTo>
                      <a:pt x="2938007" y="1522593"/>
                      <a:pt x="2938959" y="1534976"/>
                      <a:pt x="2939912" y="1546406"/>
                    </a:cubicBezTo>
                    <a:cubicBezTo>
                      <a:pt x="2941817" y="1566408"/>
                      <a:pt x="2950390" y="1582601"/>
                      <a:pt x="2962772" y="1597841"/>
                    </a:cubicBezTo>
                    <a:cubicBezTo>
                      <a:pt x="2983727" y="1622606"/>
                      <a:pt x="2993252" y="1652133"/>
                      <a:pt x="2999919" y="1683566"/>
                    </a:cubicBezTo>
                    <a:cubicBezTo>
                      <a:pt x="3023732" y="1698806"/>
                      <a:pt x="3015159" y="1721666"/>
                      <a:pt x="3012302" y="1740716"/>
                    </a:cubicBezTo>
                    <a:cubicBezTo>
                      <a:pt x="2988490" y="1885496"/>
                      <a:pt x="2951342" y="2026466"/>
                      <a:pt x="2886572" y="2158864"/>
                    </a:cubicBezTo>
                    <a:cubicBezTo>
                      <a:pt x="2872284" y="2188391"/>
                      <a:pt x="2858949" y="2218871"/>
                      <a:pt x="2841805" y="2246493"/>
                    </a:cubicBezTo>
                    <a:cubicBezTo>
                      <a:pt x="2837042" y="2255066"/>
                      <a:pt x="2835137" y="2266496"/>
                      <a:pt x="2821802" y="2266496"/>
                    </a:cubicBezTo>
                    <a:cubicBezTo>
                      <a:pt x="2812277" y="2260781"/>
                      <a:pt x="2812277" y="2249351"/>
                      <a:pt x="2808467" y="2240778"/>
                    </a:cubicBezTo>
                    <a:cubicBezTo>
                      <a:pt x="2794180" y="2222681"/>
                      <a:pt x="2796084" y="2198868"/>
                      <a:pt x="2785607" y="2172198"/>
                    </a:cubicBezTo>
                    <a:cubicBezTo>
                      <a:pt x="2795132" y="2196011"/>
                      <a:pt x="2791322" y="2217918"/>
                      <a:pt x="2805609" y="2234111"/>
                    </a:cubicBezTo>
                    <a:cubicBezTo>
                      <a:pt x="2812277" y="2246493"/>
                      <a:pt x="2811324" y="2261733"/>
                      <a:pt x="2821802" y="2273164"/>
                    </a:cubicBezTo>
                    <a:cubicBezTo>
                      <a:pt x="2795132" y="2339839"/>
                      <a:pt x="2750364" y="2394131"/>
                      <a:pt x="2708455" y="2451281"/>
                    </a:cubicBezTo>
                    <a:cubicBezTo>
                      <a:pt x="2661782" y="2514146"/>
                      <a:pt x="2606537" y="2568439"/>
                      <a:pt x="2551292" y="2622731"/>
                    </a:cubicBezTo>
                    <a:cubicBezTo>
                      <a:pt x="2527480" y="2646543"/>
                      <a:pt x="2502714" y="2666546"/>
                      <a:pt x="2476997" y="2687501"/>
                    </a:cubicBezTo>
                    <a:cubicBezTo>
                      <a:pt x="2465567" y="2677976"/>
                      <a:pt x="2476997" y="2661783"/>
                      <a:pt x="2463662" y="2655116"/>
                    </a:cubicBezTo>
                    <a:cubicBezTo>
                      <a:pt x="2469377" y="2608443"/>
                      <a:pt x="2446517" y="2570343"/>
                      <a:pt x="2425562" y="2533196"/>
                    </a:cubicBezTo>
                    <a:cubicBezTo>
                      <a:pt x="2392224" y="2475093"/>
                      <a:pt x="2414132" y="2424611"/>
                      <a:pt x="2439849" y="2375081"/>
                    </a:cubicBezTo>
                    <a:cubicBezTo>
                      <a:pt x="2453184" y="2349364"/>
                      <a:pt x="2458899" y="2330314"/>
                      <a:pt x="2449374" y="2301739"/>
                    </a:cubicBezTo>
                    <a:cubicBezTo>
                      <a:pt x="2439849" y="2272211"/>
                      <a:pt x="2442707" y="2240778"/>
                      <a:pt x="2430324" y="2210298"/>
                    </a:cubicBezTo>
                    <a:cubicBezTo>
                      <a:pt x="2420799" y="2187439"/>
                      <a:pt x="2416989" y="2160768"/>
                      <a:pt x="2396987" y="2144576"/>
                    </a:cubicBezTo>
                    <a:cubicBezTo>
                      <a:pt x="2352219" y="2107428"/>
                      <a:pt x="2357934" y="2060756"/>
                      <a:pt x="2370317" y="2012178"/>
                    </a:cubicBezTo>
                    <a:cubicBezTo>
                      <a:pt x="2372222" y="2005511"/>
                      <a:pt x="2374127" y="1998843"/>
                      <a:pt x="2374127" y="1992176"/>
                    </a:cubicBezTo>
                    <a:cubicBezTo>
                      <a:pt x="2376984" y="1954076"/>
                      <a:pt x="2356982" y="1935978"/>
                      <a:pt x="2319834" y="1944551"/>
                    </a:cubicBezTo>
                    <a:cubicBezTo>
                      <a:pt x="2303642" y="1948361"/>
                      <a:pt x="2292212" y="1948361"/>
                      <a:pt x="2282687" y="1931216"/>
                    </a:cubicBezTo>
                    <a:cubicBezTo>
                      <a:pt x="2263637" y="1897878"/>
                      <a:pt x="2235062" y="1889306"/>
                      <a:pt x="2200772" y="1905498"/>
                    </a:cubicBezTo>
                    <a:cubicBezTo>
                      <a:pt x="2186484" y="1912166"/>
                      <a:pt x="2171244" y="1918833"/>
                      <a:pt x="2157909" y="1926453"/>
                    </a:cubicBezTo>
                    <a:cubicBezTo>
                      <a:pt x="2140764" y="1935978"/>
                      <a:pt x="2124572" y="1938836"/>
                      <a:pt x="2106474" y="1931216"/>
                    </a:cubicBezTo>
                    <a:cubicBezTo>
                      <a:pt x="2083614" y="1921691"/>
                      <a:pt x="2059802" y="1925501"/>
                      <a:pt x="2040752" y="1937883"/>
                    </a:cubicBezTo>
                    <a:cubicBezTo>
                      <a:pt x="2012177" y="1956933"/>
                      <a:pt x="1991222" y="1941693"/>
                      <a:pt x="1974077" y="1924548"/>
                    </a:cubicBezTo>
                    <a:cubicBezTo>
                      <a:pt x="1956932" y="1907403"/>
                      <a:pt x="1938834" y="1892163"/>
                      <a:pt x="1919784" y="1877876"/>
                    </a:cubicBezTo>
                    <a:cubicBezTo>
                      <a:pt x="1909307" y="1870256"/>
                      <a:pt x="1899782" y="1861683"/>
                      <a:pt x="1896924" y="1849301"/>
                    </a:cubicBezTo>
                    <a:cubicBezTo>
                      <a:pt x="1889304" y="1812153"/>
                      <a:pt x="1862634" y="1789293"/>
                      <a:pt x="1839774" y="1762623"/>
                    </a:cubicBezTo>
                    <a:cubicBezTo>
                      <a:pt x="1827392" y="1748336"/>
                      <a:pt x="1815962" y="1694043"/>
                      <a:pt x="1822629" y="1676898"/>
                    </a:cubicBezTo>
                    <a:cubicBezTo>
                      <a:pt x="1840727" y="1632131"/>
                      <a:pt x="1846442" y="1585458"/>
                      <a:pt x="1829297" y="1537833"/>
                    </a:cubicBezTo>
                    <a:cubicBezTo>
                      <a:pt x="1826439" y="1530213"/>
                      <a:pt x="1823582" y="1522593"/>
                      <a:pt x="1828344" y="1514973"/>
                    </a:cubicBezTo>
                    <a:cubicBezTo>
                      <a:pt x="1854062" y="1466396"/>
                      <a:pt x="1875017" y="1416866"/>
                      <a:pt x="1909307" y="1373051"/>
                    </a:cubicBezTo>
                    <a:cubicBezTo>
                      <a:pt x="1915022" y="1366383"/>
                      <a:pt x="1923594" y="1365431"/>
                      <a:pt x="1929309" y="1361621"/>
                    </a:cubicBezTo>
                    <a:cubicBezTo>
                      <a:pt x="1954074" y="1345428"/>
                      <a:pt x="1976934" y="1330188"/>
                      <a:pt x="1977887" y="1293041"/>
                    </a:cubicBezTo>
                    <a:cubicBezTo>
                      <a:pt x="1978839" y="1267323"/>
                      <a:pt x="1992174" y="1239701"/>
                      <a:pt x="2019797" y="1227318"/>
                    </a:cubicBezTo>
                    <a:cubicBezTo>
                      <a:pt x="2040752" y="1217793"/>
                      <a:pt x="2050277" y="1201601"/>
                      <a:pt x="2051229" y="1178741"/>
                    </a:cubicBezTo>
                    <a:cubicBezTo>
                      <a:pt x="2058849" y="1162548"/>
                      <a:pt x="2071232" y="1167311"/>
                      <a:pt x="2083614" y="1172073"/>
                    </a:cubicBezTo>
                    <a:cubicBezTo>
                      <a:pt x="2111237" y="1181598"/>
                      <a:pt x="2136002" y="1178741"/>
                      <a:pt x="2161719" y="1162548"/>
                    </a:cubicBezTo>
                    <a:cubicBezTo>
                      <a:pt x="2193152" y="1142546"/>
                      <a:pt x="2229347" y="1134926"/>
                      <a:pt x="2266494" y="1136831"/>
                    </a:cubicBezTo>
                    <a:cubicBezTo>
                      <a:pt x="2288402" y="1137783"/>
                      <a:pt x="2310309" y="1137783"/>
                      <a:pt x="2331264" y="1133021"/>
                    </a:cubicBezTo>
                    <a:cubicBezTo>
                      <a:pt x="2370317" y="1123496"/>
                      <a:pt x="2397939" y="1138736"/>
                      <a:pt x="2387462" y="1197791"/>
                    </a:cubicBezTo>
                    <a:cubicBezTo>
                      <a:pt x="2384604" y="1213983"/>
                      <a:pt x="2384604" y="1228271"/>
                      <a:pt x="2400797" y="1229223"/>
                    </a:cubicBezTo>
                    <a:cubicBezTo>
                      <a:pt x="2447469" y="1231128"/>
                      <a:pt x="2477949" y="1266371"/>
                      <a:pt x="2517002" y="1283516"/>
                    </a:cubicBezTo>
                    <a:cubicBezTo>
                      <a:pt x="2538909" y="1293041"/>
                      <a:pt x="2550339" y="1296851"/>
                      <a:pt x="2556055" y="1266371"/>
                    </a:cubicBezTo>
                    <a:cubicBezTo>
                      <a:pt x="2561769" y="1236843"/>
                      <a:pt x="2589392" y="1227318"/>
                      <a:pt x="2617967" y="1241606"/>
                    </a:cubicBezTo>
                    <a:cubicBezTo>
                      <a:pt x="2644637" y="1254941"/>
                      <a:pt x="2673212" y="1262561"/>
                      <a:pt x="2701787" y="1271133"/>
                    </a:cubicBezTo>
                    <a:cubicBezTo>
                      <a:pt x="2743697" y="1283516"/>
                      <a:pt x="2782749" y="1259703"/>
                      <a:pt x="2823707" y="1270181"/>
                    </a:cubicBezTo>
                    <a:cubicBezTo>
                      <a:pt x="2833232" y="1272086"/>
                      <a:pt x="2840852" y="1262561"/>
                      <a:pt x="2842757" y="1253988"/>
                    </a:cubicBezTo>
                    <a:cubicBezTo>
                      <a:pt x="2847519" y="1233033"/>
                      <a:pt x="2856092" y="1212078"/>
                      <a:pt x="2857997" y="1191123"/>
                    </a:cubicBezTo>
                    <a:cubicBezTo>
                      <a:pt x="2861807" y="1157786"/>
                      <a:pt x="2857044" y="1154928"/>
                      <a:pt x="2824659" y="1163501"/>
                    </a:cubicBezTo>
                    <a:cubicBezTo>
                      <a:pt x="2807514" y="1168263"/>
                      <a:pt x="2793227" y="1167311"/>
                      <a:pt x="2781797" y="1153023"/>
                    </a:cubicBezTo>
                    <a:lnTo>
                      <a:pt x="2778142" y="1149005"/>
                    </a:lnTo>
                    <a:lnTo>
                      <a:pt x="2758579" y="1157637"/>
                    </a:lnTo>
                    <a:cubicBezTo>
                      <a:pt x="2730182" y="1164691"/>
                      <a:pt x="2706072" y="1153261"/>
                      <a:pt x="2684641" y="1122543"/>
                    </a:cubicBezTo>
                    <a:cubicBezTo>
                      <a:pt x="2676068" y="1110161"/>
                      <a:pt x="2672258" y="1095873"/>
                      <a:pt x="2664638" y="1083491"/>
                    </a:cubicBezTo>
                    <a:cubicBezTo>
                      <a:pt x="2658923" y="1073966"/>
                      <a:pt x="2664638" y="1054916"/>
                      <a:pt x="2646541" y="1054916"/>
                    </a:cubicBezTo>
                    <a:cubicBezTo>
                      <a:pt x="2631301" y="1055868"/>
                      <a:pt x="2616061" y="1061583"/>
                      <a:pt x="2610346" y="1080633"/>
                    </a:cubicBezTo>
                    <a:lnTo>
                      <a:pt x="2609202" y="1082346"/>
                    </a:lnTo>
                    <a:lnTo>
                      <a:pt x="2613204" y="1086348"/>
                    </a:lnTo>
                    <a:cubicBezTo>
                      <a:pt x="2619871" y="1093968"/>
                      <a:pt x="2626539" y="1101588"/>
                      <a:pt x="2632254" y="1108255"/>
                    </a:cubicBezTo>
                    <a:cubicBezTo>
                      <a:pt x="2619871" y="1117780"/>
                      <a:pt x="2617014" y="1133020"/>
                      <a:pt x="2609394" y="1145403"/>
                    </a:cubicBezTo>
                    <a:cubicBezTo>
                      <a:pt x="2602726" y="1154928"/>
                      <a:pt x="2586534" y="1142545"/>
                      <a:pt x="2584629" y="1132068"/>
                    </a:cubicBezTo>
                    <a:cubicBezTo>
                      <a:pt x="2581771" y="1117780"/>
                      <a:pt x="2574151" y="1106350"/>
                      <a:pt x="2566055" y="1095397"/>
                    </a:cubicBezTo>
                    <a:lnTo>
                      <a:pt x="2558490" y="1083461"/>
                    </a:lnTo>
                    <a:lnTo>
                      <a:pt x="2545576" y="1071108"/>
                    </a:lnTo>
                    <a:cubicBezTo>
                      <a:pt x="2541766" y="1068251"/>
                      <a:pt x="2537003" y="1065393"/>
                      <a:pt x="2536051" y="1061583"/>
                    </a:cubicBezTo>
                    <a:cubicBezTo>
                      <a:pt x="2522716" y="1003481"/>
                      <a:pt x="2462708" y="991098"/>
                      <a:pt x="2429371" y="952046"/>
                    </a:cubicBezTo>
                    <a:cubicBezTo>
                      <a:pt x="2426513" y="949188"/>
                      <a:pt x="2421751" y="947283"/>
                      <a:pt x="2417941" y="944426"/>
                    </a:cubicBezTo>
                    <a:cubicBezTo>
                      <a:pt x="2416036" y="943473"/>
                      <a:pt x="2413178" y="943473"/>
                      <a:pt x="2407463" y="947283"/>
                    </a:cubicBezTo>
                    <a:cubicBezTo>
                      <a:pt x="2425561" y="973001"/>
                      <a:pt x="2440801" y="998718"/>
                      <a:pt x="2469376" y="1014911"/>
                    </a:cubicBezTo>
                    <a:cubicBezTo>
                      <a:pt x="2483663" y="1023483"/>
                      <a:pt x="2500808" y="1028246"/>
                      <a:pt x="2509381" y="1044438"/>
                    </a:cubicBezTo>
                    <a:cubicBezTo>
                      <a:pt x="2510333" y="1049201"/>
                      <a:pt x="2508428" y="1053963"/>
                      <a:pt x="2504618" y="1057773"/>
                    </a:cubicBezTo>
                    <a:cubicBezTo>
                      <a:pt x="2500808" y="1066346"/>
                      <a:pt x="2479853" y="1059678"/>
                      <a:pt x="2488426" y="1077776"/>
                    </a:cubicBezTo>
                    <a:cubicBezTo>
                      <a:pt x="2485568" y="1082538"/>
                      <a:pt x="2481758" y="1084443"/>
                      <a:pt x="2476996" y="1084443"/>
                    </a:cubicBezTo>
                    <a:cubicBezTo>
                      <a:pt x="2437943" y="1050153"/>
                      <a:pt x="2385556" y="1032056"/>
                      <a:pt x="2356028" y="985383"/>
                    </a:cubicBezTo>
                    <a:cubicBezTo>
                      <a:pt x="2346503" y="970143"/>
                      <a:pt x="2333168" y="968238"/>
                      <a:pt x="2317928" y="978716"/>
                    </a:cubicBezTo>
                    <a:cubicBezTo>
                      <a:pt x="2310308" y="984431"/>
                      <a:pt x="2301736" y="994908"/>
                      <a:pt x="2295068" y="993003"/>
                    </a:cubicBezTo>
                    <a:cubicBezTo>
                      <a:pt x="2237918" y="978716"/>
                      <a:pt x="2232203" y="1040628"/>
                      <a:pt x="2196008" y="1057773"/>
                    </a:cubicBezTo>
                    <a:cubicBezTo>
                      <a:pt x="2185531" y="1062536"/>
                      <a:pt x="2183626" y="1075871"/>
                      <a:pt x="2181721" y="1087301"/>
                    </a:cubicBezTo>
                    <a:cubicBezTo>
                      <a:pt x="2172196" y="1130163"/>
                      <a:pt x="2149336" y="1152071"/>
                      <a:pt x="2105521" y="1157786"/>
                    </a:cubicBezTo>
                    <a:cubicBezTo>
                      <a:pt x="2088376" y="1159691"/>
                      <a:pt x="2069326" y="1179693"/>
                      <a:pt x="2053133" y="1155881"/>
                    </a:cubicBezTo>
                    <a:cubicBezTo>
                      <a:pt x="2052181" y="1145403"/>
                      <a:pt x="2048371" y="1137783"/>
                      <a:pt x="2036941" y="1136831"/>
                    </a:cubicBezTo>
                    <a:cubicBezTo>
                      <a:pt x="2026463" y="1135878"/>
                      <a:pt x="2010271" y="1148261"/>
                      <a:pt x="2008366" y="1131116"/>
                    </a:cubicBezTo>
                    <a:cubicBezTo>
                      <a:pt x="2005508" y="1113018"/>
                      <a:pt x="1993126" y="1094921"/>
                      <a:pt x="2001698" y="1074918"/>
                    </a:cubicBezTo>
                    <a:cubicBezTo>
                      <a:pt x="2011223" y="1051106"/>
                      <a:pt x="2015986" y="1027293"/>
                      <a:pt x="2008366" y="1001576"/>
                    </a:cubicBezTo>
                    <a:cubicBezTo>
                      <a:pt x="2002651" y="979668"/>
                      <a:pt x="2021701" y="978716"/>
                      <a:pt x="2035988" y="977763"/>
                    </a:cubicBezTo>
                    <a:cubicBezTo>
                      <a:pt x="2059801" y="974906"/>
                      <a:pt x="2083613" y="981573"/>
                      <a:pt x="2107426" y="983478"/>
                    </a:cubicBezTo>
                    <a:cubicBezTo>
                      <a:pt x="2120761" y="984431"/>
                      <a:pt x="2139811" y="992051"/>
                      <a:pt x="2148383" y="975858"/>
                    </a:cubicBezTo>
                    <a:cubicBezTo>
                      <a:pt x="2157908" y="956808"/>
                      <a:pt x="2162671" y="934901"/>
                      <a:pt x="2150288" y="913946"/>
                    </a:cubicBezTo>
                    <a:cubicBezTo>
                      <a:pt x="2140763" y="897753"/>
                      <a:pt x="2131238" y="882513"/>
                      <a:pt x="2112188" y="876798"/>
                    </a:cubicBezTo>
                    <a:cubicBezTo>
                      <a:pt x="2105521" y="874893"/>
                      <a:pt x="2094091" y="873941"/>
                      <a:pt x="2096948" y="862511"/>
                    </a:cubicBezTo>
                    <a:cubicBezTo>
                      <a:pt x="2098853" y="852033"/>
                      <a:pt x="2109331" y="852033"/>
                      <a:pt x="2118856" y="849176"/>
                    </a:cubicBezTo>
                    <a:cubicBezTo>
                      <a:pt x="2149336" y="838698"/>
                      <a:pt x="2177911" y="830126"/>
                      <a:pt x="2206486" y="810123"/>
                    </a:cubicBezTo>
                    <a:cubicBezTo>
                      <a:pt x="2241728" y="785358"/>
                      <a:pt x="2258873" y="735828"/>
                      <a:pt x="2308403" y="731066"/>
                    </a:cubicBezTo>
                    <a:cubicBezTo>
                      <a:pt x="2322691" y="729161"/>
                      <a:pt x="2323643" y="718683"/>
                      <a:pt x="2321738" y="708206"/>
                    </a:cubicBezTo>
                    <a:cubicBezTo>
                      <a:pt x="2319833" y="698681"/>
                      <a:pt x="2314118" y="689156"/>
                      <a:pt x="2311261" y="679631"/>
                    </a:cubicBezTo>
                    <a:cubicBezTo>
                      <a:pt x="2307451" y="666296"/>
                      <a:pt x="2305546" y="652008"/>
                      <a:pt x="2320786" y="643436"/>
                    </a:cubicBezTo>
                    <a:cubicBezTo>
                      <a:pt x="2326501" y="640578"/>
                      <a:pt x="2334121" y="632958"/>
                      <a:pt x="2338883" y="638673"/>
                    </a:cubicBezTo>
                    <a:cubicBezTo>
                      <a:pt x="2346503" y="649151"/>
                      <a:pt x="2353171" y="662486"/>
                      <a:pt x="2343646" y="675821"/>
                    </a:cubicBezTo>
                    <a:cubicBezTo>
                      <a:pt x="2337931" y="685346"/>
                      <a:pt x="2342693" y="692966"/>
                      <a:pt x="2348408" y="699633"/>
                    </a:cubicBezTo>
                    <a:cubicBezTo>
                      <a:pt x="2356028" y="708206"/>
                      <a:pt x="2364601" y="711063"/>
                      <a:pt x="2376031" y="706301"/>
                    </a:cubicBezTo>
                    <a:cubicBezTo>
                      <a:pt x="2378888" y="705348"/>
                      <a:pt x="2381746" y="704396"/>
                      <a:pt x="2385556" y="704396"/>
                    </a:cubicBezTo>
                    <a:cubicBezTo>
                      <a:pt x="2409368" y="712968"/>
                      <a:pt x="2432228" y="712016"/>
                      <a:pt x="2454136" y="698681"/>
                    </a:cubicBezTo>
                    <a:cubicBezTo>
                      <a:pt x="2460803" y="694871"/>
                      <a:pt x="2469376" y="692966"/>
                      <a:pt x="2476996" y="692013"/>
                    </a:cubicBezTo>
                    <a:cubicBezTo>
                      <a:pt x="2517001" y="689156"/>
                      <a:pt x="2517001" y="689156"/>
                      <a:pt x="2517953" y="648198"/>
                    </a:cubicBezTo>
                    <a:cubicBezTo>
                      <a:pt x="2525573" y="626291"/>
                      <a:pt x="2540813" y="618671"/>
                      <a:pt x="2563673" y="626291"/>
                    </a:cubicBezTo>
                    <a:cubicBezTo>
                      <a:pt x="2558911" y="610098"/>
                      <a:pt x="2545576" y="599621"/>
                      <a:pt x="2554148" y="585333"/>
                    </a:cubicBezTo>
                    <a:lnTo>
                      <a:pt x="2572928" y="573708"/>
                    </a:lnTo>
                    <a:lnTo>
                      <a:pt x="2586098" y="571735"/>
                    </a:lnTo>
                    <a:lnTo>
                      <a:pt x="2586726" y="571671"/>
                    </a:lnTo>
                    <a:cubicBezTo>
                      <a:pt x="2599630" y="572653"/>
                      <a:pt x="2613203" y="578189"/>
                      <a:pt x="2624633" y="568188"/>
                    </a:cubicBezTo>
                    <a:cubicBezTo>
                      <a:pt x="2626538" y="566283"/>
                      <a:pt x="2628443" y="565331"/>
                      <a:pt x="2630348" y="563426"/>
                    </a:cubicBezTo>
                    <a:cubicBezTo>
                      <a:pt x="2634158" y="561521"/>
                      <a:pt x="2634158" y="568188"/>
                      <a:pt x="2633206" y="563426"/>
                    </a:cubicBezTo>
                    <a:cubicBezTo>
                      <a:pt x="2632253" y="557711"/>
                      <a:pt x="2629396" y="564378"/>
                      <a:pt x="2626538" y="563426"/>
                    </a:cubicBezTo>
                    <a:cubicBezTo>
                      <a:pt x="2615584" y="567236"/>
                      <a:pt x="2604392" y="569141"/>
                      <a:pt x="2593082" y="570689"/>
                    </a:cubicBezTo>
                    <a:lnTo>
                      <a:pt x="2586098" y="571735"/>
                    </a:lnTo>
                    <a:lnTo>
                      <a:pt x="2574151" y="572951"/>
                    </a:lnTo>
                    <a:lnTo>
                      <a:pt x="2572928" y="573708"/>
                    </a:lnTo>
                    <a:lnTo>
                      <a:pt x="2558911" y="575808"/>
                    </a:lnTo>
                    <a:cubicBezTo>
                      <a:pt x="2533193" y="580571"/>
                      <a:pt x="2516048" y="563426"/>
                      <a:pt x="2506523" y="541518"/>
                    </a:cubicBezTo>
                    <a:cubicBezTo>
                      <a:pt x="2496998" y="519611"/>
                      <a:pt x="2487473" y="498656"/>
                      <a:pt x="2512238" y="480558"/>
                    </a:cubicBezTo>
                    <a:cubicBezTo>
                      <a:pt x="2520811" y="474843"/>
                      <a:pt x="2527478" y="467223"/>
                      <a:pt x="2533193" y="458651"/>
                    </a:cubicBezTo>
                    <a:cubicBezTo>
                      <a:pt x="2537003" y="452936"/>
                      <a:pt x="2541766" y="446268"/>
                      <a:pt x="2534146" y="440553"/>
                    </a:cubicBezTo>
                    <a:cubicBezTo>
                      <a:pt x="2526526" y="434838"/>
                      <a:pt x="2515096" y="437696"/>
                      <a:pt x="2513191" y="445316"/>
                    </a:cubicBezTo>
                    <a:cubicBezTo>
                      <a:pt x="2506523" y="474843"/>
                      <a:pt x="2482711" y="489131"/>
                      <a:pt x="2464613" y="509133"/>
                    </a:cubicBezTo>
                    <a:cubicBezTo>
                      <a:pt x="2452231" y="523421"/>
                      <a:pt x="2455088" y="538661"/>
                      <a:pt x="2467471" y="551996"/>
                    </a:cubicBezTo>
                    <a:cubicBezTo>
                      <a:pt x="2481758" y="567236"/>
                      <a:pt x="2481758" y="582476"/>
                      <a:pt x="2468423" y="597716"/>
                    </a:cubicBezTo>
                    <a:cubicBezTo>
                      <a:pt x="2457946" y="610098"/>
                      <a:pt x="2455088" y="623433"/>
                      <a:pt x="2453183" y="638673"/>
                    </a:cubicBezTo>
                    <a:cubicBezTo>
                      <a:pt x="2451278" y="657723"/>
                      <a:pt x="2442706" y="671058"/>
                      <a:pt x="2423656" y="676773"/>
                    </a:cubicBezTo>
                    <a:cubicBezTo>
                      <a:pt x="2413178" y="682488"/>
                      <a:pt x="2402701" y="690108"/>
                      <a:pt x="2389366" y="683441"/>
                    </a:cubicBezTo>
                    <a:cubicBezTo>
                      <a:pt x="2381746" y="676773"/>
                      <a:pt x="2376983" y="670106"/>
                      <a:pt x="2383651" y="659628"/>
                    </a:cubicBezTo>
                    <a:cubicBezTo>
                      <a:pt x="2377936" y="649151"/>
                      <a:pt x="2372221" y="638673"/>
                      <a:pt x="2367458" y="627243"/>
                    </a:cubicBezTo>
                    <a:cubicBezTo>
                      <a:pt x="2348408" y="585333"/>
                      <a:pt x="2348408" y="584381"/>
                      <a:pt x="2308403" y="612003"/>
                    </a:cubicBezTo>
                    <a:cubicBezTo>
                      <a:pt x="2273161" y="616766"/>
                      <a:pt x="2265541" y="608193"/>
                      <a:pt x="2270303" y="571046"/>
                    </a:cubicBezTo>
                    <a:cubicBezTo>
                      <a:pt x="2271256" y="560568"/>
                      <a:pt x="2287448" y="545328"/>
                      <a:pt x="2260778" y="543423"/>
                    </a:cubicBezTo>
                    <a:cubicBezTo>
                      <a:pt x="2255063" y="542471"/>
                      <a:pt x="2255063" y="530088"/>
                      <a:pt x="2259826" y="522468"/>
                    </a:cubicBezTo>
                    <a:cubicBezTo>
                      <a:pt x="2313166" y="486273"/>
                      <a:pt x="2361743" y="445316"/>
                      <a:pt x="2390318" y="385308"/>
                    </a:cubicBezTo>
                    <a:cubicBezTo>
                      <a:pt x="2396986" y="372926"/>
                      <a:pt x="2403653" y="362448"/>
                      <a:pt x="2416988" y="357686"/>
                    </a:cubicBezTo>
                    <a:cubicBezTo>
                      <a:pt x="2416988" y="355781"/>
                      <a:pt x="2416988" y="353876"/>
                      <a:pt x="2417941" y="351971"/>
                    </a:cubicBezTo>
                    <a:cubicBezTo>
                      <a:pt x="2419846" y="352923"/>
                      <a:pt x="2423656" y="354828"/>
                      <a:pt x="2424608" y="353876"/>
                    </a:cubicBezTo>
                    <a:cubicBezTo>
                      <a:pt x="2434371" y="344351"/>
                      <a:pt x="2443539" y="338934"/>
                      <a:pt x="2452245" y="336582"/>
                    </a:cubicBezTo>
                    <a:cubicBezTo>
                      <a:pt x="2458775" y="334818"/>
                      <a:pt x="2465045" y="334779"/>
                      <a:pt x="2471113" y="336025"/>
                    </a:cubicBezTo>
                    <a:close/>
                    <a:moveTo>
                      <a:pt x="761544" y="194808"/>
                    </a:moveTo>
                    <a:cubicBezTo>
                      <a:pt x="773926" y="196713"/>
                      <a:pt x="774879" y="206238"/>
                      <a:pt x="773926" y="216716"/>
                    </a:cubicBezTo>
                    <a:cubicBezTo>
                      <a:pt x="755829" y="237671"/>
                      <a:pt x="760591" y="257673"/>
                      <a:pt x="773926" y="278628"/>
                    </a:cubicBezTo>
                    <a:cubicBezTo>
                      <a:pt x="748209" y="302441"/>
                      <a:pt x="720586" y="315776"/>
                      <a:pt x="687249" y="293868"/>
                    </a:cubicBezTo>
                    <a:cubicBezTo>
                      <a:pt x="682486" y="291011"/>
                      <a:pt x="675819" y="292916"/>
                      <a:pt x="671056" y="292916"/>
                    </a:cubicBezTo>
                    <a:cubicBezTo>
                      <a:pt x="660579" y="294821"/>
                      <a:pt x="650101" y="296726"/>
                      <a:pt x="640576" y="298631"/>
                    </a:cubicBezTo>
                    <a:cubicBezTo>
                      <a:pt x="627241" y="300536"/>
                      <a:pt x="613906" y="302441"/>
                      <a:pt x="603429" y="291011"/>
                    </a:cubicBezTo>
                    <a:cubicBezTo>
                      <a:pt x="636766" y="258626"/>
                      <a:pt x="678676" y="239576"/>
                      <a:pt x="715824" y="211953"/>
                    </a:cubicBezTo>
                    <a:cubicBezTo>
                      <a:pt x="719634" y="209096"/>
                      <a:pt x="724396" y="211953"/>
                      <a:pt x="727254" y="215763"/>
                    </a:cubicBezTo>
                    <a:cubicBezTo>
                      <a:pt x="746304" y="220526"/>
                      <a:pt x="741541" y="187188"/>
                      <a:pt x="761544" y="194808"/>
                    </a:cubicBezTo>
                    <a:close/>
                    <a:moveTo>
                      <a:pt x="873343" y="184331"/>
                    </a:moveTo>
                    <a:cubicBezTo>
                      <a:pt x="879653" y="185283"/>
                      <a:pt x="886320" y="188617"/>
                      <a:pt x="891083" y="191951"/>
                    </a:cubicBezTo>
                    <a:cubicBezTo>
                      <a:pt x="904418" y="200523"/>
                      <a:pt x="892988" y="209096"/>
                      <a:pt x="888226" y="217668"/>
                    </a:cubicBezTo>
                    <a:lnTo>
                      <a:pt x="879241" y="234820"/>
                    </a:lnTo>
                    <a:lnTo>
                      <a:pt x="895370" y="235036"/>
                    </a:lnTo>
                    <a:cubicBezTo>
                      <a:pt x="907514" y="238206"/>
                      <a:pt x="906800" y="249815"/>
                      <a:pt x="899656" y="266246"/>
                    </a:cubicBezTo>
                    <a:cubicBezTo>
                      <a:pt x="894893" y="277676"/>
                      <a:pt x="884416" y="289106"/>
                      <a:pt x="892988" y="303393"/>
                    </a:cubicBezTo>
                    <a:cubicBezTo>
                      <a:pt x="897751" y="310061"/>
                      <a:pt x="901561" y="309108"/>
                      <a:pt x="905371" y="303393"/>
                    </a:cubicBezTo>
                    <a:cubicBezTo>
                      <a:pt x="923468" y="307203"/>
                      <a:pt x="923468" y="307203"/>
                      <a:pt x="915848" y="337683"/>
                    </a:cubicBezTo>
                    <a:cubicBezTo>
                      <a:pt x="926326" y="330063"/>
                      <a:pt x="936803" y="329111"/>
                      <a:pt x="946328" y="324348"/>
                    </a:cubicBezTo>
                    <a:lnTo>
                      <a:pt x="973409" y="303804"/>
                    </a:lnTo>
                    <a:lnTo>
                      <a:pt x="975260" y="292796"/>
                    </a:lnTo>
                    <a:cubicBezTo>
                      <a:pt x="974903" y="288629"/>
                      <a:pt x="972522" y="284819"/>
                      <a:pt x="965378" y="281485"/>
                    </a:cubicBezTo>
                    <a:cubicBezTo>
                      <a:pt x="944423" y="270055"/>
                      <a:pt x="942518" y="249100"/>
                      <a:pt x="962521" y="233860"/>
                    </a:cubicBezTo>
                    <a:cubicBezTo>
                      <a:pt x="977761" y="221478"/>
                      <a:pt x="993953" y="208143"/>
                      <a:pt x="1013956" y="203380"/>
                    </a:cubicBezTo>
                    <a:cubicBezTo>
                      <a:pt x="1018718" y="201475"/>
                      <a:pt x="1023481" y="200046"/>
                      <a:pt x="1028243" y="200165"/>
                    </a:cubicBezTo>
                    <a:cubicBezTo>
                      <a:pt x="1033006" y="200284"/>
                      <a:pt x="1037768" y="201951"/>
                      <a:pt x="1042531" y="206238"/>
                    </a:cubicBezTo>
                    <a:cubicBezTo>
                      <a:pt x="1037768" y="220525"/>
                      <a:pt x="1018718" y="221478"/>
                      <a:pt x="1016813" y="234813"/>
                    </a:cubicBezTo>
                    <a:cubicBezTo>
                      <a:pt x="1029196" y="212905"/>
                      <a:pt x="1052056" y="208143"/>
                      <a:pt x="1075868" y="204333"/>
                    </a:cubicBezTo>
                    <a:cubicBezTo>
                      <a:pt x="1082536" y="204333"/>
                      <a:pt x="1089203" y="204333"/>
                      <a:pt x="1095871" y="204333"/>
                    </a:cubicBezTo>
                    <a:cubicBezTo>
                      <a:pt x="1106348" y="211953"/>
                      <a:pt x="1099681" y="223383"/>
                      <a:pt x="1099681" y="232908"/>
                    </a:cubicBezTo>
                    <a:cubicBezTo>
                      <a:pt x="1112063" y="235765"/>
                      <a:pt x="1123493" y="229098"/>
                      <a:pt x="1133971" y="231003"/>
                    </a:cubicBezTo>
                    <a:cubicBezTo>
                      <a:pt x="1140638" y="231003"/>
                      <a:pt x="1146353" y="233860"/>
                      <a:pt x="1151116" y="238623"/>
                    </a:cubicBezTo>
                    <a:cubicBezTo>
                      <a:pt x="1162546" y="262435"/>
                      <a:pt x="1192073" y="265293"/>
                      <a:pt x="1205408" y="287200"/>
                    </a:cubicBezTo>
                    <a:cubicBezTo>
                      <a:pt x="1219696" y="305298"/>
                      <a:pt x="1210171" y="320538"/>
                      <a:pt x="1198741" y="334825"/>
                    </a:cubicBezTo>
                    <a:cubicBezTo>
                      <a:pt x="1205408" y="359590"/>
                      <a:pt x="1234936" y="358638"/>
                      <a:pt x="1248271" y="377688"/>
                    </a:cubicBezTo>
                    <a:cubicBezTo>
                      <a:pt x="1257796" y="391023"/>
                      <a:pt x="1257796" y="393880"/>
                      <a:pt x="1246366" y="402453"/>
                    </a:cubicBezTo>
                    <a:cubicBezTo>
                      <a:pt x="1226363" y="415788"/>
                      <a:pt x="1207313" y="445315"/>
                      <a:pt x="1187311" y="402453"/>
                    </a:cubicBezTo>
                    <a:cubicBezTo>
                      <a:pt x="1184453" y="396738"/>
                      <a:pt x="1176833" y="390070"/>
                      <a:pt x="1171118" y="396738"/>
                    </a:cubicBezTo>
                    <a:cubicBezTo>
                      <a:pt x="1161593" y="407215"/>
                      <a:pt x="1163498" y="418645"/>
                      <a:pt x="1171118" y="431028"/>
                    </a:cubicBezTo>
                    <a:cubicBezTo>
                      <a:pt x="1186358" y="457698"/>
                      <a:pt x="1180643" y="471033"/>
                      <a:pt x="1151116" y="479605"/>
                    </a:cubicBezTo>
                    <a:cubicBezTo>
                      <a:pt x="1147306" y="475795"/>
                      <a:pt x="1141591" y="474843"/>
                      <a:pt x="1136828" y="476748"/>
                    </a:cubicBezTo>
                    <a:cubicBezTo>
                      <a:pt x="1132066" y="478653"/>
                      <a:pt x="1134923" y="483415"/>
                      <a:pt x="1136828" y="487225"/>
                    </a:cubicBezTo>
                    <a:cubicBezTo>
                      <a:pt x="1135876" y="500560"/>
                      <a:pt x="1128256" y="503418"/>
                      <a:pt x="1118731" y="497703"/>
                    </a:cubicBezTo>
                    <a:cubicBezTo>
                      <a:pt x="1098728" y="487225"/>
                      <a:pt x="1074916" y="482463"/>
                      <a:pt x="1066343" y="455793"/>
                    </a:cubicBezTo>
                    <a:cubicBezTo>
                      <a:pt x="1058723" y="432933"/>
                      <a:pt x="1039673" y="427218"/>
                      <a:pt x="1016813" y="433885"/>
                    </a:cubicBezTo>
                    <a:cubicBezTo>
                      <a:pt x="1008241" y="436743"/>
                      <a:pt x="999668" y="438648"/>
                      <a:pt x="996811" y="428170"/>
                    </a:cubicBezTo>
                    <a:cubicBezTo>
                      <a:pt x="993001" y="415788"/>
                      <a:pt x="1007288" y="411025"/>
                      <a:pt x="1013003" y="411978"/>
                    </a:cubicBezTo>
                    <a:cubicBezTo>
                      <a:pt x="1055866" y="420550"/>
                      <a:pt x="1078726" y="386260"/>
                      <a:pt x="1109206" y="369115"/>
                    </a:cubicBezTo>
                    <a:cubicBezTo>
                      <a:pt x="1117778" y="343398"/>
                      <a:pt x="1089203" y="330063"/>
                      <a:pt x="1089203" y="307203"/>
                    </a:cubicBezTo>
                    <a:cubicBezTo>
                      <a:pt x="1085393" y="301488"/>
                      <a:pt x="1081583" y="296725"/>
                      <a:pt x="1077773" y="291010"/>
                    </a:cubicBezTo>
                    <a:cubicBezTo>
                      <a:pt x="1057771" y="307203"/>
                      <a:pt x="1036816" y="290058"/>
                      <a:pt x="1016813" y="292915"/>
                    </a:cubicBezTo>
                    <a:cubicBezTo>
                      <a:pt x="1012050" y="293391"/>
                      <a:pt x="1008717" y="294106"/>
                      <a:pt x="1007169" y="296011"/>
                    </a:cubicBezTo>
                    <a:lnTo>
                      <a:pt x="1007866" y="302667"/>
                    </a:lnTo>
                    <a:lnTo>
                      <a:pt x="1009193" y="303393"/>
                    </a:lnTo>
                    <a:cubicBezTo>
                      <a:pt x="1013003" y="324348"/>
                      <a:pt x="986333" y="363401"/>
                      <a:pt x="962521" y="370068"/>
                    </a:cubicBezTo>
                    <a:cubicBezTo>
                      <a:pt x="943471" y="375783"/>
                      <a:pt x="924421" y="377688"/>
                      <a:pt x="905371" y="371973"/>
                    </a:cubicBezTo>
                    <a:cubicBezTo>
                      <a:pt x="896798" y="389118"/>
                      <a:pt x="879653" y="396738"/>
                      <a:pt x="868223" y="410073"/>
                    </a:cubicBezTo>
                    <a:cubicBezTo>
                      <a:pt x="859651" y="419598"/>
                      <a:pt x="849173" y="424361"/>
                      <a:pt x="836791" y="426266"/>
                    </a:cubicBezTo>
                    <a:cubicBezTo>
                      <a:pt x="830123" y="425313"/>
                      <a:pt x="820598" y="421503"/>
                      <a:pt x="816788" y="424361"/>
                    </a:cubicBezTo>
                    <a:cubicBezTo>
                      <a:pt x="772973" y="455793"/>
                      <a:pt x="714871" y="464366"/>
                      <a:pt x="677723" y="507228"/>
                    </a:cubicBezTo>
                    <a:cubicBezTo>
                      <a:pt x="667246" y="519611"/>
                      <a:pt x="646291" y="531993"/>
                      <a:pt x="668198" y="553901"/>
                    </a:cubicBezTo>
                    <a:cubicBezTo>
                      <a:pt x="672961" y="558663"/>
                      <a:pt x="665341" y="574856"/>
                      <a:pt x="662483" y="586286"/>
                    </a:cubicBezTo>
                    <a:cubicBezTo>
                      <a:pt x="685343" y="585333"/>
                      <a:pt x="702488" y="596763"/>
                      <a:pt x="716776" y="612956"/>
                    </a:cubicBezTo>
                    <a:cubicBezTo>
                      <a:pt x="731063" y="630101"/>
                      <a:pt x="747256" y="644388"/>
                      <a:pt x="771068" y="645341"/>
                    </a:cubicBezTo>
                    <a:cubicBezTo>
                      <a:pt x="789166" y="646293"/>
                      <a:pt x="788213" y="653913"/>
                      <a:pt x="782498" y="667248"/>
                    </a:cubicBezTo>
                    <a:cubicBezTo>
                      <a:pt x="774878" y="685346"/>
                      <a:pt x="766306" y="702491"/>
                      <a:pt x="772973" y="726303"/>
                    </a:cubicBezTo>
                    <a:cubicBezTo>
                      <a:pt x="779641" y="752973"/>
                      <a:pt x="789166" y="747258"/>
                      <a:pt x="805358" y="736781"/>
                    </a:cubicBezTo>
                    <a:cubicBezTo>
                      <a:pt x="823456" y="725351"/>
                      <a:pt x="826313" y="706301"/>
                      <a:pt x="828218" y="689156"/>
                    </a:cubicBezTo>
                    <a:cubicBezTo>
                      <a:pt x="831076" y="669153"/>
                      <a:pt x="841553" y="660581"/>
                      <a:pt x="858698" y="652961"/>
                    </a:cubicBezTo>
                    <a:cubicBezTo>
                      <a:pt x="901561" y="638673"/>
                      <a:pt x="911086" y="619623"/>
                      <a:pt x="901561" y="573903"/>
                    </a:cubicBezTo>
                    <a:cubicBezTo>
                      <a:pt x="900608" y="569141"/>
                      <a:pt x="899656" y="563426"/>
                      <a:pt x="904418" y="561521"/>
                    </a:cubicBezTo>
                    <a:cubicBezTo>
                      <a:pt x="937756" y="550091"/>
                      <a:pt x="937756" y="514848"/>
                      <a:pt x="953948" y="491988"/>
                    </a:cubicBezTo>
                    <a:cubicBezTo>
                      <a:pt x="957758" y="486273"/>
                      <a:pt x="961568" y="480558"/>
                      <a:pt x="968236" y="478653"/>
                    </a:cubicBezTo>
                    <a:cubicBezTo>
                      <a:pt x="991096" y="471986"/>
                      <a:pt x="1037768" y="491036"/>
                      <a:pt x="1049198" y="512943"/>
                    </a:cubicBezTo>
                    <a:cubicBezTo>
                      <a:pt x="1061581" y="517706"/>
                      <a:pt x="1074916" y="522468"/>
                      <a:pt x="1063486" y="539613"/>
                    </a:cubicBezTo>
                    <a:cubicBezTo>
                      <a:pt x="1048246" y="555806"/>
                      <a:pt x="1052056" y="572951"/>
                      <a:pt x="1067296" y="583428"/>
                    </a:cubicBezTo>
                    <a:cubicBezTo>
                      <a:pt x="1084441" y="593906"/>
                      <a:pt x="1099681" y="578666"/>
                      <a:pt x="1112063" y="568188"/>
                    </a:cubicBezTo>
                    <a:cubicBezTo>
                      <a:pt x="1139686" y="545328"/>
                      <a:pt x="1138733" y="544376"/>
                      <a:pt x="1146353" y="580571"/>
                    </a:cubicBezTo>
                    <a:cubicBezTo>
                      <a:pt x="1149211" y="592953"/>
                      <a:pt x="1154926" y="606288"/>
                      <a:pt x="1151116" y="616766"/>
                    </a:cubicBezTo>
                    <a:cubicBezTo>
                      <a:pt x="1138733" y="656771"/>
                      <a:pt x="1163498" y="672011"/>
                      <a:pt x="1193026" y="684393"/>
                    </a:cubicBezTo>
                    <a:cubicBezTo>
                      <a:pt x="1193026" y="693918"/>
                      <a:pt x="1188501" y="696537"/>
                      <a:pt x="1182905" y="697847"/>
                    </a:cubicBezTo>
                    <a:lnTo>
                      <a:pt x="1179024" y="699159"/>
                    </a:lnTo>
                    <a:lnTo>
                      <a:pt x="1177845" y="699023"/>
                    </a:lnTo>
                    <a:cubicBezTo>
                      <a:pt x="1174214" y="699455"/>
                      <a:pt x="1170404" y="700824"/>
                      <a:pt x="1166356" y="703443"/>
                    </a:cubicBezTo>
                    <a:lnTo>
                      <a:pt x="1179024" y="699159"/>
                    </a:lnTo>
                    <a:lnTo>
                      <a:pt x="1188263" y="700229"/>
                    </a:lnTo>
                    <a:cubicBezTo>
                      <a:pt x="1194931" y="702491"/>
                      <a:pt x="1201122" y="707253"/>
                      <a:pt x="1207313" y="712016"/>
                    </a:cubicBezTo>
                    <a:cubicBezTo>
                      <a:pt x="1210647" y="727732"/>
                      <a:pt x="1209694" y="741781"/>
                      <a:pt x="1205051" y="754402"/>
                    </a:cubicBezTo>
                    <a:lnTo>
                      <a:pt x="1180854" y="787924"/>
                    </a:lnTo>
                    <a:lnTo>
                      <a:pt x="1187073" y="807504"/>
                    </a:lnTo>
                    <a:cubicBezTo>
                      <a:pt x="1190883" y="812504"/>
                      <a:pt x="1196836" y="815362"/>
                      <a:pt x="1206361" y="814886"/>
                    </a:cubicBezTo>
                    <a:cubicBezTo>
                      <a:pt x="1214934" y="814886"/>
                      <a:pt x="1223506" y="816791"/>
                      <a:pt x="1213981" y="828221"/>
                    </a:cubicBezTo>
                    <a:cubicBezTo>
                      <a:pt x="1208266" y="850128"/>
                      <a:pt x="1205409" y="874893"/>
                      <a:pt x="1172071" y="862511"/>
                    </a:cubicBezTo>
                    <a:cubicBezTo>
                      <a:pt x="1153021" y="859653"/>
                      <a:pt x="1123494" y="872036"/>
                      <a:pt x="1115874" y="854891"/>
                    </a:cubicBezTo>
                    <a:cubicBezTo>
                      <a:pt x="1109206" y="839651"/>
                      <a:pt x="1133971" y="821553"/>
                      <a:pt x="1148259" y="807266"/>
                    </a:cubicBezTo>
                    <a:cubicBezTo>
                      <a:pt x="1157784" y="799646"/>
                      <a:pt x="1159689" y="785358"/>
                      <a:pt x="1173024" y="780596"/>
                    </a:cubicBezTo>
                    <a:lnTo>
                      <a:pt x="1173125" y="780684"/>
                    </a:lnTo>
                    <a:lnTo>
                      <a:pt x="1174333" y="770475"/>
                    </a:lnTo>
                    <a:cubicBezTo>
                      <a:pt x="1173023" y="767975"/>
                      <a:pt x="1169689" y="766784"/>
                      <a:pt x="1163498" y="767261"/>
                    </a:cubicBezTo>
                    <a:cubicBezTo>
                      <a:pt x="1147306" y="769166"/>
                      <a:pt x="1137781" y="780596"/>
                      <a:pt x="1124446" y="787263"/>
                    </a:cubicBezTo>
                    <a:cubicBezTo>
                      <a:pt x="1097776" y="793931"/>
                      <a:pt x="1070153" y="791073"/>
                      <a:pt x="1043483" y="789168"/>
                    </a:cubicBezTo>
                    <a:cubicBezTo>
                      <a:pt x="1026338" y="788216"/>
                      <a:pt x="1010146" y="786311"/>
                      <a:pt x="993953" y="794883"/>
                    </a:cubicBezTo>
                    <a:cubicBezTo>
                      <a:pt x="987286" y="810123"/>
                      <a:pt x="971093" y="808218"/>
                      <a:pt x="959663" y="814886"/>
                    </a:cubicBezTo>
                    <a:cubicBezTo>
                      <a:pt x="951091" y="825363"/>
                      <a:pt x="939661" y="831078"/>
                      <a:pt x="929183" y="839651"/>
                    </a:cubicBezTo>
                    <a:lnTo>
                      <a:pt x="925100" y="843462"/>
                    </a:lnTo>
                    <a:lnTo>
                      <a:pt x="915848" y="851081"/>
                    </a:lnTo>
                    <a:cubicBezTo>
                      <a:pt x="915848" y="851081"/>
                      <a:pt x="912991" y="851081"/>
                      <a:pt x="912991" y="851081"/>
                    </a:cubicBezTo>
                    <a:cubicBezTo>
                      <a:pt x="912991" y="851081"/>
                      <a:pt x="914896" y="852986"/>
                      <a:pt x="914896" y="852986"/>
                    </a:cubicBezTo>
                    <a:lnTo>
                      <a:pt x="925100" y="843462"/>
                    </a:lnTo>
                    <a:lnTo>
                      <a:pt x="932041" y="837746"/>
                    </a:lnTo>
                    <a:cubicBezTo>
                      <a:pt x="942518" y="824411"/>
                      <a:pt x="959663" y="826316"/>
                      <a:pt x="972998" y="820601"/>
                    </a:cubicBezTo>
                    <a:cubicBezTo>
                      <a:pt x="979666" y="818696"/>
                      <a:pt x="986333" y="814886"/>
                      <a:pt x="992048" y="814886"/>
                    </a:cubicBezTo>
                    <a:cubicBezTo>
                      <a:pt x="1003478" y="813933"/>
                      <a:pt x="1017766" y="809171"/>
                      <a:pt x="1023481" y="819648"/>
                    </a:cubicBezTo>
                    <a:cubicBezTo>
                      <a:pt x="1032053" y="834888"/>
                      <a:pt x="1013003" y="835841"/>
                      <a:pt x="1005383" y="842508"/>
                    </a:cubicBezTo>
                    <a:cubicBezTo>
                      <a:pt x="1003478" y="844413"/>
                      <a:pt x="1005383" y="851081"/>
                      <a:pt x="1006336" y="854891"/>
                    </a:cubicBezTo>
                    <a:cubicBezTo>
                      <a:pt x="997763" y="866321"/>
                      <a:pt x="1011098" y="877751"/>
                      <a:pt x="1005383" y="889181"/>
                    </a:cubicBezTo>
                    <a:cubicBezTo>
                      <a:pt x="1001573" y="899658"/>
                      <a:pt x="992048" y="903468"/>
                      <a:pt x="984428" y="910136"/>
                    </a:cubicBezTo>
                    <a:cubicBezTo>
                      <a:pt x="974903" y="918708"/>
                      <a:pt x="961568" y="909183"/>
                      <a:pt x="952043" y="916803"/>
                    </a:cubicBezTo>
                    <a:cubicBezTo>
                      <a:pt x="937756" y="931091"/>
                      <a:pt x="916801" y="932043"/>
                      <a:pt x="899656" y="938711"/>
                    </a:cubicBezTo>
                    <a:cubicBezTo>
                      <a:pt x="876796" y="947283"/>
                      <a:pt x="858698" y="959666"/>
                      <a:pt x="855841" y="985383"/>
                    </a:cubicBezTo>
                    <a:cubicBezTo>
                      <a:pt x="853936" y="1001576"/>
                      <a:pt x="839648" y="1003481"/>
                      <a:pt x="831076" y="1003481"/>
                    </a:cubicBezTo>
                    <a:cubicBezTo>
                      <a:pt x="779641" y="1006338"/>
                      <a:pt x="763448" y="1048248"/>
                      <a:pt x="738683" y="1081586"/>
                    </a:cubicBezTo>
                    <a:cubicBezTo>
                      <a:pt x="708203" y="1076823"/>
                      <a:pt x="712013" y="1097778"/>
                      <a:pt x="711061" y="1115876"/>
                    </a:cubicBezTo>
                    <a:cubicBezTo>
                      <a:pt x="707251" y="1144451"/>
                      <a:pt x="692011" y="1163501"/>
                      <a:pt x="666293" y="1175883"/>
                    </a:cubicBezTo>
                    <a:cubicBezTo>
                      <a:pt x="636766" y="1191123"/>
                      <a:pt x="610096" y="1209221"/>
                      <a:pt x="585331" y="1230176"/>
                    </a:cubicBezTo>
                    <a:cubicBezTo>
                      <a:pt x="565328" y="1247320"/>
                      <a:pt x="557708" y="1270181"/>
                      <a:pt x="559613" y="1297803"/>
                    </a:cubicBezTo>
                    <a:cubicBezTo>
                      <a:pt x="561518" y="1327331"/>
                      <a:pt x="564376" y="1356858"/>
                      <a:pt x="557708" y="1386386"/>
                    </a:cubicBezTo>
                    <a:cubicBezTo>
                      <a:pt x="555803" y="1394958"/>
                      <a:pt x="551993" y="1406388"/>
                      <a:pt x="542468" y="1407341"/>
                    </a:cubicBezTo>
                    <a:cubicBezTo>
                      <a:pt x="530086" y="1409246"/>
                      <a:pt x="531038" y="1394958"/>
                      <a:pt x="528181" y="1387338"/>
                    </a:cubicBezTo>
                    <a:cubicBezTo>
                      <a:pt x="522466" y="1365431"/>
                      <a:pt x="516751" y="1344476"/>
                      <a:pt x="519608" y="1320663"/>
                    </a:cubicBezTo>
                    <a:cubicBezTo>
                      <a:pt x="521513" y="1300661"/>
                      <a:pt x="522466" y="1280658"/>
                      <a:pt x="488176" y="1283516"/>
                    </a:cubicBezTo>
                    <a:cubicBezTo>
                      <a:pt x="470078" y="1285421"/>
                      <a:pt x="452933" y="1262561"/>
                      <a:pt x="429121" y="1267323"/>
                    </a:cubicBezTo>
                    <a:cubicBezTo>
                      <a:pt x="422453" y="1268276"/>
                      <a:pt x="411023" y="1265418"/>
                      <a:pt x="409118" y="1268276"/>
                    </a:cubicBezTo>
                    <a:cubicBezTo>
                      <a:pt x="391973" y="1307328"/>
                      <a:pt x="364351" y="1288278"/>
                      <a:pt x="336728" y="1284468"/>
                    </a:cubicBezTo>
                    <a:cubicBezTo>
                      <a:pt x="279578" y="1275896"/>
                      <a:pt x="228143" y="1315901"/>
                      <a:pt x="215761" y="1373051"/>
                    </a:cubicBezTo>
                    <a:cubicBezTo>
                      <a:pt x="210998" y="1396863"/>
                      <a:pt x="193853" y="1415913"/>
                      <a:pt x="189091" y="1441631"/>
                    </a:cubicBezTo>
                    <a:cubicBezTo>
                      <a:pt x="182423" y="1476873"/>
                      <a:pt x="183376" y="1511163"/>
                      <a:pt x="196711" y="1544501"/>
                    </a:cubicBezTo>
                    <a:cubicBezTo>
                      <a:pt x="204331" y="1564503"/>
                      <a:pt x="219571" y="1574028"/>
                      <a:pt x="244336" y="1573076"/>
                    </a:cubicBezTo>
                    <a:cubicBezTo>
                      <a:pt x="284341" y="1571171"/>
                      <a:pt x="310058" y="1555931"/>
                      <a:pt x="320536" y="1514973"/>
                    </a:cubicBezTo>
                    <a:cubicBezTo>
                      <a:pt x="324346" y="1500686"/>
                      <a:pt x="374828" y="1487351"/>
                      <a:pt x="387211" y="1494971"/>
                    </a:cubicBezTo>
                    <a:cubicBezTo>
                      <a:pt x="396736" y="1500686"/>
                      <a:pt x="392926" y="1507353"/>
                      <a:pt x="389116" y="1515926"/>
                    </a:cubicBezTo>
                    <a:cubicBezTo>
                      <a:pt x="372923" y="1552121"/>
                      <a:pt x="358636" y="1589268"/>
                      <a:pt x="340538" y="1624511"/>
                    </a:cubicBezTo>
                    <a:cubicBezTo>
                      <a:pt x="329108" y="1646418"/>
                      <a:pt x="340538" y="1644513"/>
                      <a:pt x="354826" y="1644513"/>
                    </a:cubicBezTo>
                    <a:cubicBezTo>
                      <a:pt x="372923" y="1644513"/>
                      <a:pt x="391973" y="1642608"/>
                      <a:pt x="410071" y="1645466"/>
                    </a:cubicBezTo>
                    <a:cubicBezTo>
                      <a:pt x="432931" y="1649276"/>
                      <a:pt x="449123" y="1658801"/>
                      <a:pt x="439598" y="1687376"/>
                    </a:cubicBezTo>
                    <a:cubicBezTo>
                      <a:pt x="433883" y="1705473"/>
                      <a:pt x="432931" y="1725476"/>
                      <a:pt x="426263" y="1743573"/>
                    </a:cubicBezTo>
                    <a:cubicBezTo>
                      <a:pt x="414833" y="1774053"/>
                      <a:pt x="432931" y="1793103"/>
                      <a:pt x="450076" y="1813106"/>
                    </a:cubicBezTo>
                    <a:cubicBezTo>
                      <a:pt x="466268" y="1832156"/>
                      <a:pt x="483413" y="1819773"/>
                      <a:pt x="499606" y="1812153"/>
                    </a:cubicBezTo>
                    <a:cubicBezTo>
                      <a:pt x="512941" y="1806438"/>
                      <a:pt x="528181" y="1806438"/>
                      <a:pt x="536753" y="1818821"/>
                    </a:cubicBezTo>
                    <a:cubicBezTo>
                      <a:pt x="554851" y="1843586"/>
                      <a:pt x="571996" y="1829298"/>
                      <a:pt x="577711" y="1813106"/>
                    </a:cubicBezTo>
                    <a:cubicBezTo>
                      <a:pt x="591998" y="1771196"/>
                      <a:pt x="630098" y="1768338"/>
                      <a:pt x="661531" y="1754051"/>
                    </a:cubicBezTo>
                    <a:cubicBezTo>
                      <a:pt x="671056" y="1754051"/>
                      <a:pt x="673913" y="1755956"/>
                      <a:pt x="672008" y="1763576"/>
                    </a:cubicBezTo>
                    <a:cubicBezTo>
                      <a:pt x="676771" y="1783578"/>
                      <a:pt x="689153" y="1777863"/>
                      <a:pt x="695821" y="1768338"/>
                    </a:cubicBezTo>
                    <a:cubicBezTo>
                      <a:pt x="713918" y="1745478"/>
                      <a:pt x="729158" y="1761671"/>
                      <a:pt x="741541" y="1772148"/>
                    </a:cubicBezTo>
                    <a:cubicBezTo>
                      <a:pt x="769163" y="1795008"/>
                      <a:pt x="799643" y="1798818"/>
                      <a:pt x="832028" y="1788341"/>
                    </a:cubicBezTo>
                    <a:cubicBezTo>
                      <a:pt x="845363" y="1783578"/>
                      <a:pt x="854888" y="1779768"/>
                      <a:pt x="865366" y="1796913"/>
                    </a:cubicBezTo>
                    <a:cubicBezTo>
                      <a:pt x="875843" y="1814058"/>
                      <a:pt x="896798" y="1823583"/>
                      <a:pt x="910133" y="1838823"/>
                    </a:cubicBezTo>
                    <a:cubicBezTo>
                      <a:pt x="947281" y="1881686"/>
                      <a:pt x="990143" y="1906451"/>
                      <a:pt x="1047293" y="1918833"/>
                    </a:cubicBezTo>
                    <a:cubicBezTo>
                      <a:pt x="1093966" y="1928358"/>
                      <a:pt x="1124446" y="1995986"/>
                      <a:pt x="1116826" y="2036943"/>
                    </a:cubicBezTo>
                    <a:cubicBezTo>
                      <a:pt x="1113968" y="2044563"/>
                      <a:pt x="1111111" y="2051231"/>
                      <a:pt x="1106348" y="2056946"/>
                    </a:cubicBezTo>
                    <a:cubicBezTo>
                      <a:pt x="1092061" y="2071233"/>
                      <a:pt x="1112063" y="2086473"/>
                      <a:pt x="1104443" y="2099808"/>
                    </a:cubicBezTo>
                    <a:cubicBezTo>
                      <a:pt x="1110158" y="2107428"/>
                      <a:pt x="1117778" y="2102666"/>
                      <a:pt x="1124446" y="2102666"/>
                    </a:cubicBezTo>
                    <a:cubicBezTo>
                      <a:pt x="1147306" y="2095046"/>
                      <a:pt x="1161593" y="2062661"/>
                      <a:pt x="1193026" y="2077901"/>
                    </a:cubicBezTo>
                    <a:cubicBezTo>
                      <a:pt x="1225411" y="2087426"/>
                      <a:pt x="1244461" y="2125526"/>
                      <a:pt x="1280656" y="2123621"/>
                    </a:cubicBezTo>
                    <a:cubicBezTo>
                      <a:pt x="1325423" y="2121716"/>
                      <a:pt x="1360666" y="2136956"/>
                      <a:pt x="1387336" y="2172198"/>
                    </a:cubicBezTo>
                    <a:cubicBezTo>
                      <a:pt x="1398766" y="2187438"/>
                      <a:pt x="1427341" y="2172198"/>
                      <a:pt x="1434008" y="2199821"/>
                    </a:cubicBezTo>
                    <a:cubicBezTo>
                      <a:pt x="1440676" y="2228396"/>
                      <a:pt x="1444486" y="2256018"/>
                      <a:pt x="1430198" y="2282688"/>
                    </a:cubicBezTo>
                    <a:cubicBezTo>
                      <a:pt x="1413053" y="2315073"/>
                      <a:pt x="1388288" y="2341743"/>
                      <a:pt x="1370191" y="2373176"/>
                    </a:cubicBezTo>
                    <a:cubicBezTo>
                      <a:pt x="1359713" y="2391273"/>
                      <a:pt x="1356856" y="2406513"/>
                      <a:pt x="1358761" y="2423658"/>
                    </a:cubicBezTo>
                    <a:cubicBezTo>
                      <a:pt x="1366381" y="2486523"/>
                      <a:pt x="1352093" y="2544626"/>
                      <a:pt x="1327328" y="2600823"/>
                    </a:cubicBezTo>
                    <a:cubicBezTo>
                      <a:pt x="1321613" y="2612253"/>
                      <a:pt x="1313041" y="2629398"/>
                      <a:pt x="1293991" y="2626541"/>
                    </a:cubicBezTo>
                    <a:cubicBezTo>
                      <a:pt x="1261606" y="2622731"/>
                      <a:pt x="1241603" y="2647496"/>
                      <a:pt x="1218743" y="2661783"/>
                    </a:cubicBezTo>
                    <a:cubicBezTo>
                      <a:pt x="1203503" y="2671308"/>
                      <a:pt x="1187311" y="2690358"/>
                      <a:pt x="1193026" y="2710361"/>
                    </a:cubicBezTo>
                    <a:cubicBezTo>
                      <a:pt x="1205408" y="2757033"/>
                      <a:pt x="1178738" y="2793228"/>
                      <a:pt x="1164451" y="2832281"/>
                    </a:cubicBezTo>
                    <a:cubicBezTo>
                      <a:pt x="1154926" y="2859903"/>
                      <a:pt x="1136828" y="2884668"/>
                      <a:pt x="1122541" y="2910386"/>
                    </a:cubicBezTo>
                    <a:cubicBezTo>
                      <a:pt x="1116826" y="2920863"/>
                      <a:pt x="1109206" y="2929436"/>
                      <a:pt x="1095871" y="2929436"/>
                    </a:cubicBezTo>
                    <a:cubicBezTo>
                      <a:pt x="1085393" y="2920863"/>
                      <a:pt x="1072058" y="2930388"/>
                      <a:pt x="1061581" y="2922768"/>
                    </a:cubicBezTo>
                    <a:cubicBezTo>
                      <a:pt x="1053961" y="2919911"/>
                      <a:pt x="1044436" y="2911338"/>
                      <a:pt x="1047293" y="2929436"/>
                    </a:cubicBezTo>
                    <a:cubicBezTo>
                      <a:pt x="1052056" y="2938961"/>
                      <a:pt x="1062533" y="2944676"/>
                      <a:pt x="1061581" y="2956106"/>
                    </a:cubicBezTo>
                    <a:cubicBezTo>
                      <a:pt x="1055866" y="2964678"/>
                      <a:pt x="1048246" y="2962773"/>
                      <a:pt x="1040626" y="2959916"/>
                    </a:cubicBezTo>
                    <a:cubicBezTo>
                      <a:pt x="952043" y="2929436"/>
                      <a:pt x="865366" y="2895146"/>
                      <a:pt x="783451" y="2850378"/>
                    </a:cubicBezTo>
                    <a:cubicBezTo>
                      <a:pt x="762496" y="2838948"/>
                      <a:pt x="762496" y="2820851"/>
                      <a:pt x="752971" y="2805611"/>
                    </a:cubicBezTo>
                    <a:cubicBezTo>
                      <a:pt x="730111" y="2799896"/>
                      <a:pt x="738683" y="2779893"/>
                      <a:pt x="737731" y="2765606"/>
                    </a:cubicBezTo>
                    <a:cubicBezTo>
                      <a:pt x="736778" y="2697978"/>
                      <a:pt x="732968" y="2631303"/>
                      <a:pt x="721538" y="2564628"/>
                    </a:cubicBezTo>
                    <a:cubicBezTo>
                      <a:pt x="715823" y="2532243"/>
                      <a:pt x="700583" y="2503668"/>
                      <a:pt x="670103" y="2492238"/>
                    </a:cubicBezTo>
                    <a:cubicBezTo>
                      <a:pt x="596761" y="2464616"/>
                      <a:pt x="568186" y="2400798"/>
                      <a:pt x="539611" y="2337933"/>
                    </a:cubicBezTo>
                    <a:cubicBezTo>
                      <a:pt x="520561" y="2296976"/>
                      <a:pt x="502463" y="2256971"/>
                      <a:pt x="473888" y="2221728"/>
                    </a:cubicBezTo>
                    <a:cubicBezTo>
                      <a:pt x="456743" y="2200773"/>
                      <a:pt x="450076" y="2174103"/>
                      <a:pt x="468173" y="2148386"/>
                    </a:cubicBezTo>
                    <a:cubicBezTo>
                      <a:pt x="473888" y="2140766"/>
                      <a:pt x="477698" y="2133146"/>
                      <a:pt x="471983" y="2122668"/>
                    </a:cubicBezTo>
                    <a:cubicBezTo>
                      <a:pt x="452933" y="2083616"/>
                      <a:pt x="471983" y="2052183"/>
                      <a:pt x="493891" y="2021703"/>
                    </a:cubicBezTo>
                    <a:cubicBezTo>
                      <a:pt x="518656" y="1987413"/>
                      <a:pt x="546278" y="1955028"/>
                      <a:pt x="538658" y="1907403"/>
                    </a:cubicBezTo>
                    <a:cubicBezTo>
                      <a:pt x="535801" y="1889306"/>
                      <a:pt x="531991" y="1871208"/>
                      <a:pt x="524371" y="1854063"/>
                    </a:cubicBezTo>
                    <a:cubicBezTo>
                      <a:pt x="517703" y="1837871"/>
                      <a:pt x="507226" y="1834061"/>
                      <a:pt x="499606" y="1853111"/>
                    </a:cubicBezTo>
                    <a:cubicBezTo>
                      <a:pt x="489128" y="1876923"/>
                      <a:pt x="475793" y="1875018"/>
                      <a:pt x="459601" y="1860731"/>
                    </a:cubicBezTo>
                    <a:cubicBezTo>
                      <a:pt x="443408" y="1847396"/>
                      <a:pt x="425311" y="1838823"/>
                      <a:pt x="408166" y="1827393"/>
                    </a:cubicBezTo>
                    <a:cubicBezTo>
                      <a:pt x="375781" y="1806438"/>
                      <a:pt x="371971" y="1771196"/>
                      <a:pt x="354826" y="1742621"/>
                    </a:cubicBezTo>
                    <a:cubicBezTo>
                      <a:pt x="346253" y="1729286"/>
                      <a:pt x="337681" y="1720713"/>
                      <a:pt x="322441" y="1715951"/>
                    </a:cubicBezTo>
                    <a:cubicBezTo>
                      <a:pt x="289103" y="1705473"/>
                      <a:pt x="255766" y="1691186"/>
                      <a:pt x="234811" y="1658801"/>
                    </a:cubicBezTo>
                    <a:cubicBezTo>
                      <a:pt x="228143" y="1649276"/>
                      <a:pt x="218618" y="1639751"/>
                      <a:pt x="206236" y="1644513"/>
                    </a:cubicBezTo>
                    <a:cubicBezTo>
                      <a:pt x="170993" y="1656896"/>
                      <a:pt x="143371" y="1639751"/>
                      <a:pt x="116701" y="1622606"/>
                    </a:cubicBezTo>
                    <a:cubicBezTo>
                      <a:pt x="85268" y="1603556"/>
                      <a:pt x="54788" y="1583553"/>
                      <a:pt x="28118" y="1557836"/>
                    </a:cubicBezTo>
                    <a:cubicBezTo>
                      <a:pt x="11926" y="1541643"/>
                      <a:pt x="1448" y="1523546"/>
                      <a:pt x="12878" y="1499733"/>
                    </a:cubicBezTo>
                    <a:cubicBezTo>
                      <a:pt x="20498" y="1482588"/>
                      <a:pt x="16688" y="1463538"/>
                      <a:pt x="10021" y="1446393"/>
                    </a:cubicBezTo>
                    <a:cubicBezTo>
                      <a:pt x="6211" y="1434963"/>
                      <a:pt x="-1409" y="1423533"/>
                      <a:pt x="5258" y="1410198"/>
                    </a:cubicBezTo>
                    <a:cubicBezTo>
                      <a:pt x="-12839" y="1304471"/>
                      <a:pt x="19546" y="1205411"/>
                      <a:pt x="45263" y="1105398"/>
                    </a:cubicBezTo>
                    <a:cubicBezTo>
                      <a:pt x="94793" y="912993"/>
                      <a:pt x="185281" y="739638"/>
                      <a:pt x="304343" y="581523"/>
                    </a:cubicBezTo>
                    <a:cubicBezTo>
                      <a:pt x="374828" y="487226"/>
                      <a:pt x="458648" y="405311"/>
                      <a:pt x="548183" y="329111"/>
                    </a:cubicBezTo>
                    <a:cubicBezTo>
                      <a:pt x="568186" y="311966"/>
                      <a:pt x="591046" y="303393"/>
                      <a:pt x="617716" y="317681"/>
                    </a:cubicBezTo>
                    <a:cubicBezTo>
                      <a:pt x="628193" y="324348"/>
                      <a:pt x="628193" y="314823"/>
                      <a:pt x="631051" y="309108"/>
                    </a:cubicBezTo>
                    <a:cubicBezTo>
                      <a:pt x="652006" y="308156"/>
                      <a:pt x="669151" y="289106"/>
                      <a:pt x="692011" y="299583"/>
                    </a:cubicBezTo>
                    <a:cubicBezTo>
                      <a:pt x="712013" y="311966"/>
                      <a:pt x="732968" y="317681"/>
                      <a:pt x="756781" y="316728"/>
                    </a:cubicBezTo>
                    <a:cubicBezTo>
                      <a:pt x="764401" y="317681"/>
                      <a:pt x="772973" y="320538"/>
                      <a:pt x="780593" y="315776"/>
                    </a:cubicBezTo>
                    <a:cubicBezTo>
                      <a:pt x="786308" y="312918"/>
                      <a:pt x="792023" y="311966"/>
                      <a:pt x="797738" y="314823"/>
                    </a:cubicBezTo>
                    <a:cubicBezTo>
                      <a:pt x="808216" y="327206"/>
                      <a:pt x="819646" y="321491"/>
                      <a:pt x="831076" y="316728"/>
                    </a:cubicBezTo>
                    <a:cubicBezTo>
                      <a:pt x="837743" y="304346"/>
                      <a:pt x="858698" y="297678"/>
                      <a:pt x="841553" y="277676"/>
                    </a:cubicBezTo>
                    <a:cubicBezTo>
                      <a:pt x="834886" y="270056"/>
                      <a:pt x="846316" y="263388"/>
                      <a:pt x="852031" y="259578"/>
                    </a:cubicBezTo>
                    <a:cubicBezTo>
                      <a:pt x="857269" y="255768"/>
                      <a:pt x="862508" y="252434"/>
                      <a:pt x="867152" y="248624"/>
                    </a:cubicBezTo>
                    <a:lnTo>
                      <a:pt x="876026" y="238011"/>
                    </a:lnTo>
                    <a:lnTo>
                      <a:pt x="858921" y="241392"/>
                    </a:lnTo>
                    <a:cubicBezTo>
                      <a:pt x="840303" y="244874"/>
                      <a:pt x="823694" y="244338"/>
                      <a:pt x="821551" y="210048"/>
                    </a:cubicBezTo>
                    <a:cubicBezTo>
                      <a:pt x="833933" y="208143"/>
                      <a:pt x="848221" y="208143"/>
                      <a:pt x="857746" y="190998"/>
                    </a:cubicBezTo>
                    <a:cubicBezTo>
                      <a:pt x="861079" y="184807"/>
                      <a:pt x="867032" y="183378"/>
                      <a:pt x="873343" y="184331"/>
                    </a:cubicBezTo>
                    <a:close/>
                    <a:moveTo>
                      <a:pt x="798215" y="181949"/>
                    </a:moveTo>
                    <a:cubicBezTo>
                      <a:pt x="801310" y="182187"/>
                      <a:pt x="803930" y="183378"/>
                      <a:pt x="805359" y="187188"/>
                    </a:cubicBezTo>
                    <a:cubicBezTo>
                      <a:pt x="808216" y="194808"/>
                      <a:pt x="800596" y="194808"/>
                      <a:pt x="795834" y="196713"/>
                    </a:cubicBezTo>
                    <a:cubicBezTo>
                      <a:pt x="790119" y="193856"/>
                      <a:pt x="788214" y="189093"/>
                      <a:pt x="788214" y="182426"/>
                    </a:cubicBezTo>
                    <a:cubicBezTo>
                      <a:pt x="791547" y="182426"/>
                      <a:pt x="795119" y="181711"/>
                      <a:pt x="798215" y="181949"/>
                    </a:cubicBezTo>
                    <a:close/>
                    <a:moveTo>
                      <a:pt x="938708" y="121466"/>
                    </a:moveTo>
                    <a:cubicBezTo>
                      <a:pt x="943471" y="128133"/>
                      <a:pt x="953948" y="130038"/>
                      <a:pt x="952043" y="141468"/>
                    </a:cubicBezTo>
                    <a:lnTo>
                      <a:pt x="951037" y="142501"/>
                    </a:lnTo>
                    <a:lnTo>
                      <a:pt x="953949" y="140516"/>
                    </a:lnTo>
                    <a:cubicBezTo>
                      <a:pt x="952996" y="143373"/>
                      <a:pt x="952996" y="146231"/>
                      <a:pt x="952996" y="148136"/>
                    </a:cubicBezTo>
                    <a:cubicBezTo>
                      <a:pt x="952996" y="154803"/>
                      <a:pt x="952996" y="161471"/>
                      <a:pt x="952996" y="169091"/>
                    </a:cubicBezTo>
                    <a:cubicBezTo>
                      <a:pt x="949662" y="166709"/>
                      <a:pt x="947281" y="162899"/>
                      <a:pt x="944424" y="159804"/>
                    </a:cubicBezTo>
                    <a:lnTo>
                      <a:pt x="933131" y="154863"/>
                    </a:lnTo>
                    <a:lnTo>
                      <a:pt x="931088" y="155756"/>
                    </a:lnTo>
                    <a:cubicBezTo>
                      <a:pt x="931088" y="155756"/>
                      <a:pt x="930136" y="155756"/>
                      <a:pt x="930136" y="155756"/>
                    </a:cubicBezTo>
                    <a:cubicBezTo>
                      <a:pt x="925373" y="152898"/>
                      <a:pt x="906323" y="162423"/>
                      <a:pt x="918706" y="144326"/>
                    </a:cubicBezTo>
                    <a:cubicBezTo>
                      <a:pt x="923468" y="137658"/>
                      <a:pt x="931088" y="131943"/>
                      <a:pt x="931088" y="122418"/>
                    </a:cubicBezTo>
                    <a:cubicBezTo>
                      <a:pt x="934898" y="118608"/>
                      <a:pt x="936803" y="118608"/>
                      <a:pt x="938708" y="121466"/>
                    </a:cubicBezTo>
                    <a:close/>
                    <a:moveTo>
                      <a:pt x="925373" y="107178"/>
                    </a:moveTo>
                    <a:cubicBezTo>
                      <a:pt x="930136" y="111940"/>
                      <a:pt x="934898" y="116703"/>
                      <a:pt x="938708" y="121465"/>
                    </a:cubicBezTo>
                    <a:lnTo>
                      <a:pt x="935851" y="121465"/>
                    </a:lnTo>
                    <a:cubicBezTo>
                      <a:pt x="935851" y="121465"/>
                      <a:pt x="932993" y="121465"/>
                      <a:pt x="932993" y="121465"/>
                    </a:cubicBezTo>
                    <a:cubicBezTo>
                      <a:pt x="923468" y="125275"/>
                      <a:pt x="912991" y="131943"/>
                      <a:pt x="901561" y="123370"/>
                    </a:cubicBezTo>
                    <a:cubicBezTo>
                      <a:pt x="904418" y="109083"/>
                      <a:pt x="915848" y="109083"/>
                      <a:pt x="925373" y="107178"/>
                    </a:cubicBezTo>
                    <a:close/>
                    <a:moveTo>
                      <a:pt x="1021576" y="71936"/>
                    </a:moveTo>
                    <a:cubicBezTo>
                      <a:pt x="1037768" y="75746"/>
                      <a:pt x="1038721" y="87176"/>
                      <a:pt x="1031101" y="97653"/>
                    </a:cubicBezTo>
                    <a:cubicBezTo>
                      <a:pt x="1019671" y="115751"/>
                      <a:pt x="1011098" y="95748"/>
                      <a:pt x="1000621" y="92891"/>
                    </a:cubicBezTo>
                    <a:cubicBezTo>
                      <a:pt x="1002526" y="88128"/>
                      <a:pt x="1005383" y="83366"/>
                      <a:pt x="1007288" y="79556"/>
                    </a:cubicBezTo>
                    <a:cubicBezTo>
                      <a:pt x="1012051" y="76698"/>
                      <a:pt x="1016813" y="74793"/>
                      <a:pt x="1021576" y="71936"/>
                    </a:cubicBezTo>
                    <a:close/>
                    <a:moveTo>
                      <a:pt x="1113849" y="40265"/>
                    </a:moveTo>
                    <a:cubicBezTo>
                      <a:pt x="1128732" y="39074"/>
                      <a:pt x="1143972" y="42885"/>
                      <a:pt x="1159689" y="51933"/>
                    </a:cubicBezTo>
                    <a:cubicBezTo>
                      <a:pt x="1175881" y="68126"/>
                      <a:pt x="1166356" y="76698"/>
                      <a:pt x="1151116" y="84318"/>
                    </a:cubicBezTo>
                    <a:cubicBezTo>
                      <a:pt x="1137781" y="90986"/>
                      <a:pt x="1123494" y="86223"/>
                      <a:pt x="1111111" y="92891"/>
                    </a:cubicBezTo>
                    <a:cubicBezTo>
                      <a:pt x="1083489" y="98606"/>
                      <a:pt x="1067296" y="90033"/>
                      <a:pt x="1070153" y="58601"/>
                    </a:cubicBezTo>
                    <a:cubicBezTo>
                      <a:pt x="1084441" y="47647"/>
                      <a:pt x="1098967" y="41456"/>
                      <a:pt x="1113849" y="40265"/>
                    </a:cubicBezTo>
                    <a:close/>
                    <a:moveTo>
                      <a:pt x="1400760" y="96"/>
                    </a:moveTo>
                    <a:cubicBezTo>
                      <a:pt x="1426031" y="498"/>
                      <a:pt x="1451392" y="2164"/>
                      <a:pt x="1476871" y="5260"/>
                    </a:cubicBezTo>
                    <a:cubicBezTo>
                      <a:pt x="1521639" y="13833"/>
                      <a:pt x="1566406" y="14785"/>
                      <a:pt x="1611174" y="9070"/>
                    </a:cubicBezTo>
                    <a:cubicBezTo>
                      <a:pt x="1614984" y="7165"/>
                      <a:pt x="1619746" y="9070"/>
                      <a:pt x="1619746" y="17643"/>
                    </a:cubicBezTo>
                    <a:cubicBezTo>
                      <a:pt x="1631176" y="13833"/>
                      <a:pt x="1639748" y="20500"/>
                      <a:pt x="1646416" y="28120"/>
                    </a:cubicBezTo>
                    <a:cubicBezTo>
                      <a:pt x="1652131" y="36693"/>
                      <a:pt x="1659751" y="35740"/>
                      <a:pt x="1667371" y="31930"/>
                    </a:cubicBezTo>
                    <a:cubicBezTo>
                      <a:pt x="1693088" y="18119"/>
                      <a:pt x="1717377" y="11690"/>
                      <a:pt x="1742261" y="11690"/>
                    </a:cubicBezTo>
                    <a:cubicBezTo>
                      <a:pt x="1767145" y="11690"/>
                      <a:pt x="1792624" y="18119"/>
                      <a:pt x="1820723" y="30025"/>
                    </a:cubicBezTo>
                    <a:cubicBezTo>
                      <a:pt x="1845488" y="40503"/>
                      <a:pt x="1874063" y="40503"/>
                      <a:pt x="1901686" y="45265"/>
                    </a:cubicBezTo>
                    <a:cubicBezTo>
                      <a:pt x="1905496" y="54790"/>
                      <a:pt x="1888351" y="56695"/>
                      <a:pt x="1894066" y="69078"/>
                    </a:cubicBezTo>
                    <a:cubicBezTo>
                      <a:pt x="1913116" y="57648"/>
                      <a:pt x="1934071" y="52885"/>
                      <a:pt x="1955978" y="55743"/>
                    </a:cubicBezTo>
                    <a:cubicBezTo>
                      <a:pt x="1961693" y="62410"/>
                      <a:pt x="1959788" y="69078"/>
                      <a:pt x="1954073" y="71935"/>
                    </a:cubicBezTo>
                    <a:cubicBezTo>
                      <a:pt x="1939786" y="78603"/>
                      <a:pt x="1939786" y="91938"/>
                      <a:pt x="1935976" y="103368"/>
                    </a:cubicBezTo>
                    <a:cubicBezTo>
                      <a:pt x="1904543" y="124323"/>
                      <a:pt x="1914068" y="142420"/>
                      <a:pt x="1949311" y="161470"/>
                    </a:cubicBezTo>
                    <a:cubicBezTo>
                      <a:pt x="1923593" y="162423"/>
                      <a:pt x="1905496" y="153850"/>
                      <a:pt x="1894066" y="171948"/>
                    </a:cubicBezTo>
                    <a:cubicBezTo>
                      <a:pt x="1899781" y="177663"/>
                      <a:pt x="1909306" y="175758"/>
                      <a:pt x="1913116" y="183378"/>
                    </a:cubicBezTo>
                    <a:cubicBezTo>
                      <a:pt x="1917878" y="187188"/>
                      <a:pt x="1922641" y="195760"/>
                      <a:pt x="1907401" y="196713"/>
                    </a:cubicBezTo>
                    <a:cubicBezTo>
                      <a:pt x="1907401" y="221478"/>
                      <a:pt x="1903591" y="242433"/>
                      <a:pt x="1873111" y="245290"/>
                    </a:cubicBezTo>
                    <a:cubicBezTo>
                      <a:pt x="1842631" y="244338"/>
                      <a:pt x="1879778" y="263388"/>
                      <a:pt x="1866443" y="267198"/>
                    </a:cubicBezTo>
                    <a:cubicBezTo>
                      <a:pt x="1860728" y="271008"/>
                      <a:pt x="1855013" y="271960"/>
                      <a:pt x="1851203" y="270055"/>
                    </a:cubicBezTo>
                    <a:cubicBezTo>
                      <a:pt x="1860728" y="280533"/>
                      <a:pt x="1876921" y="291963"/>
                      <a:pt x="1866443" y="313870"/>
                    </a:cubicBezTo>
                    <a:cubicBezTo>
                      <a:pt x="1859776" y="319585"/>
                      <a:pt x="1852156" y="321490"/>
                      <a:pt x="1843583" y="319585"/>
                    </a:cubicBezTo>
                    <a:cubicBezTo>
                      <a:pt x="1833106" y="315775"/>
                      <a:pt x="1827391" y="307203"/>
                      <a:pt x="1819771" y="300535"/>
                    </a:cubicBezTo>
                    <a:cubicBezTo>
                      <a:pt x="1811198" y="310060"/>
                      <a:pt x="1800721" y="314823"/>
                      <a:pt x="1788338" y="313870"/>
                    </a:cubicBezTo>
                    <a:cubicBezTo>
                      <a:pt x="1791196" y="322443"/>
                      <a:pt x="1796911" y="313870"/>
                      <a:pt x="1800721" y="315775"/>
                    </a:cubicBezTo>
                    <a:cubicBezTo>
                      <a:pt x="1808341" y="314823"/>
                      <a:pt x="1815961" y="312918"/>
                      <a:pt x="1823581" y="314823"/>
                    </a:cubicBezTo>
                    <a:cubicBezTo>
                      <a:pt x="1826438" y="315775"/>
                      <a:pt x="1830248" y="316728"/>
                      <a:pt x="1833106" y="317680"/>
                    </a:cubicBezTo>
                    <a:cubicBezTo>
                      <a:pt x="1838821" y="322443"/>
                      <a:pt x="1842631" y="327205"/>
                      <a:pt x="1838821" y="334825"/>
                    </a:cubicBezTo>
                    <a:cubicBezTo>
                      <a:pt x="1800721" y="354828"/>
                      <a:pt x="1760716" y="371020"/>
                      <a:pt x="1715948" y="370068"/>
                    </a:cubicBezTo>
                    <a:cubicBezTo>
                      <a:pt x="1707376" y="370068"/>
                      <a:pt x="1695946" y="372925"/>
                      <a:pt x="1691183" y="379593"/>
                    </a:cubicBezTo>
                    <a:cubicBezTo>
                      <a:pt x="1662608" y="411025"/>
                      <a:pt x="1627366" y="425313"/>
                      <a:pt x="1586408" y="430075"/>
                    </a:cubicBezTo>
                    <a:cubicBezTo>
                      <a:pt x="1564501" y="432933"/>
                      <a:pt x="1554976" y="450078"/>
                      <a:pt x="1542593" y="468175"/>
                    </a:cubicBezTo>
                    <a:cubicBezTo>
                      <a:pt x="1522591" y="497703"/>
                      <a:pt x="1501636" y="527230"/>
                      <a:pt x="1480681" y="555805"/>
                    </a:cubicBezTo>
                    <a:cubicBezTo>
                      <a:pt x="1475918" y="562473"/>
                      <a:pt x="1469251" y="562473"/>
                      <a:pt x="1462583" y="562473"/>
                    </a:cubicBezTo>
                    <a:cubicBezTo>
                      <a:pt x="1419721" y="558663"/>
                      <a:pt x="1380668" y="507228"/>
                      <a:pt x="1385431" y="462460"/>
                    </a:cubicBezTo>
                    <a:cubicBezTo>
                      <a:pt x="1388288" y="441505"/>
                      <a:pt x="1374001" y="421503"/>
                      <a:pt x="1379716" y="398643"/>
                    </a:cubicBezTo>
                    <a:cubicBezTo>
                      <a:pt x="1387336" y="363400"/>
                      <a:pt x="1418768" y="354828"/>
                      <a:pt x="1441628" y="335778"/>
                    </a:cubicBezTo>
                    <a:cubicBezTo>
                      <a:pt x="1443533" y="331015"/>
                      <a:pt x="1445438" y="325300"/>
                      <a:pt x="1449248" y="321490"/>
                    </a:cubicBezTo>
                    <a:cubicBezTo>
                      <a:pt x="1454011" y="314823"/>
                      <a:pt x="1454963" y="306250"/>
                      <a:pt x="1461631" y="300535"/>
                    </a:cubicBezTo>
                    <a:cubicBezTo>
                      <a:pt x="1451153" y="280533"/>
                      <a:pt x="1439723" y="265293"/>
                      <a:pt x="1412101" y="280533"/>
                    </a:cubicBezTo>
                    <a:cubicBezTo>
                      <a:pt x="1425436" y="259578"/>
                      <a:pt x="1438771" y="241480"/>
                      <a:pt x="1434961" y="215763"/>
                    </a:cubicBezTo>
                    <a:cubicBezTo>
                      <a:pt x="1430198" y="178615"/>
                      <a:pt x="1409243" y="158613"/>
                      <a:pt x="1371143" y="160518"/>
                    </a:cubicBezTo>
                    <a:cubicBezTo>
                      <a:pt x="1357808" y="161470"/>
                      <a:pt x="1343521" y="159565"/>
                      <a:pt x="1331138" y="162423"/>
                    </a:cubicBezTo>
                    <a:cubicBezTo>
                      <a:pt x="1317803" y="165280"/>
                      <a:pt x="1310183" y="161470"/>
                      <a:pt x="1303516" y="150040"/>
                    </a:cubicBezTo>
                    <a:cubicBezTo>
                      <a:pt x="1296848" y="136705"/>
                      <a:pt x="1300658" y="131943"/>
                      <a:pt x="1313993" y="130038"/>
                    </a:cubicBezTo>
                    <a:cubicBezTo>
                      <a:pt x="1321613" y="129085"/>
                      <a:pt x="1316851" y="124323"/>
                      <a:pt x="1313041" y="121465"/>
                    </a:cubicBezTo>
                    <a:cubicBezTo>
                      <a:pt x="1283513" y="99558"/>
                      <a:pt x="1311136" y="99558"/>
                      <a:pt x="1323518" y="96700"/>
                    </a:cubicBezTo>
                    <a:cubicBezTo>
                      <a:pt x="1344473" y="92890"/>
                      <a:pt x="1365428" y="88128"/>
                      <a:pt x="1387336" y="88128"/>
                    </a:cubicBezTo>
                    <a:cubicBezTo>
                      <a:pt x="1399718" y="88128"/>
                      <a:pt x="1414006" y="81460"/>
                      <a:pt x="1394003" y="68125"/>
                    </a:cubicBezTo>
                    <a:cubicBezTo>
                      <a:pt x="1402576" y="42408"/>
                      <a:pt x="1427341" y="49075"/>
                      <a:pt x="1445438" y="41455"/>
                    </a:cubicBezTo>
                    <a:lnTo>
                      <a:pt x="1471104" y="35589"/>
                    </a:lnTo>
                    <a:lnTo>
                      <a:pt x="1469608" y="35026"/>
                    </a:lnTo>
                    <a:cubicBezTo>
                      <a:pt x="1465441" y="34550"/>
                      <a:pt x="1461155" y="34788"/>
                      <a:pt x="1456869" y="34788"/>
                    </a:cubicBezTo>
                    <a:cubicBezTo>
                      <a:pt x="1424484" y="38598"/>
                      <a:pt x="1396861" y="56695"/>
                      <a:pt x="1365429" y="60505"/>
                    </a:cubicBezTo>
                    <a:cubicBezTo>
                      <a:pt x="1307326" y="66220"/>
                      <a:pt x="1264464" y="112893"/>
                      <a:pt x="1208266" y="122418"/>
                    </a:cubicBezTo>
                    <a:cubicBezTo>
                      <a:pt x="1196836" y="130038"/>
                      <a:pt x="1186359" y="129085"/>
                      <a:pt x="1175881" y="122418"/>
                    </a:cubicBezTo>
                    <a:cubicBezTo>
                      <a:pt x="1178739" y="129085"/>
                      <a:pt x="1197789" y="127180"/>
                      <a:pt x="1187311" y="142420"/>
                    </a:cubicBezTo>
                    <a:cubicBezTo>
                      <a:pt x="1185406" y="144325"/>
                      <a:pt x="1182549" y="146230"/>
                      <a:pt x="1180644" y="149088"/>
                    </a:cubicBezTo>
                    <a:cubicBezTo>
                      <a:pt x="1173262" y="152183"/>
                      <a:pt x="1165939" y="153434"/>
                      <a:pt x="1158647" y="153642"/>
                    </a:cubicBezTo>
                    <a:lnTo>
                      <a:pt x="1143520" y="152466"/>
                    </a:lnTo>
                    <a:lnTo>
                      <a:pt x="1148259" y="153731"/>
                    </a:lnTo>
                    <a:cubicBezTo>
                      <a:pt x="1153498" y="157422"/>
                      <a:pt x="1155879" y="163851"/>
                      <a:pt x="1152069" y="175758"/>
                    </a:cubicBezTo>
                    <a:cubicBezTo>
                      <a:pt x="1112064" y="198618"/>
                      <a:pt x="1069201" y="175758"/>
                      <a:pt x="1029196" y="182425"/>
                    </a:cubicBezTo>
                    <a:cubicBezTo>
                      <a:pt x="1020624" y="171948"/>
                      <a:pt x="980619" y="182425"/>
                      <a:pt x="1006336" y="148135"/>
                    </a:cubicBezTo>
                    <a:cubicBezTo>
                      <a:pt x="1011099" y="141468"/>
                      <a:pt x="1003479" y="136705"/>
                      <a:pt x="995859" y="134800"/>
                    </a:cubicBezTo>
                    <a:cubicBezTo>
                      <a:pt x="984429" y="131943"/>
                      <a:pt x="981571" y="125275"/>
                      <a:pt x="987286" y="114798"/>
                    </a:cubicBezTo>
                    <a:cubicBezTo>
                      <a:pt x="1010146" y="115750"/>
                      <a:pt x="1027291" y="130990"/>
                      <a:pt x="1049199" y="134800"/>
                    </a:cubicBezTo>
                    <a:cubicBezTo>
                      <a:pt x="1053009" y="140515"/>
                      <a:pt x="1055866" y="147183"/>
                      <a:pt x="1064439" y="149088"/>
                    </a:cubicBezTo>
                    <a:cubicBezTo>
                      <a:pt x="1074916" y="150993"/>
                      <a:pt x="1085394" y="150278"/>
                      <a:pt x="1095871" y="149326"/>
                    </a:cubicBezTo>
                    <a:lnTo>
                      <a:pt x="1106484" y="148924"/>
                    </a:lnTo>
                    <a:lnTo>
                      <a:pt x="1093014" y="149088"/>
                    </a:lnTo>
                    <a:cubicBezTo>
                      <a:pt x="1081584" y="144325"/>
                      <a:pt x="1067296" y="146230"/>
                      <a:pt x="1062534" y="131943"/>
                    </a:cubicBezTo>
                    <a:cubicBezTo>
                      <a:pt x="1083489" y="115750"/>
                      <a:pt x="1102539" y="93843"/>
                      <a:pt x="1133971" y="110988"/>
                    </a:cubicBezTo>
                    <a:cubicBezTo>
                      <a:pt x="1150164" y="112893"/>
                      <a:pt x="1147306" y="91938"/>
                      <a:pt x="1158736" y="88128"/>
                    </a:cubicBezTo>
                    <a:cubicBezTo>
                      <a:pt x="1164451" y="84318"/>
                      <a:pt x="1172071" y="81460"/>
                      <a:pt x="1173024" y="73840"/>
                    </a:cubicBezTo>
                    <a:cubicBezTo>
                      <a:pt x="1176834" y="44313"/>
                      <a:pt x="1193979" y="46218"/>
                      <a:pt x="1214934" y="54790"/>
                    </a:cubicBezTo>
                    <a:cubicBezTo>
                      <a:pt x="1234936" y="51933"/>
                      <a:pt x="1254939" y="44313"/>
                      <a:pt x="1275894" y="44313"/>
                    </a:cubicBezTo>
                    <a:cubicBezTo>
                      <a:pt x="1253986" y="44313"/>
                      <a:pt x="1233031" y="51933"/>
                      <a:pt x="1211124" y="51933"/>
                    </a:cubicBezTo>
                    <a:cubicBezTo>
                      <a:pt x="1199694" y="46218"/>
                      <a:pt x="1184454" y="50028"/>
                      <a:pt x="1174929" y="39550"/>
                    </a:cubicBezTo>
                    <a:cubicBezTo>
                      <a:pt x="1174929" y="34788"/>
                      <a:pt x="1174929" y="30978"/>
                      <a:pt x="1174929" y="26215"/>
                    </a:cubicBezTo>
                    <a:cubicBezTo>
                      <a:pt x="1249938" y="9070"/>
                      <a:pt x="1324947" y="-1110"/>
                      <a:pt x="1400760" y="96"/>
                    </a:cubicBezTo>
                    <a:close/>
                  </a:path>
                </a:pathLst>
              </a:custGeom>
              <a:solidFill>
                <a:schemeClr val="accent2">
                  <a:lumMod val="40000"/>
                  <a:lumOff val="60000"/>
                </a:schemeClr>
              </a:solidFill>
              <a:ln w="9525" cap="flat">
                <a:noFill/>
                <a:prstDash val="solid"/>
                <a:miter/>
              </a:ln>
            </p:spPr>
            <p:txBody>
              <a:bodyPr rtlCol="0" anchor="ctr"/>
              <a:lstStyle/>
              <a:p>
                <a:endParaRPr lang="en-US" dirty="0"/>
              </a:p>
            </p:txBody>
          </p:sp>
        </p:grpSp>
      </p:grpSp>
      <p:sp>
        <p:nvSpPr>
          <p:cNvPr id="50" name="Speech Bubble: Rectangle with Corners Rounded 49">
            <a:extLst>
              <a:ext uri="{FF2B5EF4-FFF2-40B4-BE49-F238E27FC236}">
                <a16:creationId xmlns:a16="http://schemas.microsoft.com/office/drawing/2014/main" id="{0629C70B-15E5-19EA-8EC7-FF4D24B43A11}"/>
              </a:ext>
            </a:extLst>
          </p:cNvPr>
          <p:cNvSpPr/>
          <p:nvPr/>
        </p:nvSpPr>
        <p:spPr>
          <a:xfrm>
            <a:off x="5910814" y="2111411"/>
            <a:ext cx="4501549" cy="2855802"/>
          </a:xfrm>
          <a:prstGeom prst="wedgeRoundRectCallout">
            <a:avLst>
              <a:gd name="adj1" fmla="val -90204"/>
              <a:gd name="adj2" fmla="val -16518"/>
              <a:gd name="adj3" fmla="val 16667"/>
            </a:avLst>
          </a:prstGeom>
          <a:ln w="38100"/>
        </p:spPr>
        <p:style>
          <a:lnRef idx="2">
            <a:schemeClr val="accent6"/>
          </a:lnRef>
          <a:fillRef idx="1">
            <a:schemeClr val="lt1"/>
          </a:fillRef>
          <a:effectRef idx="0">
            <a:schemeClr val="accent6"/>
          </a:effectRef>
          <a:fontRef idx="minor">
            <a:schemeClr val="dk1"/>
          </a:fontRef>
        </p:style>
        <p:txBody>
          <a:bodyPr rtlCol="0" anchor="ctr"/>
          <a:lstStyle/>
          <a:p>
            <a:pPr algn="ctr"/>
            <a:r>
              <a:rPr lang="en-US" sz="3600" b="1" dirty="0"/>
              <a:t>Smart Cities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Street lighting</a:t>
            </a:r>
          </a:p>
          <a:p>
            <a:pPr marL="285750" indent="-285750">
              <a:buFont typeface="Arial" panose="020B0604020202020204" pitchFamily="34" charset="0"/>
              <a:buChar char="•"/>
            </a:pPr>
            <a:r>
              <a:rPr lang="en-US" dirty="0"/>
              <a:t>Smart parking</a:t>
            </a:r>
          </a:p>
          <a:p>
            <a:pPr marL="285750" indent="-285750">
              <a:buFont typeface="Arial" panose="020B0604020202020204" pitchFamily="34" charset="0"/>
              <a:buChar char="•"/>
            </a:pPr>
            <a:r>
              <a:rPr lang="en-US" dirty="0"/>
              <a:t>Waste management</a:t>
            </a:r>
          </a:p>
          <a:p>
            <a:pPr marL="285750" indent="-285750">
              <a:buFont typeface="Arial" panose="020B0604020202020204" pitchFamily="34" charset="0"/>
              <a:buChar char="•"/>
            </a:pPr>
            <a:r>
              <a:rPr lang="en-US" dirty="0"/>
              <a:t>Water level and flood management</a:t>
            </a:r>
          </a:p>
        </p:txBody>
      </p:sp>
    </p:spTree>
    <p:extLst>
      <p:ext uri="{BB962C8B-B14F-4D97-AF65-F5344CB8AC3E}">
        <p14:creationId xmlns:p14="http://schemas.microsoft.com/office/powerpoint/2010/main" val="34208009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1" nodeType="withEffect">
                                  <p:stCondLst>
                                    <p:cond delay="0"/>
                                  </p:stCondLst>
                                  <p:childTnLst>
                                    <p:set>
                                      <p:cBhvr>
                                        <p:cTn id="6" dur="1" fill="hold">
                                          <p:stCondLst>
                                            <p:cond delay="0"/>
                                          </p:stCondLst>
                                        </p:cTn>
                                        <p:tgtEl>
                                          <p:spTgt spid="50"/>
                                        </p:tgtEl>
                                        <p:attrNameLst>
                                          <p:attrName>style.visibility</p:attrName>
                                        </p:attrNameLst>
                                      </p:cBhvr>
                                      <p:to>
                                        <p:strVal val="visible"/>
                                      </p:to>
                                    </p:set>
                                    <p:anim calcmode="lin" valueType="num">
                                      <p:cBhvr>
                                        <p:cTn id="7" dur="1000" fill="hold"/>
                                        <p:tgtEl>
                                          <p:spTgt spid="50"/>
                                        </p:tgtEl>
                                        <p:attrNameLst>
                                          <p:attrName>ppt_w</p:attrName>
                                        </p:attrNameLst>
                                      </p:cBhvr>
                                      <p:tavLst>
                                        <p:tav tm="0">
                                          <p:val>
                                            <p:fltVal val="0"/>
                                          </p:val>
                                        </p:tav>
                                        <p:tav tm="100000">
                                          <p:val>
                                            <p:strVal val="#ppt_w"/>
                                          </p:val>
                                        </p:tav>
                                      </p:tavLst>
                                    </p:anim>
                                    <p:anim calcmode="lin" valueType="num">
                                      <p:cBhvr>
                                        <p:cTn id="8" dur="1000" fill="hold"/>
                                        <p:tgtEl>
                                          <p:spTgt spid="50"/>
                                        </p:tgtEl>
                                        <p:attrNameLst>
                                          <p:attrName>ppt_h</p:attrName>
                                        </p:attrNameLst>
                                      </p:cBhvr>
                                      <p:tavLst>
                                        <p:tav tm="0">
                                          <p:val>
                                            <p:fltVal val="0"/>
                                          </p:val>
                                        </p:tav>
                                        <p:tav tm="100000">
                                          <p:val>
                                            <p:strVal val="#ppt_h"/>
                                          </p:val>
                                        </p:tav>
                                      </p:tavLst>
                                    </p:anim>
                                    <p:animEffect transition="in" filter="fade">
                                      <p:cBhvr>
                                        <p:cTn id="9" dur="1000"/>
                                        <p:tgtEl>
                                          <p:spTgt spid="50"/>
                                        </p:tgtEl>
                                      </p:cBhvr>
                                    </p:animEffect>
                                  </p:childTnLst>
                                </p:cTn>
                              </p:par>
                            </p:childTnLst>
                          </p:cTn>
                        </p:par>
                        <p:par>
                          <p:cTn id="10" fill="hold">
                            <p:stCondLst>
                              <p:cond delay="1000"/>
                            </p:stCondLst>
                            <p:childTnLst>
                              <p:par>
                                <p:cTn id="11" presetID="10" presetClass="entr" presetSubtype="0" fill="hold" nodeType="afterEffect">
                                  <p:stCondLst>
                                    <p:cond delay="0"/>
                                  </p:stCondLst>
                                  <p:childTnLst>
                                    <p:set>
                                      <p:cBhvr>
                                        <p:cTn id="12" dur="1" fill="hold">
                                          <p:stCondLst>
                                            <p:cond delay="0"/>
                                          </p:stCondLst>
                                        </p:cTn>
                                        <p:tgtEl>
                                          <p:spTgt spid="50">
                                            <p:txEl>
                                              <p:pRg st="0" end="0"/>
                                            </p:txEl>
                                          </p:spTgt>
                                        </p:tgtEl>
                                        <p:attrNameLst>
                                          <p:attrName>style.visibility</p:attrName>
                                        </p:attrNameLst>
                                      </p:cBhvr>
                                      <p:to>
                                        <p:strVal val="visible"/>
                                      </p:to>
                                    </p:set>
                                    <p:animEffect transition="in" filter="fade">
                                      <p:cBhvr>
                                        <p:cTn id="13" dur="500"/>
                                        <p:tgtEl>
                                          <p:spTgt spid="50">
                                            <p:txEl>
                                              <p:pRg st="0" end="0"/>
                                            </p:txEl>
                                          </p:spTgt>
                                        </p:tgtEl>
                                      </p:cBhvr>
                                    </p:animEffect>
                                  </p:childTnLst>
                                </p:cTn>
                              </p:par>
                            </p:childTnLst>
                          </p:cTn>
                        </p:par>
                        <p:par>
                          <p:cTn id="14" fill="hold">
                            <p:stCondLst>
                              <p:cond delay="1500"/>
                            </p:stCondLst>
                            <p:childTnLst>
                              <p:par>
                                <p:cTn id="15" presetID="10" presetClass="entr" presetSubtype="0" fill="hold" nodeType="afterEffect">
                                  <p:stCondLst>
                                    <p:cond delay="0"/>
                                  </p:stCondLst>
                                  <p:childTnLst>
                                    <p:set>
                                      <p:cBhvr>
                                        <p:cTn id="16" dur="1" fill="hold">
                                          <p:stCondLst>
                                            <p:cond delay="0"/>
                                          </p:stCondLst>
                                        </p:cTn>
                                        <p:tgtEl>
                                          <p:spTgt spid="50">
                                            <p:txEl>
                                              <p:pRg st="2" end="2"/>
                                            </p:txEl>
                                          </p:spTgt>
                                        </p:tgtEl>
                                        <p:attrNameLst>
                                          <p:attrName>style.visibility</p:attrName>
                                        </p:attrNameLst>
                                      </p:cBhvr>
                                      <p:to>
                                        <p:strVal val="visible"/>
                                      </p:to>
                                    </p:set>
                                    <p:animEffect transition="in" filter="fade">
                                      <p:cBhvr>
                                        <p:cTn id="17" dur="500"/>
                                        <p:tgtEl>
                                          <p:spTgt spid="50">
                                            <p:txEl>
                                              <p:pRg st="2" end="2"/>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50">
                                            <p:txEl>
                                              <p:pRg st="3" end="3"/>
                                            </p:txEl>
                                          </p:spTgt>
                                        </p:tgtEl>
                                        <p:attrNameLst>
                                          <p:attrName>style.visibility</p:attrName>
                                        </p:attrNameLst>
                                      </p:cBhvr>
                                      <p:to>
                                        <p:strVal val="visible"/>
                                      </p:to>
                                    </p:set>
                                    <p:animEffect transition="in" filter="fade">
                                      <p:cBhvr>
                                        <p:cTn id="20" dur="500"/>
                                        <p:tgtEl>
                                          <p:spTgt spid="50">
                                            <p:txEl>
                                              <p:pRg st="3" end="3"/>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50">
                                            <p:txEl>
                                              <p:pRg st="4" end="4"/>
                                            </p:txEl>
                                          </p:spTgt>
                                        </p:tgtEl>
                                        <p:attrNameLst>
                                          <p:attrName>style.visibility</p:attrName>
                                        </p:attrNameLst>
                                      </p:cBhvr>
                                      <p:to>
                                        <p:strVal val="visible"/>
                                      </p:to>
                                    </p:set>
                                    <p:animEffect transition="in" filter="fade">
                                      <p:cBhvr>
                                        <p:cTn id="23" dur="500"/>
                                        <p:tgtEl>
                                          <p:spTgt spid="50">
                                            <p:txEl>
                                              <p:pRg st="4" end="4"/>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50">
                                            <p:txEl>
                                              <p:pRg st="5" end="5"/>
                                            </p:txEl>
                                          </p:spTgt>
                                        </p:tgtEl>
                                        <p:attrNameLst>
                                          <p:attrName>style.visibility</p:attrName>
                                        </p:attrNameLst>
                                      </p:cBhvr>
                                      <p:to>
                                        <p:strVal val="visible"/>
                                      </p:to>
                                    </p:set>
                                    <p:animEffect transition="in" filter="fade">
                                      <p:cBhvr>
                                        <p:cTn id="26" dur="500"/>
                                        <p:tgtEl>
                                          <p:spTgt spid="50">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xit" presetSubtype="0" fill="hold" nodeType="clickEffect">
                                  <p:stCondLst>
                                    <p:cond delay="0"/>
                                  </p:stCondLst>
                                  <p:childTnLst>
                                    <p:animEffect transition="out" filter="fade">
                                      <p:cBhvr>
                                        <p:cTn id="30" dur="500"/>
                                        <p:tgtEl>
                                          <p:spTgt spid="50">
                                            <p:txEl>
                                              <p:pRg st="0" end="0"/>
                                            </p:txEl>
                                          </p:spTgt>
                                        </p:tgtEl>
                                      </p:cBhvr>
                                    </p:animEffect>
                                    <p:set>
                                      <p:cBhvr>
                                        <p:cTn id="31" dur="1" fill="hold">
                                          <p:stCondLst>
                                            <p:cond delay="499"/>
                                          </p:stCondLst>
                                        </p:cTn>
                                        <p:tgtEl>
                                          <p:spTgt spid="50">
                                            <p:txEl>
                                              <p:pRg st="0" end="0"/>
                                            </p:txEl>
                                          </p:spTgt>
                                        </p:tgtEl>
                                        <p:attrNameLst>
                                          <p:attrName>style.visibility</p:attrName>
                                        </p:attrNameLst>
                                      </p:cBhvr>
                                      <p:to>
                                        <p:strVal val="hidden"/>
                                      </p:to>
                                    </p:set>
                                  </p:childTnLst>
                                </p:cTn>
                              </p:par>
                              <p:par>
                                <p:cTn id="32" presetID="10" presetClass="exit" presetSubtype="0" fill="hold" nodeType="withEffect">
                                  <p:stCondLst>
                                    <p:cond delay="0"/>
                                  </p:stCondLst>
                                  <p:childTnLst>
                                    <p:animEffect transition="out" filter="fade">
                                      <p:cBhvr>
                                        <p:cTn id="33" dur="500"/>
                                        <p:tgtEl>
                                          <p:spTgt spid="50">
                                            <p:txEl>
                                              <p:pRg st="2" end="2"/>
                                            </p:txEl>
                                          </p:spTgt>
                                        </p:tgtEl>
                                      </p:cBhvr>
                                    </p:animEffect>
                                    <p:set>
                                      <p:cBhvr>
                                        <p:cTn id="34" dur="1" fill="hold">
                                          <p:stCondLst>
                                            <p:cond delay="499"/>
                                          </p:stCondLst>
                                        </p:cTn>
                                        <p:tgtEl>
                                          <p:spTgt spid="50">
                                            <p:txEl>
                                              <p:pRg st="2" end="2"/>
                                            </p:txEl>
                                          </p:spTgt>
                                        </p:tgtEl>
                                        <p:attrNameLst>
                                          <p:attrName>style.visibility</p:attrName>
                                        </p:attrNameLst>
                                      </p:cBhvr>
                                      <p:to>
                                        <p:strVal val="hidden"/>
                                      </p:to>
                                    </p:set>
                                  </p:childTnLst>
                                </p:cTn>
                              </p:par>
                              <p:par>
                                <p:cTn id="35" presetID="10" presetClass="exit" presetSubtype="0" fill="hold" nodeType="withEffect">
                                  <p:stCondLst>
                                    <p:cond delay="0"/>
                                  </p:stCondLst>
                                  <p:childTnLst>
                                    <p:animEffect transition="out" filter="fade">
                                      <p:cBhvr>
                                        <p:cTn id="36" dur="500"/>
                                        <p:tgtEl>
                                          <p:spTgt spid="50">
                                            <p:txEl>
                                              <p:pRg st="3" end="3"/>
                                            </p:txEl>
                                          </p:spTgt>
                                        </p:tgtEl>
                                      </p:cBhvr>
                                    </p:animEffect>
                                    <p:set>
                                      <p:cBhvr>
                                        <p:cTn id="37" dur="1" fill="hold">
                                          <p:stCondLst>
                                            <p:cond delay="499"/>
                                          </p:stCondLst>
                                        </p:cTn>
                                        <p:tgtEl>
                                          <p:spTgt spid="50">
                                            <p:txEl>
                                              <p:pRg st="3" end="3"/>
                                            </p:txEl>
                                          </p:spTgt>
                                        </p:tgtEl>
                                        <p:attrNameLst>
                                          <p:attrName>style.visibility</p:attrName>
                                        </p:attrNameLst>
                                      </p:cBhvr>
                                      <p:to>
                                        <p:strVal val="hidden"/>
                                      </p:to>
                                    </p:set>
                                  </p:childTnLst>
                                </p:cTn>
                              </p:par>
                              <p:par>
                                <p:cTn id="38" presetID="10" presetClass="exit" presetSubtype="0" fill="hold" nodeType="withEffect">
                                  <p:stCondLst>
                                    <p:cond delay="0"/>
                                  </p:stCondLst>
                                  <p:childTnLst>
                                    <p:animEffect transition="out" filter="fade">
                                      <p:cBhvr>
                                        <p:cTn id="39" dur="500"/>
                                        <p:tgtEl>
                                          <p:spTgt spid="50">
                                            <p:txEl>
                                              <p:pRg st="4" end="4"/>
                                            </p:txEl>
                                          </p:spTgt>
                                        </p:tgtEl>
                                      </p:cBhvr>
                                    </p:animEffect>
                                    <p:set>
                                      <p:cBhvr>
                                        <p:cTn id="40" dur="1" fill="hold">
                                          <p:stCondLst>
                                            <p:cond delay="499"/>
                                          </p:stCondLst>
                                        </p:cTn>
                                        <p:tgtEl>
                                          <p:spTgt spid="50">
                                            <p:txEl>
                                              <p:pRg st="4" end="4"/>
                                            </p:txEl>
                                          </p:spTgt>
                                        </p:tgtEl>
                                        <p:attrNameLst>
                                          <p:attrName>style.visibility</p:attrName>
                                        </p:attrNameLst>
                                      </p:cBhvr>
                                      <p:to>
                                        <p:strVal val="hidden"/>
                                      </p:to>
                                    </p:set>
                                  </p:childTnLst>
                                </p:cTn>
                              </p:par>
                              <p:par>
                                <p:cTn id="41" presetID="10" presetClass="exit" presetSubtype="0" fill="hold" nodeType="withEffect">
                                  <p:stCondLst>
                                    <p:cond delay="0"/>
                                  </p:stCondLst>
                                  <p:childTnLst>
                                    <p:animEffect transition="out" filter="fade">
                                      <p:cBhvr>
                                        <p:cTn id="42" dur="500"/>
                                        <p:tgtEl>
                                          <p:spTgt spid="50">
                                            <p:txEl>
                                              <p:pRg st="5" end="5"/>
                                            </p:txEl>
                                          </p:spTgt>
                                        </p:tgtEl>
                                      </p:cBhvr>
                                    </p:animEffect>
                                    <p:set>
                                      <p:cBhvr>
                                        <p:cTn id="43" dur="1" fill="hold">
                                          <p:stCondLst>
                                            <p:cond delay="499"/>
                                          </p:stCondLst>
                                        </p:cTn>
                                        <p:tgtEl>
                                          <p:spTgt spid="50">
                                            <p:txEl>
                                              <p:pRg st="5" end="5"/>
                                            </p:txEl>
                                          </p:spTgt>
                                        </p:tgtEl>
                                        <p:attrNameLst>
                                          <p:attrName>style.visibility</p:attrName>
                                        </p:attrNameLst>
                                      </p:cBhvr>
                                      <p:to>
                                        <p:strVal val="hidden"/>
                                      </p:to>
                                    </p:set>
                                  </p:childTnLst>
                                </p:cTn>
                              </p:par>
                            </p:childTnLst>
                          </p:cTn>
                        </p:par>
                        <p:par>
                          <p:cTn id="44" fill="hold">
                            <p:stCondLst>
                              <p:cond delay="500"/>
                            </p:stCondLst>
                            <p:childTnLst>
                              <p:par>
                                <p:cTn id="45" presetID="53" presetClass="exit" presetSubtype="544" fill="hold" grpId="0" nodeType="afterEffect">
                                  <p:stCondLst>
                                    <p:cond delay="0"/>
                                  </p:stCondLst>
                                  <p:childTnLst>
                                    <p:anim calcmode="lin" valueType="num">
                                      <p:cBhvr>
                                        <p:cTn id="46" dur="500"/>
                                        <p:tgtEl>
                                          <p:spTgt spid="50"/>
                                        </p:tgtEl>
                                        <p:attrNameLst>
                                          <p:attrName>ppt_w</p:attrName>
                                        </p:attrNameLst>
                                      </p:cBhvr>
                                      <p:tavLst>
                                        <p:tav tm="0">
                                          <p:val>
                                            <p:strVal val="ppt_w"/>
                                          </p:val>
                                        </p:tav>
                                        <p:tav tm="100000">
                                          <p:val>
                                            <p:fltVal val="0"/>
                                          </p:val>
                                        </p:tav>
                                      </p:tavLst>
                                    </p:anim>
                                    <p:anim calcmode="lin" valueType="num">
                                      <p:cBhvr>
                                        <p:cTn id="47" dur="500"/>
                                        <p:tgtEl>
                                          <p:spTgt spid="50"/>
                                        </p:tgtEl>
                                        <p:attrNameLst>
                                          <p:attrName>ppt_h</p:attrName>
                                        </p:attrNameLst>
                                      </p:cBhvr>
                                      <p:tavLst>
                                        <p:tav tm="0">
                                          <p:val>
                                            <p:strVal val="ppt_h"/>
                                          </p:val>
                                        </p:tav>
                                        <p:tav tm="100000">
                                          <p:val>
                                            <p:fltVal val="0"/>
                                          </p:val>
                                        </p:tav>
                                      </p:tavLst>
                                    </p:anim>
                                    <p:animEffect transition="out" filter="fade">
                                      <p:cBhvr>
                                        <p:cTn id="48" dur="500"/>
                                        <p:tgtEl>
                                          <p:spTgt spid="50"/>
                                        </p:tgtEl>
                                      </p:cBhvr>
                                    </p:animEffect>
                                    <p:anim calcmode="lin" valueType="num">
                                      <p:cBhvr>
                                        <p:cTn id="49" dur="500"/>
                                        <p:tgtEl>
                                          <p:spTgt spid="50"/>
                                        </p:tgtEl>
                                        <p:attrNameLst>
                                          <p:attrName>ppt_x</p:attrName>
                                        </p:attrNameLst>
                                      </p:cBhvr>
                                      <p:tavLst>
                                        <p:tav tm="0">
                                          <p:val>
                                            <p:strVal val="ppt_x"/>
                                          </p:val>
                                        </p:tav>
                                        <p:tav tm="100000">
                                          <p:val>
                                            <p:fltVal val="0.5"/>
                                          </p:val>
                                        </p:tav>
                                      </p:tavLst>
                                    </p:anim>
                                    <p:anim calcmode="lin" valueType="num">
                                      <p:cBhvr>
                                        <p:cTn id="50" dur="500"/>
                                        <p:tgtEl>
                                          <p:spTgt spid="50"/>
                                        </p:tgtEl>
                                        <p:attrNameLst>
                                          <p:attrName>ppt_y</p:attrName>
                                        </p:attrNameLst>
                                      </p:cBhvr>
                                      <p:tavLst>
                                        <p:tav tm="0">
                                          <p:val>
                                            <p:strVal val="ppt_y"/>
                                          </p:val>
                                        </p:tav>
                                        <p:tav tm="100000">
                                          <p:val>
                                            <p:fltVal val="0.5"/>
                                          </p:val>
                                        </p:tav>
                                      </p:tavLst>
                                    </p:anim>
                                    <p:set>
                                      <p:cBhvr>
                                        <p:cTn id="51" dur="1" fill="hold">
                                          <p:stCondLst>
                                            <p:cond delay="499"/>
                                          </p:stCondLst>
                                        </p:cTn>
                                        <p:tgtEl>
                                          <p:spTgt spid="5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0" grpId="1"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BD2370-4195-8B32-7C49-AD47FD2CC9A5}"/>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8DA68537-21F2-8C81-E669-C3F5B21A32F5}"/>
              </a:ext>
            </a:extLst>
          </p:cNvPr>
          <p:cNvSpPr>
            <a:spLocks noGrp="1"/>
          </p:cNvSpPr>
          <p:nvPr>
            <p:ph type="body" sz="quarter" idx="10"/>
          </p:nvPr>
        </p:nvSpPr>
        <p:spPr>
          <a:xfrm>
            <a:off x="309401" y="529514"/>
            <a:ext cx="11573197" cy="724247"/>
          </a:xfrm>
        </p:spPr>
        <p:txBody>
          <a:bodyPr/>
          <a:lstStyle/>
          <a:p>
            <a:r>
              <a:rPr lang="en-US" dirty="0"/>
              <a:t>What is LoRa</a:t>
            </a:r>
          </a:p>
        </p:txBody>
      </p:sp>
      <p:pic>
        <p:nvPicPr>
          <p:cNvPr id="36" name="Graphic 35">
            <a:extLst>
              <a:ext uri="{FF2B5EF4-FFF2-40B4-BE49-F238E27FC236}">
                <a16:creationId xmlns:a16="http://schemas.microsoft.com/office/drawing/2014/main" id="{AAE3ADED-3E96-E49F-9D93-F97FFB37A6B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158351" y="5327240"/>
            <a:ext cx="724247" cy="724247"/>
          </a:xfrm>
          <a:prstGeom prst="rect">
            <a:avLst/>
          </a:prstGeom>
        </p:spPr>
      </p:pic>
      <p:sp>
        <p:nvSpPr>
          <p:cNvPr id="44" name="TextBox 43">
            <a:extLst>
              <a:ext uri="{FF2B5EF4-FFF2-40B4-BE49-F238E27FC236}">
                <a16:creationId xmlns:a16="http://schemas.microsoft.com/office/drawing/2014/main" id="{271C4463-EEC9-73EC-990D-965ABECE79C4}"/>
              </a:ext>
            </a:extLst>
          </p:cNvPr>
          <p:cNvSpPr txBox="1"/>
          <p:nvPr/>
        </p:nvSpPr>
        <p:spPr>
          <a:xfrm>
            <a:off x="10956964" y="6051487"/>
            <a:ext cx="925634" cy="276999"/>
          </a:xfrm>
          <a:prstGeom prst="rect">
            <a:avLst/>
          </a:prstGeom>
          <a:noFill/>
        </p:spPr>
        <p:txBody>
          <a:bodyPr wrap="square" rtlCol="0">
            <a:spAutoFit/>
          </a:bodyPr>
          <a:lstStyle/>
          <a:p>
            <a:pPr algn="r"/>
            <a:r>
              <a:rPr lang="fa-IR" sz="1200" dirty="0"/>
              <a:t>5</a:t>
            </a:r>
            <a:r>
              <a:rPr lang="en-US" sz="1200" dirty="0"/>
              <a:t> of 23</a:t>
            </a:r>
          </a:p>
        </p:txBody>
      </p:sp>
      <p:sp>
        <p:nvSpPr>
          <p:cNvPr id="45" name="Oval 44">
            <a:extLst>
              <a:ext uri="{FF2B5EF4-FFF2-40B4-BE49-F238E27FC236}">
                <a16:creationId xmlns:a16="http://schemas.microsoft.com/office/drawing/2014/main" id="{55872D9B-EFA7-2078-9CBE-E005390C3189}"/>
              </a:ext>
            </a:extLst>
          </p:cNvPr>
          <p:cNvSpPr/>
          <p:nvPr/>
        </p:nvSpPr>
        <p:spPr>
          <a:xfrm>
            <a:off x="11497614" y="5915179"/>
            <a:ext cx="45719" cy="61912"/>
          </a:xfrm>
          <a:prstGeom prst="ellipse">
            <a:avLst/>
          </a:prstGeom>
          <a:solidFill>
            <a:schemeClr val="accent6">
              <a:lumMod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A2EB6366-5808-FED1-3BE8-AF98B8A3AA1C}"/>
              </a:ext>
            </a:extLst>
          </p:cNvPr>
          <p:cNvGrpSpPr/>
          <p:nvPr/>
        </p:nvGrpSpPr>
        <p:grpSpPr>
          <a:xfrm>
            <a:off x="765612" y="2119974"/>
            <a:ext cx="3507938" cy="3548320"/>
            <a:chOff x="398105" y="1056729"/>
            <a:chExt cx="3095529" cy="3131164"/>
          </a:xfrm>
        </p:grpSpPr>
        <p:grpSp>
          <p:nvGrpSpPr>
            <p:cNvPr id="18" name="Group 17">
              <a:extLst>
                <a:ext uri="{FF2B5EF4-FFF2-40B4-BE49-F238E27FC236}">
                  <a16:creationId xmlns:a16="http://schemas.microsoft.com/office/drawing/2014/main" id="{10BF53A6-065C-E985-AA94-4AD6F6FBADC7}"/>
                </a:ext>
              </a:extLst>
            </p:cNvPr>
            <p:cNvGrpSpPr/>
            <p:nvPr/>
          </p:nvGrpSpPr>
          <p:grpSpPr>
            <a:xfrm>
              <a:off x="398105" y="1056729"/>
              <a:ext cx="3095529" cy="3131164"/>
              <a:chOff x="369152" y="1617134"/>
              <a:chExt cx="3546035" cy="3586857"/>
            </a:xfrm>
            <a:solidFill>
              <a:schemeClr val="accent6"/>
            </a:solidFill>
          </p:grpSpPr>
          <p:grpSp>
            <p:nvGrpSpPr>
              <p:cNvPr id="22" name="Group 21">
                <a:extLst>
                  <a:ext uri="{FF2B5EF4-FFF2-40B4-BE49-F238E27FC236}">
                    <a16:creationId xmlns:a16="http://schemas.microsoft.com/office/drawing/2014/main" id="{6F7838D1-AB82-551A-9ECA-28B3469CF9EC}"/>
                  </a:ext>
                </a:extLst>
              </p:cNvPr>
              <p:cNvGrpSpPr/>
              <p:nvPr/>
            </p:nvGrpSpPr>
            <p:grpSpPr>
              <a:xfrm>
                <a:off x="926950" y="1617134"/>
                <a:ext cx="2049224" cy="852218"/>
                <a:chOff x="926950" y="1617134"/>
                <a:chExt cx="2049224" cy="852218"/>
              </a:xfrm>
              <a:grpFill/>
            </p:grpSpPr>
            <p:sp>
              <p:nvSpPr>
                <p:cNvPr id="43" name="Rectangle 14">
                  <a:extLst>
                    <a:ext uri="{FF2B5EF4-FFF2-40B4-BE49-F238E27FC236}">
                      <a16:creationId xmlns:a16="http://schemas.microsoft.com/office/drawing/2014/main" id="{27B90AA9-D0D5-FF7F-710C-9C3E48E50047}"/>
                    </a:ext>
                  </a:extLst>
                </p:cNvPr>
                <p:cNvSpPr/>
                <p:nvPr/>
              </p:nvSpPr>
              <p:spPr>
                <a:xfrm rot="19949266">
                  <a:off x="1199615" y="1717912"/>
                  <a:ext cx="531261" cy="531261"/>
                </a:xfrm>
                <a:custGeom>
                  <a:avLst/>
                  <a:gdLst/>
                  <a:ahLst/>
                  <a:cxnLst/>
                  <a:rect l="l" t="t" r="r" b="b"/>
                  <a:pathLst>
                    <a:path w="3942192" h="3931865">
                      <a:moveTo>
                        <a:pt x="2826148" y="3448804"/>
                      </a:moveTo>
                      <a:lnTo>
                        <a:pt x="2826148" y="3556804"/>
                      </a:lnTo>
                      <a:lnTo>
                        <a:pt x="3042148" y="3556804"/>
                      </a:lnTo>
                      <a:lnTo>
                        <a:pt x="3042148" y="3448804"/>
                      </a:lnTo>
                      <a:close/>
                      <a:moveTo>
                        <a:pt x="890988" y="3448804"/>
                      </a:moveTo>
                      <a:lnTo>
                        <a:pt x="890988" y="3556804"/>
                      </a:lnTo>
                      <a:lnTo>
                        <a:pt x="1106988" y="3556804"/>
                      </a:lnTo>
                      <a:lnTo>
                        <a:pt x="1106988" y="3448804"/>
                      </a:lnTo>
                      <a:close/>
                      <a:moveTo>
                        <a:pt x="3528192" y="3439467"/>
                      </a:moveTo>
                      <a:lnTo>
                        <a:pt x="3528192" y="3547467"/>
                      </a:lnTo>
                      <a:lnTo>
                        <a:pt x="3744192" y="3547467"/>
                      </a:lnTo>
                      <a:lnTo>
                        <a:pt x="3744192" y="3439467"/>
                      </a:lnTo>
                      <a:close/>
                      <a:moveTo>
                        <a:pt x="198000" y="3439467"/>
                      </a:moveTo>
                      <a:lnTo>
                        <a:pt x="198000" y="3547467"/>
                      </a:lnTo>
                      <a:lnTo>
                        <a:pt x="414000" y="3547467"/>
                      </a:lnTo>
                      <a:lnTo>
                        <a:pt x="414000" y="3439467"/>
                      </a:lnTo>
                      <a:close/>
                      <a:moveTo>
                        <a:pt x="2826148" y="3206154"/>
                      </a:moveTo>
                      <a:lnTo>
                        <a:pt x="2826148" y="3314154"/>
                      </a:lnTo>
                      <a:lnTo>
                        <a:pt x="3042148" y="3314154"/>
                      </a:lnTo>
                      <a:lnTo>
                        <a:pt x="3042148" y="3206154"/>
                      </a:lnTo>
                      <a:close/>
                      <a:moveTo>
                        <a:pt x="890988" y="3206154"/>
                      </a:moveTo>
                      <a:lnTo>
                        <a:pt x="890988" y="3314154"/>
                      </a:lnTo>
                      <a:lnTo>
                        <a:pt x="1106988" y="3314154"/>
                      </a:lnTo>
                      <a:lnTo>
                        <a:pt x="1106988" y="3206154"/>
                      </a:lnTo>
                      <a:close/>
                      <a:moveTo>
                        <a:pt x="3528192" y="3196817"/>
                      </a:moveTo>
                      <a:lnTo>
                        <a:pt x="3528192" y="3304817"/>
                      </a:lnTo>
                      <a:lnTo>
                        <a:pt x="3744192" y="3304817"/>
                      </a:lnTo>
                      <a:lnTo>
                        <a:pt x="3744192" y="3196817"/>
                      </a:lnTo>
                      <a:close/>
                      <a:moveTo>
                        <a:pt x="198000" y="3196817"/>
                      </a:moveTo>
                      <a:lnTo>
                        <a:pt x="198000" y="3304817"/>
                      </a:lnTo>
                      <a:lnTo>
                        <a:pt x="414000" y="3304817"/>
                      </a:lnTo>
                      <a:lnTo>
                        <a:pt x="414000" y="3196817"/>
                      </a:lnTo>
                      <a:close/>
                      <a:moveTo>
                        <a:pt x="2070064" y="3046635"/>
                      </a:moveTo>
                      <a:lnTo>
                        <a:pt x="2070064" y="3154635"/>
                      </a:lnTo>
                      <a:lnTo>
                        <a:pt x="2286064" y="3154635"/>
                      </a:lnTo>
                      <a:lnTo>
                        <a:pt x="2286064" y="3046635"/>
                      </a:lnTo>
                      <a:close/>
                      <a:moveTo>
                        <a:pt x="1638016" y="3037298"/>
                      </a:moveTo>
                      <a:lnTo>
                        <a:pt x="1638016" y="3145298"/>
                      </a:lnTo>
                      <a:lnTo>
                        <a:pt x="1854016" y="3145298"/>
                      </a:lnTo>
                      <a:lnTo>
                        <a:pt x="1854016" y="3037298"/>
                      </a:lnTo>
                      <a:close/>
                      <a:moveTo>
                        <a:pt x="2826148" y="2963504"/>
                      </a:moveTo>
                      <a:lnTo>
                        <a:pt x="2826148" y="3071504"/>
                      </a:lnTo>
                      <a:lnTo>
                        <a:pt x="3042148" y="3071504"/>
                      </a:lnTo>
                      <a:lnTo>
                        <a:pt x="3042148" y="2963504"/>
                      </a:lnTo>
                      <a:close/>
                      <a:moveTo>
                        <a:pt x="890988" y="2963504"/>
                      </a:moveTo>
                      <a:lnTo>
                        <a:pt x="890988" y="3071504"/>
                      </a:lnTo>
                      <a:lnTo>
                        <a:pt x="1106988" y="3071504"/>
                      </a:lnTo>
                      <a:lnTo>
                        <a:pt x="1106988" y="2963504"/>
                      </a:lnTo>
                      <a:close/>
                      <a:moveTo>
                        <a:pt x="3528192" y="2954167"/>
                      </a:moveTo>
                      <a:lnTo>
                        <a:pt x="3528192" y="3062167"/>
                      </a:lnTo>
                      <a:lnTo>
                        <a:pt x="3744192" y="3062167"/>
                      </a:lnTo>
                      <a:lnTo>
                        <a:pt x="3744192" y="2954167"/>
                      </a:lnTo>
                      <a:close/>
                      <a:moveTo>
                        <a:pt x="198000" y="2954167"/>
                      </a:moveTo>
                      <a:lnTo>
                        <a:pt x="198000" y="3062167"/>
                      </a:lnTo>
                      <a:lnTo>
                        <a:pt x="414000" y="3062167"/>
                      </a:lnTo>
                      <a:lnTo>
                        <a:pt x="414000" y="2954167"/>
                      </a:lnTo>
                      <a:close/>
                      <a:moveTo>
                        <a:pt x="2070064" y="2803981"/>
                      </a:moveTo>
                      <a:lnTo>
                        <a:pt x="2070064" y="2911981"/>
                      </a:lnTo>
                      <a:lnTo>
                        <a:pt x="2286064" y="2911981"/>
                      </a:lnTo>
                      <a:lnTo>
                        <a:pt x="2286064" y="2803981"/>
                      </a:lnTo>
                      <a:close/>
                      <a:moveTo>
                        <a:pt x="1638016" y="2794644"/>
                      </a:moveTo>
                      <a:lnTo>
                        <a:pt x="1638016" y="2902644"/>
                      </a:lnTo>
                      <a:lnTo>
                        <a:pt x="1854016" y="2902644"/>
                      </a:lnTo>
                      <a:lnTo>
                        <a:pt x="1854016" y="2794644"/>
                      </a:lnTo>
                      <a:close/>
                      <a:moveTo>
                        <a:pt x="2826148" y="2720854"/>
                      </a:moveTo>
                      <a:lnTo>
                        <a:pt x="2826148" y="2828854"/>
                      </a:lnTo>
                      <a:lnTo>
                        <a:pt x="3042148" y="2828854"/>
                      </a:lnTo>
                      <a:lnTo>
                        <a:pt x="3042148" y="2720854"/>
                      </a:lnTo>
                      <a:close/>
                      <a:moveTo>
                        <a:pt x="890988" y="2720854"/>
                      </a:moveTo>
                      <a:lnTo>
                        <a:pt x="890988" y="2828854"/>
                      </a:lnTo>
                      <a:lnTo>
                        <a:pt x="1106988" y="2828854"/>
                      </a:lnTo>
                      <a:lnTo>
                        <a:pt x="1106988" y="2720854"/>
                      </a:lnTo>
                      <a:close/>
                      <a:moveTo>
                        <a:pt x="3528192" y="2711517"/>
                      </a:moveTo>
                      <a:lnTo>
                        <a:pt x="3528192" y="2819517"/>
                      </a:lnTo>
                      <a:lnTo>
                        <a:pt x="3744192" y="2819517"/>
                      </a:lnTo>
                      <a:lnTo>
                        <a:pt x="3744192" y="2711517"/>
                      </a:lnTo>
                      <a:close/>
                      <a:moveTo>
                        <a:pt x="198000" y="2711517"/>
                      </a:moveTo>
                      <a:lnTo>
                        <a:pt x="198000" y="2819517"/>
                      </a:lnTo>
                      <a:lnTo>
                        <a:pt x="414000" y="2819517"/>
                      </a:lnTo>
                      <a:lnTo>
                        <a:pt x="414000" y="2711517"/>
                      </a:lnTo>
                      <a:close/>
                      <a:moveTo>
                        <a:pt x="2070064" y="2561331"/>
                      </a:moveTo>
                      <a:lnTo>
                        <a:pt x="2070064" y="2669331"/>
                      </a:lnTo>
                      <a:lnTo>
                        <a:pt x="2286064" y="2669331"/>
                      </a:lnTo>
                      <a:lnTo>
                        <a:pt x="2286064" y="2561331"/>
                      </a:lnTo>
                      <a:close/>
                      <a:moveTo>
                        <a:pt x="1638016" y="2551994"/>
                      </a:moveTo>
                      <a:lnTo>
                        <a:pt x="1638016" y="2659994"/>
                      </a:lnTo>
                      <a:lnTo>
                        <a:pt x="1854016" y="2659994"/>
                      </a:lnTo>
                      <a:lnTo>
                        <a:pt x="1854016" y="2551994"/>
                      </a:lnTo>
                      <a:close/>
                      <a:moveTo>
                        <a:pt x="2826148" y="2478204"/>
                      </a:moveTo>
                      <a:lnTo>
                        <a:pt x="2826148" y="2586204"/>
                      </a:lnTo>
                      <a:lnTo>
                        <a:pt x="3042148" y="2586204"/>
                      </a:lnTo>
                      <a:lnTo>
                        <a:pt x="3042148" y="2478204"/>
                      </a:lnTo>
                      <a:close/>
                      <a:moveTo>
                        <a:pt x="890988" y="2478204"/>
                      </a:moveTo>
                      <a:lnTo>
                        <a:pt x="890988" y="2586204"/>
                      </a:lnTo>
                      <a:lnTo>
                        <a:pt x="1106988" y="2586204"/>
                      </a:lnTo>
                      <a:lnTo>
                        <a:pt x="1106988" y="2478204"/>
                      </a:lnTo>
                      <a:close/>
                      <a:moveTo>
                        <a:pt x="3528192" y="2468867"/>
                      </a:moveTo>
                      <a:lnTo>
                        <a:pt x="3528192" y="2576867"/>
                      </a:lnTo>
                      <a:lnTo>
                        <a:pt x="3744192" y="2576867"/>
                      </a:lnTo>
                      <a:lnTo>
                        <a:pt x="3744192" y="2468867"/>
                      </a:lnTo>
                      <a:close/>
                      <a:moveTo>
                        <a:pt x="198000" y="2468867"/>
                      </a:moveTo>
                      <a:lnTo>
                        <a:pt x="198000" y="2576867"/>
                      </a:lnTo>
                      <a:lnTo>
                        <a:pt x="414000" y="2576867"/>
                      </a:lnTo>
                      <a:lnTo>
                        <a:pt x="414000" y="2468867"/>
                      </a:lnTo>
                      <a:close/>
                      <a:moveTo>
                        <a:pt x="2070064" y="2318681"/>
                      </a:moveTo>
                      <a:lnTo>
                        <a:pt x="2070064" y="2426681"/>
                      </a:lnTo>
                      <a:lnTo>
                        <a:pt x="2286064" y="2426681"/>
                      </a:lnTo>
                      <a:lnTo>
                        <a:pt x="2286064" y="2318681"/>
                      </a:lnTo>
                      <a:close/>
                      <a:moveTo>
                        <a:pt x="1638016" y="2309344"/>
                      </a:moveTo>
                      <a:lnTo>
                        <a:pt x="1638016" y="2417344"/>
                      </a:lnTo>
                      <a:lnTo>
                        <a:pt x="1854016" y="2417344"/>
                      </a:lnTo>
                      <a:lnTo>
                        <a:pt x="1854016" y="2309344"/>
                      </a:lnTo>
                      <a:close/>
                      <a:moveTo>
                        <a:pt x="2826148" y="2235554"/>
                      </a:moveTo>
                      <a:lnTo>
                        <a:pt x="2826148" y="2343554"/>
                      </a:lnTo>
                      <a:lnTo>
                        <a:pt x="3042148" y="2343554"/>
                      </a:lnTo>
                      <a:lnTo>
                        <a:pt x="3042148" y="2235554"/>
                      </a:lnTo>
                      <a:close/>
                      <a:moveTo>
                        <a:pt x="890988" y="2235554"/>
                      </a:moveTo>
                      <a:lnTo>
                        <a:pt x="890988" y="2343554"/>
                      </a:lnTo>
                      <a:lnTo>
                        <a:pt x="1106988" y="2343554"/>
                      </a:lnTo>
                      <a:lnTo>
                        <a:pt x="1106988" y="2235554"/>
                      </a:lnTo>
                      <a:close/>
                      <a:moveTo>
                        <a:pt x="3528192" y="2226217"/>
                      </a:moveTo>
                      <a:lnTo>
                        <a:pt x="3528192" y="2334217"/>
                      </a:lnTo>
                      <a:lnTo>
                        <a:pt x="3744192" y="2334217"/>
                      </a:lnTo>
                      <a:lnTo>
                        <a:pt x="3744192" y="2226217"/>
                      </a:lnTo>
                      <a:close/>
                      <a:moveTo>
                        <a:pt x="198000" y="2226217"/>
                      </a:moveTo>
                      <a:lnTo>
                        <a:pt x="198000" y="2334217"/>
                      </a:lnTo>
                      <a:lnTo>
                        <a:pt x="414000" y="2334217"/>
                      </a:lnTo>
                      <a:lnTo>
                        <a:pt x="414000" y="2226217"/>
                      </a:lnTo>
                      <a:close/>
                      <a:moveTo>
                        <a:pt x="2070064" y="2076031"/>
                      </a:moveTo>
                      <a:lnTo>
                        <a:pt x="2070064" y="2184031"/>
                      </a:lnTo>
                      <a:lnTo>
                        <a:pt x="2286064" y="2184031"/>
                      </a:lnTo>
                      <a:lnTo>
                        <a:pt x="2286064" y="2076031"/>
                      </a:lnTo>
                      <a:close/>
                      <a:moveTo>
                        <a:pt x="1638016" y="2066694"/>
                      </a:moveTo>
                      <a:lnTo>
                        <a:pt x="1638016" y="2174694"/>
                      </a:lnTo>
                      <a:lnTo>
                        <a:pt x="1854016" y="2174694"/>
                      </a:lnTo>
                      <a:lnTo>
                        <a:pt x="1854016" y="2066694"/>
                      </a:lnTo>
                      <a:close/>
                      <a:moveTo>
                        <a:pt x="2826148" y="1992904"/>
                      </a:moveTo>
                      <a:lnTo>
                        <a:pt x="2826148" y="2100904"/>
                      </a:lnTo>
                      <a:lnTo>
                        <a:pt x="3042148" y="2100904"/>
                      </a:lnTo>
                      <a:lnTo>
                        <a:pt x="3042148" y="1992904"/>
                      </a:lnTo>
                      <a:close/>
                      <a:moveTo>
                        <a:pt x="890988" y="1992904"/>
                      </a:moveTo>
                      <a:lnTo>
                        <a:pt x="890988" y="2100904"/>
                      </a:lnTo>
                      <a:lnTo>
                        <a:pt x="1106988" y="2100904"/>
                      </a:lnTo>
                      <a:lnTo>
                        <a:pt x="1106988" y="1992904"/>
                      </a:lnTo>
                      <a:close/>
                      <a:moveTo>
                        <a:pt x="3528192" y="1983567"/>
                      </a:moveTo>
                      <a:lnTo>
                        <a:pt x="3528192" y="2091567"/>
                      </a:lnTo>
                      <a:lnTo>
                        <a:pt x="3744192" y="2091567"/>
                      </a:lnTo>
                      <a:lnTo>
                        <a:pt x="3744192" y="1983567"/>
                      </a:lnTo>
                      <a:close/>
                      <a:moveTo>
                        <a:pt x="198000" y="1983567"/>
                      </a:moveTo>
                      <a:lnTo>
                        <a:pt x="198000" y="2091567"/>
                      </a:lnTo>
                      <a:lnTo>
                        <a:pt x="414000" y="2091567"/>
                      </a:lnTo>
                      <a:lnTo>
                        <a:pt x="414000" y="1983567"/>
                      </a:lnTo>
                      <a:close/>
                      <a:moveTo>
                        <a:pt x="2070064" y="1833381"/>
                      </a:moveTo>
                      <a:lnTo>
                        <a:pt x="2070064" y="1941381"/>
                      </a:lnTo>
                      <a:lnTo>
                        <a:pt x="2286064" y="1941381"/>
                      </a:lnTo>
                      <a:lnTo>
                        <a:pt x="2286064" y="1833381"/>
                      </a:lnTo>
                      <a:close/>
                      <a:moveTo>
                        <a:pt x="1638016" y="1824044"/>
                      </a:moveTo>
                      <a:lnTo>
                        <a:pt x="1638016" y="1932044"/>
                      </a:lnTo>
                      <a:lnTo>
                        <a:pt x="1854016" y="1932044"/>
                      </a:lnTo>
                      <a:lnTo>
                        <a:pt x="1854016" y="1824044"/>
                      </a:lnTo>
                      <a:close/>
                      <a:moveTo>
                        <a:pt x="2826148" y="1750254"/>
                      </a:moveTo>
                      <a:lnTo>
                        <a:pt x="2826148" y="1858254"/>
                      </a:lnTo>
                      <a:lnTo>
                        <a:pt x="3042148" y="1858254"/>
                      </a:lnTo>
                      <a:lnTo>
                        <a:pt x="3042148" y="1750254"/>
                      </a:lnTo>
                      <a:close/>
                      <a:moveTo>
                        <a:pt x="890988" y="1750254"/>
                      </a:moveTo>
                      <a:lnTo>
                        <a:pt x="890988" y="1858254"/>
                      </a:lnTo>
                      <a:lnTo>
                        <a:pt x="1106988" y="1858254"/>
                      </a:lnTo>
                      <a:lnTo>
                        <a:pt x="1106988" y="1750254"/>
                      </a:lnTo>
                      <a:close/>
                      <a:moveTo>
                        <a:pt x="3528192" y="1740917"/>
                      </a:moveTo>
                      <a:lnTo>
                        <a:pt x="3528192" y="1848917"/>
                      </a:lnTo>
                      <a:lnTo>
                        <a:pt x="3744192" y="1848917"/>
                      </a:lnTo>
                      <a:lnTo>
                        <a:pt x="3744192" y="1740917"/>
                      </a:lnTo>
                      <a:close/>
                      <a:moveTo>
                        <a:pt x="198000" y="1740917"/>
                      </a:moveTo>
                      <a:lnTo>
                        <a:pt x="198000" y="1848917"/>
                      </a:lnTo>
                      <a:lnTo>
                        <a:pt x="414000" y="1848917"/>
                      </a:lnTo>
                      <a:lnTo>
                        <a:pt x="414000" y="1740917"/>
                      </a:lnTo>
                      <a:close/>
                      <a:moveTo>
                        <a:pt x="2070064" y="1590731"/>
                      </a:moveTo>
                      <a:lnTo>
                        <a:pt x="2070064" y="1698731"/>
                      </a:lnTo>
                      <a:lnTo>
                        <a:pt x="2286064" y="1698731"/>
                      </a:lnTo>
                      <a:lnTo>
                        <a:pt x="2286064" y="1590731"/>
                      </a:lnTo>
                      <a:close/>
                      <a:moveTo>
                        <a:pt x="1638016" y="1581394"/>
                      </a:moveTo>
                      <a:lnTo>
                        <a:pt x="1638016" y="1689394"/>
                      </a:lnTo>
                      <a:lnTo>
                        <a:pt x="1854016" y="1689394"/>
                      </a:lnTo>
                      <a:lnTo>
                        <a:pt x="1854016" y="1581394"/>
                      </a:lnTo>
                      <a:close/>
                      <a:moveTo>
                        <a:pt x="3330192" y="1507604"/>
                      </a:moveTo>
                      <a:lnTo>
                        <a:pt x="3942192" y="1507604"/>
                      </a:lnTo>
                      <a:lnTo>
                        <a:pt x="3942192" y="3931865"/>
                      </a:lnTo>
                      <a:lnTo>
                        <a:pt x="3330192" y="3931865"/>
                      </a:lnTo>
                      <a:close/>
                      <a:moveTo>
                        <a:pt x="2826148" y="1507604"/>
                      </a:moveTo>
                      <a:lnTo>
                        <a:pt x="2826148" y="1615604"/>
                      </a:lnTo>
                      <a:lnTo>
                        <a:pt x="3042148" y="1615604"/>
                      </a:lnTo>
                      <a:lnTo>
                        <a:pt x="3042148" y="1507604"/>
                      </a:lnTo>
                      <a:close/>
                      <a:moveTo>
                        <a:pt x="890988" y="1507604"/>
                      </a:moveTo>
                      <a:lnTo>
                        <a:pt x="890988" y="1615604"/>
                      </a:lnTo>
                      <a:lnTo>
                        <a:pt x="1106988" y="1615604"/>
                      </a:lnTo>
                      <a:lnTo>
                        <a:pt x="1106988" y="1507604"/>
                      </a:lnTo>
                      <a:close/>
                      <a:moveTo>
                        <a:pt x="0" y="1507604"/>
                      </a:moveTo>
                      <a:lnTo>
                        <a:pt x="612000" y="1507604"/>
                      </a:lnTo>
                      <a:lnTo>
                        <a:pt x="612000" y="3931865"/>
                      </a:lnTo>
                      <a:lnTo>
                        <a:pt x="0" y="3931865"/>
                      </a:lnTo>
                      <a:close/>
                      <a:moveTo>
                        <a:pt x="2070064" y="1348081"/>
                      </a:moveTo>
                      <a:lnTo>
                        <a:pt x="2070064" y="1456081"/>
                      </a:lnTo>
                      <a:lnTo>
                        <a:pt x="2286064" y="1456081"/>
                      </a:lnTo>
                      <a:lnTo>
                        <a:pt x="2286064" y="1348081"/>
                      </a:lnTo>
                      <a:close/>
                      <a:moveTo>
                        <a:pt x="1638016" y="1338744"/>
                      </a:moveTo>
                      <a:lnTo>
                        <a:pt x="1638016" y="1446744"/>
                      </a:lnTo>
                      <a:lnTo>
                        <a:pt x="1854016" y="1446744"/>
                      </a:lnTo>
                      <a:lnTo>
                        <a:pt x="1854016" y="1338744"/>
                      </a:lnTo>
                      <a:close/>
                      <a:moveTo>
                        <a:pt x="2628148" y="1267865"/>
                      </a:moveTo>
                      <a:lnTo>
                        <a:pt x="3240148" y="1267865"/>
                      </a:lnTo>
                      <a:lnTo>
                        <a:pt x="3240148" y="3931865"/>
                      </a:lnTo>
                      <a:lnTo>
                        <a:pt x="2628148" y="3931865"/>
                      </a:lnTo>
                      <a:close/>
                      <a:moveTo>
                        <a:pt x="692988" y="1267865"/>
                      </a:moveTo>
                      <a:lnTo>
                        <a:pt x="1304988" y="1267865"/>
                      </a:lnTo>
                      <a:lnTo>
                        <a:pt x="1304988" y="3931865"/>
                      </a:lnTo>
                      <a:lnTo>
                        <a:pt x="692988" y="3931865"/>
                      </a:lnTo>
                      <a:close/>
                      <a:moveTo>
                        <a:pt x="2070064" y="1105431"/>
                      </a:moveTo>
                      <a:lnTo>
                        <a:pt x="2070064" y="1213431"/>
                      </a:lnTo>
                      <a:lnTo>
                        <a:pt x="2286064" y="1213431"/>
                      </a:lnTo>
                      <a:lnTo>
                        <a:pt x="2286064" y="1105431"/>
                      </a:lnTo>
                      <a:close/>
                      <a:moveTo>
                        <a:pt x="1638016" y="1096094"/>
                      </a:moveTo>
                      <a:lnTo>
                        <a:pt x="1638016" y="1204094"/>
                      </a:lnTo>
                      <a:lnTo>
                        <a:pt x="1854016" y="1204094"/>
                      </a:lnTo>
                      <a:lnTo>
                        <a:pt x="1854016" y="1096094"/>
                      </a:lnTo>
                      <a:close/>
                      <a:moveTo>
                        <a:pt x="2070064" y="862781"/>
                      </a:moveTo>
                      <a:lnTo>
                        <a:pt x="2070064" y="970781"/>
                      </a:lnTo>
                      <a:lnTo>
                        <a:pt x="2286064" y="970781"/>
                      </a:lnTo>
                      <a:lnTo>
                        <a:pt x="2286064" y="862781"/>
                      </a:lnTo>
                      <a:close/>
                      <a:moveTo>
                        <a:pt x="1638016" y="853444"/>
                      </a:moveTo>
                      <a:lnTo>
                        <a:pt x="1638016" y="961444"/>
                      </a:lnTo>
                      <a:lnTo>
                        <a:pt x="1854016" y="961444"/>
                      </a:lnTo>
                      <a:lnTo>
                        <a:pt x="1854016" y="853444"/>
                      </a:lnTo>
                      <a:close/>
                      <a:moveTo>
                        <a:pt x="1883174" y="0"/>
                      </a:moveTo>
                      <a:lnTo>
                        <a:pt x="2040907" y="0"/>
                      </a:lnTo>
                      <a:lnTo>
                        <a:pt x="2040907" y="355600"/>
                      </a:lnTo>
                      <a:lnTo>
                        <a:pt x="2178064" y="355600"/>
                      </a:lnTo>
                      <a:lnTo>
                        <a:pt x="2178064" y="596007"/>
                      </a:lnTo>
                      <a:lnTo>
                        <a:pt x="2538104" y="596007"/>
                      </a:lnTo>
                      <a:lnTo>
                        <a:pt x="2538104" y="3931865"/>
                      </a:lnTo>
                      <a:lnTo>
                        <a:pt x="2142040" y="3931865"/>
                      </a:lnTo>
                      <a:lnTo>
                        <a:pt x="2142040" y="3291036"/>
                      </a:lnTo>
                      <a:lnTo>
                        <a:pt x="1782040" y="3291036"/>
                      </a:lnTo>
                      <a:lnTo>
                        <a:pt x="1782040" y="3931865"/>
                      </a:lnTo>
                      <a:lnTo>
                        <a:pt x="1385976" y="3931865"/>
                      </a:lnTo>
                      <a:lnTo>
                        <a:pt x="1385976" y="596007"/>
                      </a:lnTo>
                      <a:lnTo>
                        <a:pt x="1746016" y="596007"/>
                      </a:lnTo>
                      <a:lnTo>
                        <a:pt x="1746016" y="355600"/>
                      </a:lnTo>
                      <a:lnTo>
                        <a:pt x="1883174" y="35560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46" name="Right Triangle 13">
                  <a:extLst>
                    <a:ext uri="{FF2B5EF4-FFF2-40B4-BE49-F238E27FC236}">
                      <a16:creationId xmlns:a16="http://schemas.microsoft.com/office/drawing/2014/main" id="{C25F5C11-BBFC-13B4-F154-06B04DDA5A74}"/>
                    </a:ext>
                  </a:extLst>
                </p:cNvPr>
                <p:cNvSpPr/>
                <p:nvPr/>
              </p:nvSpPr>
              <p:spPr>
                <a:xfrm>
                  <a:off x="1823542" y="1617134"/>
                  <a:ext cx="504056" cy="504056"/>
                </a:xfrm>
                <a:custGeom>
                  <a:avLst/>
                  <a:gdLst/>
                  <a:ahLst/>
                  <a:cxnLst/>
                  <a:rect l="l" t="t" r="r" b="b"/>
                  <a:pathLst>
                    <a:path w="3888432" h="3921971">
                      <a:moveTo>
                        <a:pt x="3379043" y="3254688"/>
                      </a:moveTo>
                      <a:lnTo>
                        <a:pt x="3379043" y="3462328"/>
                      </a:lnTo>
                      <a:lnTo>
                        <a:pt x="3628183" y="3462328"/>
                      </a:lnTo>
                      <a:lnTo>
                        <a:pt x="3628183" y="3254688"/>
                      </a:lnTo>
                      <a:close/>
                      <a:moveTo>
                        <a:pt x="2945132" y="3254688"/>
                      </a:moveTo>
                      <a:lnTo>
                        <a:pt x="2945132" y="3462328"/>
                      </a:lnTo>
                      <a:lnTo>
                        <a:pt x="3194272" y="3462328"/>
                      </a:lnTo>
                      <a:lnTo>
                        <a:pt x="3194272" y="3254688"/>
                      </a:lnTo>
                      <a:close/>
                      <a:moveTo>
                        <a:pt x="2514947" y="3254688"/>
                      </a:moveTo>
                      <a:lnTo>
                        <a:pt x="2514947" y="3462328"/>
                      </a:lnTo>
                      <a:lnTo>
                        <a:pt x="2764087" y="3462328"/>
                      </a:lnTo>
                      <a:lnTo>
                        <a:pt x="2764087" y="3254688"/>
                      </a:lnTo>
                      <a:close/>
                      <a:moveTo>
                        <a:pt x="3379043" y="2864535"/>
                      </a:moveTo>
                      <a:lnTo>
                        <a:pt x="3379043" y="3072175"/>
                      </a:lnTo>
                      <a:lnTo>
                        <a:pt x="3628183" y="3072175"/>
                      </a:lnTo>
                      <a:lnTo>
                        <a:pt x="3628183" y="2864535"/>
                      </a:lnTo>
                      <a:close/>
                      <a:moveTo>
                        <a:pt x="2945132" y="2864535"/>
                      </a:moveTo>
                      <a:lnTo>
                        <a:pt x="2945132" y="3072175"/>
                      </a:lnTo>
                      <a:lnTo>
                        <a:pt x="3194272" y="3072175"/>
                      </a:lnTo>
                      <a:lnTo>
                        <a:pt x="3194272" y="2864535"/>
                      </a:lnTo>
                      <a:close/>
                      <a:moveTo>
                        <a:pt x="2514947" y="2864535"/>
                      </a:moveTo>
                      <a:lnTo>
                        <a:pt x="2514947" y="3072175"/>
                      </a:lnTo>
                      <a:lnTo>
                        <a:pt x="2764087" y="3072175"/>
                      </a:lnTo>
                      <a:lnTo>
                        <a:pt x="2764087" y="2864535"/>
                      </a:lnTo>
                      <a:close/>
                      <a:moveTo>
                        <a:pt x="1945832" y="2577619"/>
                      </a:moveTo>
                      <a:lnTo>
                        <a:pt x="1945832" y="2937659"/>
                      </a:lnTo>
                      <a:lnTo>
                        <a:pt x="2124754" y="2937659"/>
                      </a:lnTo>
                      <a:lnTo>
                        <a:pt x="2124754" y="2577619"/>
                      </a:lnTo>
                      <a:close/>
                      <a:moveTo>
                        <a:pt x="1531681" y="2577619"/>
                      </a:moveTo>
                      <a:lnTo>
                        <a:pt x="1531681" y="2937659"/>
                      </a:lnTo>
                      <a:lnTo>
                        <a:pt x="1710603" y="2937659"/>
                      </a:lnTo>
                      <a:lnTo>
                        <a:pt x="1710603" y="2577619"/>
                      </a:lnTo>
                      <a:close/>
                      <a:moveTo>
                        <a:pt x="1117528" y="2577619"/>
                      </a:moveTo>
                      <a:lnTo>
                        <a:pt x="1117528" y="2937659"/>
                      </a:lnTo>
                      <a:lnTo>
                        <a:pt x="1296450" y="2937659"/>
                      </a:lnTo>
                      <a:lnTo>
                        <a:pt x="1296450" y="2577619"/>
                      </a:lnTo>
                      <a:close/>
                      <a:moveTo>
                        <a:pt x="703375" y="2577619"/>
                      </a:moveTo>
                      <a:lnTo>
                        <a:pt x="703375" y="2937659"/>
                      </a:lnTo>
                      <a:lnTo>
                        <a:pt x="882297" y="2937659"/>
                      </a:lnTo>
                      <a:lnTo>
                        <a:pt x="882297" y="2577619"/>
                      </a:lnTo>
                      <a:close/>
                      <a:moveTo>
                        <a:pt x="289222" y="2577619"/>
                      </a:moveTo>
                      <a:lnTo>
                        <a:pt x="289222" y="2937659"/>
                      </a:lnTo>
                      <a:lnTo>
                        <a:pt x="468144" y="2937659"/>
                      </a:lnTo>
                      <a:lnTo>
                        <a:pt x="468144" y="2577619"/>
                      </a:lnTo>
                      <a:close/>
                      <a:moveTo>
                        <a:pt x="3379043" y="2474382"/>
                      </a:moveTo>
                      <a:lnTo>
                        <a:pt x="3379043" y="2682022"/>
                      </a:lnTo>
                      <a:lnTo>
                        <a:pt x="3628183" y="2682022"/>
                      </a:lnTo>
                      <a:lnTo>
                        <a:pt x="3628183" y="2474382"/>
                      </a:lnTo>
                      <a:close/>
                      <a:moveTo>
                        <a:pt x="2945132" y="2474382"/>
                      </a:moveTo>
                      <a:lnTo>
                        <a:pt x="2945132" y="2682022"/>
                      </a:lnTo>
                      <a:lnTo>
                        <a:pt x="3194272" y="2682022"/>
                      </a:lnTo>
                      <a:lnTo>
                        <a:pt x="3194272" y="2474382"/>
                      </a:lnTo>
                      <a:close/>
                      <a:moveTo>
                        <a:pt x="2514947" y="2474382"/>
                      </a:moveTo>
                      <a:lnTo>
                        <a:pt x="2514947" y="2682022"/>
                      </a:lnTo>
                      <a:lnTo>
                        <a:pt x="2764087" y="2682022"/>
                      </a:lnTo>
                      <a:lnTo>
                        <a:pt x="2764087" y="2474382"/>
                      </a:lnTo>
                      <a:close/>
                      <a:moveTo>
                        <a:pt x="3379043" y="2084229"/>
                      </a:moveTo>
                      <a:lnTo>
                        <a:pt x="3379043" y="2291869"/>
                      </a:lnTo>
                      <a:lnTo>
                        <a:pt x="3628183" y="2291869"/>
                      </a:lnTo>
                      <a:lnTo>
                        <a:pt x="3628183" y="2084229"/>
                      </a:lnTo>
                      <a:close/>
                      <a:moveTo>
                        <a:pt x="2945132" y="2084229"/>
                      </a:moveTo>
                      <a:lnTo>
                        <a:pt x="2945132" y="2291869"/>
                      </a:lnTo>
                      <a:lnTo>
                        <a:pt x="3194272" y="2291869"/>
                      </a:lnTo>
                      <a:lnTo>
                        <a:pt x="3194272" y="2084229"/>
                      </a:lnTo>
                      <a:close/>
                      <a:moveTo>
                        <a:pt x="2514947" y="2084229"/>
                      </a:moveTo>
                      <a:lnTo>
                        <a:pt x="2514947" y="2291869"/>
                      </a:lnTo>
                      <a:lnTo>
                        <a:pt x="2764087" y="2291869"/>
                      </a:lnTo>
                      <a:lnTo>
                        <a:pt x="2764087" y="2084229"/>
                      </a:lnTo>
                      <a:close/>
                      <a:moveTo>
                        <a:pt x="2124144" y="1714020"/>
                      </a:moveTo>
                      <a:lnTo>
                        <a:pt x="2124144" y="2164020"/>
                      </a:lnTo>
                      <a:lnTo>
                        <a:pt x="1296144" y="2164020"/>
                      </a:lnTo>
                      <a:close/>
                      <a:moveTo>
                        <a:pt x="197090" y="609603"/>
                      </a:moveTo>
                      <a:lnTo>
                        <a:pt x="525322" y="609603"/>
                      </a:lnTo>
                      <a:lnTo>
                        <a:pt x="584058" y="2101023"/>
                      </a:lnTo>
                      <a:lnTo>
                        <a:pt x="1296144" y="1714020"/>
                      </a:lnTo>
                      <a:lnTo>
                        <a:pt x="1296144" y="2164020"/>
                      </a:lnTo>
                      <a:lnTo>
                        <a:pt x="586539" y="2164020"/>
                      </a:lnTo>
                      <a:lnTo>
                        <a:pt x="590547" y="2265787"/>
                      </a:lnTo>
                      <a:lnTo>
                        <a:pt x="2232248" y="2265787"/>
                      </a:lnTo>
                      <a:lnTo>
                        <a:pt x="2232248" y="1954513"/>
                      </a:lnTo>
                      <a:lnTo>
                        <a:pt x="2232248" y="1054513"/>
                      </a:lnTo>
                      <a:lnTo>
                        <a:pt x="3888248" y="1954513"/>
                      </a:lnTo>
                      <a:lnTo>
                        <a:pt x="3888432" y="1954513"/>
                      </a:lnTo>
                      <a:lnTo>
                        <a:pt x="3888432" y="3921971"/>
                      </a:lnTo>
                      <a:lnTo>
                        <a:pt x="2304256" y="3921971"/>
                      </a:lnTo>
                      <a:lnTo>
                        <a:pt x="2232248" y="3921971"/>
                      </a:lnTo>
                      <a:lnTo>
                        <a:pt x="772857" y="3921971"/>
                      </a:lnTo>
                      <a:lnTo>
                        <a:pt x="772857" y="3290059"/>
                      </a:lnTo>
                      <a:lnTo>
                        <a:pt x="361206" y="3290059"/>
                      </a:lnTo>
                      <a:lnTo>
                        <a:pt x="361206" y="3921971"/>
                      </a:lnTo>
                      <a:lnTo>
                        <a:pt x="0" y="3921971"/>
                      </a:lnTo>
                      <a:lnTo>
                        <a:pt x="0" y="2265787"/>
                      </a:lnTo>
                      <a:lnTo>
                        <a:pt x="131865" y="2265787"/>
                      </a:lnTo>
                      <a:close/>
                      <a:moveTo>
                        <a:pt x="929888" y="0"/>
                      </a:moveTo>
                      <a:cubicBezTo>
                        <a:pt x="1019595" y="0"/>
                        <a:pt x="1124659" y="30463"/>
                        <a:pt x="1166726" y="102575"/>
                      </a:cubicBezTo>
                      <a:cubicBezTo>
                        <a:pt x="1212070" y="48192"/>
                        <a:pt x="1255094" y="19511"/>
                        <a:pt x="1304210" y="14210"/>
                      </a:cubicBezTo>
                      <a:cubicBezTo>
                        <a:pt x="1353326" y="8909"/>
                        <a:pt x="1418945" y="35057"/>
                        <a:pt x="1461423" y="70767"/>
                      </a:cubicBezTo>
                      <a:cubicBezTo>
                        <a:pt x="1500648" y="39845"/>
                        <a:pt x="1550404" y="23049"/>
                        <a:pt x="1604082" y="23049"/>
                      </a:cubicBezTo>
                      <a:cubicBezTo>
                        <a:pt x="1692530" y="23049"/>
                        <a:pt x="1770327" y="68651"/>
                        <a:pt x="1814928" y="137833"/>
                      </a:cubicBezTo>
                      <a:cubicBezTo>
                        <a:pt x="1859765" y="69447"/>
                        <a:pt x="1937139" y="24416"/>
                        <a:pt x="2025031" y="24416"/>
                      </a:cubicBezTo>
                      <a:cubicBezTo>
                        <a:pt x="2135143" y="24416"/>
                        <a:pt x="2228747" y="95092"/>
                        <a:pt x="2261925" y="193913"/>
                      </a:cubicBezTo>
                      <a:cubicBezTo>
                        <a:pt x="2262329" y="193791"/>
                        <a:pt x="2262735" y="193790"/>
                        <a:pt x="2263140" y="193790"/>
                      </a:cubicBezTo>
                      <a:cubicBezTo>
                        <a:pt x="2402209" y="193790"/>
                        <a:pt x="2514947" y="306528"/>
                        <a:pt x="2514947" y="445597"/>
                      </a:cubicBezTo>
                      <a:cubicBezTo>
                        <a:pt x="2514947" y="584666"/>
                        <a:pt x="2402209" y="697404"/>
                        <a:pt x="2263140" y="697404"/>
                      </a:cubicBezTo>
                      <a:cubicBezTo>
                        <a:pt x="2176391" y="697404"/>
                        <a:pt x="2099888" y="653537"/>
                        <a:pt x="2054640" y="586750"/>
                      </a:cubicBezTo>
                      <a:cubicBezTo>
                        <a:pt x="2010395" y="653762"/>
                        <a:pt x="1934062" y="697404"/>
                        <a:pt x="1847535" y="697404"/>
                      </a:cubicBezTo>
                      <a:cubicBezTo>
                        <a:pt x="1789311" y="697404"/>
                        <a:pt x="1735702" y="677642"/>
                        <a:pt x="1693695" y="643630"/>
                      </a:cubicBezTo>
                      <a:cubicBezTo>
                        <a:pt x="1651689" y="677642"/>
                        <a:pt x="1598080" y="697404"/>
                        <a:pt x="1539855" y="697404"/>
                      </a:cubicBezTo>
                      <a:cubicBezTo>
                        <a:pt x="1441551" y="697404"/>
                        <a:pt x="1356403" y="641072"/>
                        <a:pt x="1315888" y="558445"/>
                      </a:cubicBezTo>
                      <a:cubicBezTo>
                        <a:pt x="1272229" y="598661"/>
                        <a:pt x="1206400" y="634839"/>
                        <a:pt x="1149712" y="622576"/>
                      </a:cubicBezTo>
                      <a:cubicBezTo>
                        <a:pt x="1096483" y="611061"/>
                        <a:pt x="1025744" y="572014"/>
                        <a:pt x="984978" y="498638"/>
                      </a:cubicBezTo>
                      <a:cubicBezTo>
                        <a:pt x="959504" y="574665"/>
                        <a:pt x="887516" y="629050"/>
                        <a:pt x="802824" y="629050"/>
                      </a:cubicBezTo>
                      <a:cubicBezTo>
                        <a:pt x="724492" y="629050"/>
                        <a:pt x="657026" y="582526"/>
                        <a:pt x="627413" y="515210"/>
                      </a:cubicBezTo>
                      <a:cubicBezTo>
                        <a:pt x="584988" y="553591"/>
                        <a:pt x="527392" y="574026"/>
                        <a:pt x="479717" y="567162"/>
                      </a:cubicBezTo>
                      <a:cubicBezTo>
                        <a:pt x="439788" y="561414"/>
                        <a:pt x="406466" y="547383"/>
                        <a:pt x="379767" y="527160"/>
                      </a:cubicBezTo>
                      <a:cubicBezTo>
                        <a:pt x="310874" y="498171"/>
                        <a:pt x="262300" y="430445"/>
                        <a:pt x="261518" y="351249"/>
                      </a:cubicBezTo>
                      <a:cubicBezTo>
                        <a:pt x="261425" y="351089"/>
                        <a:pt x="261381" y="350918"/>
                        <a:pt x="261338" y="350746"/>
                      </a:cubicBezTo>
                      <a:cubicBezTo>
                        <a:pt x="228153" y="316942"/>
                        <a:pt x="208360" y="270473"/>
                        <a:pt x="208360" y="219381"/>
                      </a:cubicBezTo>
                      <a:cubicBezTo>
                        <a:pt x="208360" y="112466"/>
                        <a:pt x="295031" y="25795"/>
                        <a:pt x="401946" y="25795"/>
                      </a:cubicBezTo>
                      <a:cubicBezTo>
                        <a:pt x="425158" y="25795"/>
                        <a:pt x="447416" y="29880"/>
                        <a:pt x="467791" y="38056"/>
                      </a:cubicBezTo>
                      <a:cubicBezTo>
                        <a:pt x="585794" y="17893"/>
                        <a:pt x="696162" y="87852"/>
                        <a:pt x="737322" y="124235"/>
                      </a:cubicBezTo>
                      <a:cubicBezTo>
                        <a:pt x="782627" y="68126"/>
                        <a:pt x="852143" y="0"/>
                        <a:pt x="929888"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dirty="0"/>
                </a:p>
              </p:txBody>
            </p:sp>
            <p:sp>
              <p:nvSpPr>
                <p:cNvPr id="47" name="Rectangle 24">
                  <a:extLst>
                    <a:ext uri="{FF2B5EF4-FFF2-40B4-BE49-F238E27FC236}">
                      <a16:creationId xmlns:a16="http://schemas.microsoft.com/office/drawing/2014/main" id="{951B24DC-A4DC-34A1-C46C-8C34487C6A5F}"/>
                    </a:ext>
                  </a:extLst>
                </p:cNvPr>
                <p:cNvSpPr>
                  <a:spLocks noChangeAspect="1"/>
                </p:cNvSpPr>
                <p:nvPr/>
              </p:nvSpPr>
              <p:spPr>
                <a:xfrm rot="20700000">
                  <a:off x="2300573" y="1797574"/>
                  <a:ext cx="456968" cy="360000"/>
                </a:xfrm>
                <a:custGeom>
                  <a:avLst/>
                  <a:gdLst/>
                  <a:ahLst/>
                  <a:cxnLst/>
                  <a:rect l="l" t="t" r="r" b="b"/>
                  <a:pathLst>
                    <a:path w="3805825" h="2998234">
                      <a:moveTo>
                        <a:pt x="571963" y="2092124"/>
                      </a:moveTo>
                      <a:lnTo>
                        <a:pt x="465390" y="2092124"/>
                      </a:lnTo>
                      <a:lnTo>
                        <a:pt x="571963" y="2198697"/>
                      </a:lnTo>
                      <a:close/>
                      <a:moveTo>
                        <a:pt x="571962" y="1939097"/>
                      </a:moveTo>
                      <a:lnTo>
                        <a:pt x="465390" y="2045669"/>
                      </a:lnTo>
                      <a:lnTo>
                        <a:pt x="571962" y="2045669"/>
                      </a:lnTo>
                      <a:close/>
                      <a:moveTo>
                        <a:pt x="724990" y="2092124"/>
                      </a:moveTo>
                      <a:lnTo>
                        <a:pt x="618417" y="2092124"/>
                      </a:lnTo>
                      <a:lnTo>
                        <a:pt x="618418" y="2198697"/>
                      </a:lnTo>
                      <a:close/>
                      <a:moveTo>
                        <a:pt x="618418" y="1939104"/>
                      </a:moveTo>
                      <a:lnTo>
                        <a:pt x="618417" y="2045669"/>
                      </a:lnTo>
                      <a:lnTo>
                        <a:pt x="724982" y="2045669"/>
                      </a:lnTo>
                      <a:close/>
                      <a:moveTo>
                        <a:pt x="760612" y="1901643"/>
                      </a:moveTo>
                      <a:lnTo>
                        <a:pt x="654047" y="1901643"/>
                      </a:lnTo>
                      <a:lnTo>
                        <a:pt x="760612" y="2008208"/>
                      </a:lnTo>
                      <a:close/>
                      <a:moveTo>
                        <a:pt x="760612" y="1748616"/>
                      </a:moveTo>
                      <a:lnTo>
                        <a:pt x="654040" y="1855188"/>
                      </a:lnTo>
                      <a:lnTo>
                        <a:pt x="760612" y="1855188"/>
                      </a:lnTo>
                      <a:close/>
                      <a:moveTo>
                        <a:pt x="913640" y="1901643"/>
                      </a:moveTo>
                      <a:lnTo>
                        <a:pt x="807067" y="1901643"/>
                      </a:lnTo>
                      <a:lnTo>
                        <a:pt x="807067" y="2008216"/>
                      </a:lnTo>
                      <a:close/>
                      <a:moveTo>
                        <a:pt x="807067" y="1748615"/>
                      </a:moveTo>
                      <a:lnTo>
                        <a:pt x="807067" y="1855188"/>
                      </a:lnTo>
                      <a:lnTo>
                        <a:pt x="913640" y="1855188"/>
                      </a:lnTo>
                      <a:close/>
                      <a:moveTo>
                        <a:pt x="953368" y="1708887"/>
                      </a:moveTo>
                      <a:lnTo>
                        <a:pt x="846796" y="1708887"/>
                      </a:lnTo>
                      <a:lnTo>
                        <a:pt x="953368" y="1815459"/>
                      </a:lnTo>
                      <a:close/>
                      <a:moveTo>
                        <a:pt x="953368" y="1555860"/>
                      </a:moveTo>
                      <a:lnTo>
                        <a:pt x="846796" y="1662432"/>
                      </a:lnTo>
                      <a:lnTo>
                        <a:pt x="953368" y="1662432"/>
                      </a:lnTo>
                      <a:close/>
                      <a:moveTo>
                        <a:pt x="1106396" y="1708887"/>
                      </a:moveTo>
                      <a:lnTo>
                        <a:pt x="999823" y="1708887"/>
                      </a:lnTo>
                      <a:lnTo>
                        <a:pt x="999823" y="1815460"/>
                      </a:lnTo>
                      <a:close/>
                      <a:moveTo>
                        <a:pt x="999823" y="1555860"/>
                      </a:moveTo>
                      <a:lnTo>
                        <a:pt x="999823" y="1662432"/>
                      </a:lnTo>
                      <a:lnTo>
                        <a:pt x="1106396" y="1662432"/>
                      </a:lnTo>
                      <a:close/>
                      <a:moveTo>
                        <a:pt x="1144754" y="1514764"/>
                      </a:moveTo>
                      <a:lnTo>
                        <a:pt x="1038182" y="1514764"/>
                      </a:lnTo>
                      <a:lnTo>
                        <a:pt x="1144754" y="1621337"/>
                      </a:lnTo>
                      <a:close/>
                      <a:moveTo>
                        <a:pt x="1144754" y="1361737"/>
                      </a:moveTo>
                      <a:lnTo>
                        <a:pt x="1038182" y="1468309"/>
                      </a:lnTo>
                      <a:lnTo>
                        <a:pt x="1144754" y="1468309"/>
                      </a:lnTo>
                      <a:close/>
                      <a:moveTo>
                        <a:pt x="1297782" y="1514764"/>
                      </a:moveTo>
                      <a:lnTo>
                        <a:pt x="1191209" y="1514764"/>
                      </a:lnTo>
                      <a:lnTo>
                        <a:pt x="1191209" y="1621337"/>
                      </a:lnTo>
                      <a:close/>
                      <a:moveTo>
                        <a:pt x="1191209" y="1361737"/>
                      </a:moveTo>
                      <a:lnTo>
                        <a:pt x="1191209" y="1468309"/>
                      </a:lnTo>
                      <a:lnTo>
                        <a:pt x="1297782" y="1468309"/>
                      </a:lnTo>
                      <a:close/>
                      <a:moveTo>
                        <a:pt x="1335838" y="1323681"/>
                      </a:moveTo>
                      <a:lnTo>
                        <a:pt x="1229266" y="1323681"/>
                      </a:lnTo>
                      <a:lnTo>
                        <a:pt x="1335838" y="1430253"/>
                      </a:lnTo>
                      <a:close/>
                      <a:moveTo>
                        <a:pt x="1335838" y="1170654"/>
                      </a:moveTo>
                      <a:lnTo>
                        <a:pt x="1229266" y="1277226"/>
                      </a:lnTo>
                      <a:lnTo>
                        <a:pt x="1335838" y="1277226"/>
                      </a:lnTo>
                      <a:close/>
                      <a:moveTo>
                        <a:pt x="1488865" y="1323681"/>
                      </a:moveTo>
                      <a:lnTo>
                        <a:pt x="1382293" y="1323681"/>
                      </a:lnTo>
                      <a:lnTo>
                        <a:pt x="1382293" y="1430253"/>
                      </a:lnTo>
                      <a:close/>
                      <a:moveTo>
                        <a:pt x="1382293" y="1170653"/>
                      </a:moveTo>
                      <a:lnTo>
                        <a:pt x="1382293" y="1277226"/>
                      </a:lnTo>
                      <a:lnTo>
                        <a:pt x="1488865" y="1277226"/>
                      </a:lnTo>
                      <a:close/>
                      <a:moveTo>
                        <a:pt x="2914702" y="2523007"/>
                      </a:moveTo>
                      <a:cubicBezTo>
                        <a:pt x="2900642" y="2508947"/>
                        <a:pt x="2877845" y="2508947"/>
                        <a:pt x="2863784" y="2523007"/>
                      </a:cubicBezTo>
                      <a:cubicBezTo>
                        <a:pt x="2849724" y="2537067"/>
                        <a:pt x="2849724" y="2559864"/>
                        <a:pt x="2863784" y="2573924"/>
                      </a:cubicBezTo>
                      <a:cubicBezTo>
                        <a:pt x="2877845" y="2587985"/>
                        <a:pt x="2900642" y="2587985"/>
                        <a:pt x="2914702" y="2573924"/>
                      </a:cubicBezTo>
                      <a:cubicBezTo>
                        <a:pt x="2928762" y="2559864"/>
                        <a:pt x="2928762" y="2537067"/>
                        <a:pt x="2914702" y="2523007"/>
                      </a:cubicBezTo>
                      <a:close/>
                      <a:moveTo>
                        <a:pt x="1526922" y="1132597"/>
                      </a:moveTo>
                      <a:lnTo>
                        <a:pt x="1420350" y="1132596"/>
                      </a:lnTo>
                      <a:lnTo>
                        <a:pt x="1526922" y="1239169"/>
                      </a:lnTo>
                      <a:close/>
                      <a:moveTo>
                        <a:pt x="1526922" y="979569"/>
                      </a:moveTo>
                      <a:lnTo>
                        <a:pt x="1420350" y="1086141"/>
                      </a:lnTo>
                      <a:lnTo>
                        <a:pt x="1526922" y="1086142"/>
                      </a:lnTo>
                      <a:close/>
                      <a:moveTo>
                        <a:pt x="1679950" y="1132597"/>
                      </a:moveTo>
                      <a:lnTo>
                        <a:pt x="1573377" y="1132597"/>
                      </a:lnTo>
                      <a:lnTo>
                        <a:pt x="1573377" y="1239169"/>
                      </a:lnTo>
                      <a:close/>
                      <a:moveTo>
                        <a:pt x="1573377" y="979569"/>
                      </a:moveTo>
                      <a:lnTo>
                        <a:pt x="1573377" y="1086142"/>
                      </a:lnTo>
                      <a:lnTo>
                        <a:pt x="1679950" y="1086142"/>
                      </a:lnTo>
                      <a:close/>
                      <a:moveTo>
                        <a:pt x="1718007" y="941512"/>
                      </a:moveTo>
                      <a:lnTo>
                        <a:pt x="1611434" y="941512"/>
                      </a:lnTo>
                      <a:lnTo>
                        <a:pt x="1718007" y="1048085"/>
                      </a:lnTo>
                      <a:close/>
                      <a:moveTo>
                        <a:pt x="1718006" y="788485"/>
                      </a:moveTo>
                      <a:lnTo>
                        <a:pt x="1611434" y="895057"/>
                      </a:lnTo>
                      <a:lnTo>
                        <a:pt x="1718006" y="895057"/>
                      </a:lnTo>
                      <a:close/>
                      <a:moveTo>
                        <a:pt x="1871034" y="941512"/>
                      </a:moveTo>
                      <a:lnTo>
                        <a:pt x="1764461" y="941512"/>
                      </a:lnTo>
                      <a:lnTo>
                        <a:pt x="1764462" y="1048085"/>
                      </a:lnTo>
                      <a:close/>
                      <a:moveTo>
                        <a:pt x="1764461" y="788485"/>
                      </a:moveTo>
                      <a:lnTo>
                        <a:pt x="1764462" y="895057"/>
                      </a:lnTo>
                      <a:lnTo>
                        <a:pt x="1871034" y="895057"/>
                      </a:lnTo>
                      <a:close/>
                      <a:moveTo>
                        <a:pt x="3382381" y="1946466"/>
                      </a:moveTo>
                      <a:lnTo>
                        <a:pt x="2893361" y="2435486"/>
                      </a:lnTo>
                      <a:lnTo>
                        <a:pt x="2933988" y="2428503"/>
                      </a:lnTo>
                      <a:lnTo>
                        <a:pt x="3009207" y="2503722"/>
                      </a:lnTo>
                      <a:lnTo>
                        <a:pt x="3003173" y="2538827"/>
                      </a:lnTo>
                      <a:lnTo>
                        <a:pt x="3488958" y="2053042"/>
                      </a:lnTo>
                      <a:lnTo>
                        <a:pt x="3388629" y="1952714"/>
                      </a:lnTo>
                      <a:close/>
                      <a:moveTo>
                        <a:pt x="2405874" y="794872"/>
                      </a:moveTo>
                      <a:lnTo>
                        <a:pt x="2299301" y="794872"/>
                      </a:lnTo>
                      <a:lnTo>
                        <a:pt x="2405874" y="901444"/>
                      </a:lnTo>
                      <a:close/>
                      <a:moveTo>
                        <a:pt x="2789111" y="1176277"/>
                      </a:moveTo>
                      <a:lnTo>
                        <a:pt x="2682538" y="1176278"/>
                      </a:lnTo>
                      <a:lnTo>
                        <a:pt x="2789111" y="1282850"/>
                      </a:lnTo>
                      <a:close/>
                      <a:moveTo>
                        <a:pt x="2596355" y="983521"/>
                      </a:moveTo>
                      <a:lnTo>
                        <a:pt x="2489782" y="983522"/>
                      </a:lnTo>
                      <a:lnTo>
                        <a:pt x="2596355" y="1090094"/>
                      </a:lnTo>
                      <a:close/>
                      <a:moveTo>
                        <a:pt x="3174317" y="1558747"/>
                      </a:moveTo>
                      <a:lnTo>
                        <a:pt x="3067745" y="1558747"/>
                      </a:lnTo>
                      <a:lnTo>
                        <a:pt x="3174317" y="1665320"/>
                      </a:lnTo>
                      <a:close/>
                      <a:moveTo>
                        <a:pt x="2983234" y="1367664"/>
                      </a:moveTo>
                      <a:lnTo>
                        <a:pt x="2876661" y="1367664"/>
                      </a:lnTo>
                      <a:lnTo>
                        <a:pt x="2983234" y="1474236"/>
                      </a:lnTo>
                      <a:close/>
                      <a:moveTo>
                        <a:pt x="3556486" y="1940915"/>
                      </a:moveTo>
                      <a:lnTo>
                        <a:pt x="3449914" y="1940915"/>
                      </a:lnTo>
                      <a:lnTo>
                        <a:pt x="3556487" y="2047488"/>
                      </a:lnTo>
                      <a:close/>
                      <a:moveTo>
                        <a:pt x="3365402" y="1749831"/>
                      </a:moveTo>
                      <a:lnTo>
                        <a:pt x="3258830" y="1749831"/>
                      </a:lnTo>
                      <a:lnTo>
                        <a:pt x="3365402" y="1856404"/>
                      </a:lnTo>
                      <a:close/>
                      <a:moveTo>
                        <a:pt x="3761426" y="2144804"/>
                      </a:moveTo>
                      <a:lnTo>
                        <a:pt x="3654853" y="2144804"/>
                      </a:lnTo>
                      <a:lnTo>
                        <a:pt x="3761426" y="2251377"/>
                      </a:lnTo>
                      <a:close/>
                      <a:moveTo>
                        <a:pt x="2405874" y="657532"/>
                      </a:moveTo>
                      <a:lnTo>
                        <a:pt x="2314989" y="748417"/>
                      </a:lnTo>
                      <a:lnTo>
                        <a:pt x="2405874" y="748417"/>
                      </a:lnTo>
                      <a:close/>
                      <a:moveTo>
                        <a:pt x="2558894" y="794872"/>
                      </a:moveTo>
                      <a:lnTo>
                        <a:pt x="2452329" y="794872"/>
                      </a:lnTo>
                      <a:lnTo>
                        <a:pt x="2452329" y="901437"/>
                      </a:lnTo>
                      <a:close/>
                      <a:moveTo>
                        <a:pt x="2596355" y="830501"/>
                      </a:moveTo>
                      <a:lnTo>
                        <a:pt x="2489790" y="937067"/>
                      </a:lnTo>
                      <a:lnTo>
                        <a:pt x="2596355" y="937067"/>
                      </a:lnTo>
                      <a:close/>
                      <a:moveTo>
                        <a:pt x="2942138" y="1176278"/>
                      </a:moveTo>
                      <a:lnTo>
                        <a:pt x="2835566" y="1176277"/>
                      </a:lnTo>
                      <a:lnTo>
                        <a:pt x="2835566" y="1282850"/>
                      </a:lnTo>
                      <a:close/>
                      <a:moveTo>
                        <a:pt x="2789111" y="1023250"/>
                      </a:moveTo>
                      <a:lnTo>
                        <a:pt x="2682538" y="1129823"/>
                      </a:lnTo>
                      <a:lnTo>
                        <a:pt x="2789111" y="1129823"/>
                      </a:lnTo>
                      <a:close/>
                      <a:moveTo>
                        <a:pt x="2749382" y="983521"/>
                      </a:moveTo>
                      <a:lnTo>
                        <a:pt x="2642810" y="983522"/>
                      </a:lnTo>
                      <a:lnTo>
                        <a:pt x="2642810" y="1090094"/>
                      </a:lnTo>
                      <a:close/>
                      <a:moveTo>
                        <a:pt x="3327345" y="1558747"/>
                      </a:moveTo>
                      <a:lnTo>
                        <a:pt x="3220772" y="1558747"/>
                      </a:lnTo>
                      <a:lnTo>
                        <a:pt x="3220772" y="1665320"/>
                      </a:lnTo>
                      <a:close/>
                      <a:moveTo>
                        <a:pt x="3174317" y="1405720"/>
                      </a:moveTo>
                      <a:lnTo>
                        <a:pt x="3067745" y="1512292"/>
                      </a:lnTo>
                      <a:lnTo>
                        <a:pt x="3174317" y="1512292"/>
                      </a:lnTo>
                      <a:close/>
                      <a:moveTo>
                        <a:pt x="3136261" y="1367664"/>
                      </a:moveTo>
                      <a:lnTo>
                        <a:pt x="3029688" y="1367664"/>
                      </a:lnTo>
                      <a:lnTo>
                        <a:pt x="3029689" y="1474236"/>
                      </a:lnTo>
                      <a:close/>
                      <a:moveTo>
                        <a:pt x="2983234" y="1214636"/>
                      </a:moveTo>
                      <a:lnTo>
                        <a:pt x="2876661" y="1321209"/>
                      </a:lnTo>
                      <a:lnTo>
                        <a:pt x="2983234" y="1321209"/>
                      </a:lnTo>
                      <a:close/>
                      <a:moveTo>
                        <a:pt x="3709514" y="1940915"/>
                      </a:moveTo>
                      <a:lnTo>
                        <a:pt x="3602941" y="1940915"/>
                      </a:lnTo>
                      <a:lnTo>
                        <a:pt x="3602942" y="2047488"/>
                      </a:lnTo>
                      <a:close/>
                      <a:moveTo>
                        <a:pt x="3556487" y="1787888"/>
                      </a:moveTo>
                      <a:lnTo>
                        <a:pt x="3449914" y="1894460"/>
                      </a:lnTo>
                      <a:lnTo>
                        <a:pt x="3556486" y="1894460"/>
                      </a:lnTo>
                      <a:close/>
                      <a:moveTo>
                        <a:pt x="3518430" y="1749831"/>
                      </a:moveTo>
                      <a:lnTo>
                        <a:pt x="3411857" y="1749831"/>
                      </a:lnTo>
                      <a:lnTo>
                        <a:pt x="3411857" y="1856403"/>
                      </a:lnTo>
                      <a:close/>
                      <a:moveTo>
                        <a:pt x="3365402" y="1596803"/>
                      </a:moveTo>
                      <a:lnTo>
                        <a:pt x="3258830" y="1703376"/>
                      </a:lnTo>
                      <a:lnTo>
                        <a:pt x="3365402" y="1703376"/>
                      </a:lnTo>
                      <a:close/>
                      <a:moveTo>
                        <a:pt x="3761426" y="1991777"/>
                      </a:moveTo>
                      <a:lnTo>
                        <a:pt x="3654853" y="2098349"/>
                      </a:lnTo>
                      <a:lnTo>
                        <a:pt x="3761426" y="2098349"/>
                      </a:lnTo>
                      <a:close/>
                      <a:moveTo>
                        <a:pt x="2452329" y="641845"/>
                      </a:moveTo>
                      <a:lnTo>
                        <a:pt x="2452329" y="748417"/>
                      </a:lnTo>
                      <a:lnTo>
                        <a:pt x="2558901" y="748417"/>
                      </a:lnTo>
                      <a:close/>
                      <a:moveTo>
                        <a:pt x="2835566" y="1023250"/>
                      </a:moveTo>
                      <a:lnTo>
                        <a:pt x="2835566" y="1129822"/>
                      </a:lnTo>
                      <a:lnTo>
                        <a:pt x="2942138" y="1129822"/>
                      </a:lnTo>
                      <a:close/>
                      <a:moveTo>
                        <a:pt x="2642810" y="830494"/>
                      </a:moveTo>
                      <a:lnTo>
                        <a:pt x="2642810" y="937066"/>
                      </a:lnTo>
                      <a:lnTo>
                        <a:pt x="2749382" y="937066"/>
                      </a:lnTo>
                      <a:close/>
                      <a:moveTo>
                        <a:pt x="3220772" y="1405720"/>
                      </a:moveTo>
                      <a:lnTo>
                        <a:pt x="3220772" y="1512292"/>
                      </a:lnTo>
                      <a:lnTo>
                        <a:pt x="3327344" y="1512292"/>
                      </a:lnTo>
                      <a:close/>
                      <a:moveTo>
                        <a:pt x="3029688" y="1214636"/>
                      </a:moveTo>
                      <a:lnTo>
                        <a:pt x="3029688" y="1321209"/>
                      </a:lnTo>
                      <a:lnTo>
                        <a:pt x="3136261" y="1321209"/>
                      </a:lnTo>
                      <a:close/>
                      <a:moveTo>
                        <a:pt x="3602941" y="1787888"/>
                      </a:moveTo>
                      <a:lnTo>
                        <a:pt x="3602941" y="1894460"/>
                      </a:lnTo>
                      <a:lnTo>
                        <a:pt x="3709514" y="1894460"/>
                      </a:lnTo>
                      <a:close/>
                      <a:moveTo>
                        <a:pt x="3411857" y="1596803"/>
                      </a:moveTo>
                      <a:lnTo>
                        <a:pt x="3411857" y="1703376"/>
                      </a:lnTo>
                      <a:lnTo>
                        <a:pt x="3518429" y="1703376"/>
                      </a:lnTo>
                      <a:close/>
                      <a:moveTo>
                        <a:pt x="2353083" y="150965"/>
                      </a:moveTo>
                      <a:lnTo>
                        <a:pt x="2025288" y="132265"/>
                      </a:lnTo>
                      <a:lnTo>
                        <a:pt x="2071608" y="178585"/>
                      </a:lnTo>
                      <a:lnTo>
                        <a:pt x="2093619" y="156574"/>
                      </a:lnTo>
                      <a:lnTo>
                        <a:pt x="2220546" y="283501"/>
                      </a:lnTo>
                      <a:close/>
                      <a:moveTo>
                        <a:pt x="2523312" y="286240"/>
                      </a:moveTo>
                      <a:lnTo>
                        <a:pt x="2373298" y="436253"/>
                      </a:lnTo>
                      <a:lnTo>
                        <a:pt x="2500225" y="563180"/>
                      </a:lnTo>
                      <a:lnTo>
                        <a:pt x="2473487" y="589919"/>
                      </a:lnTo>
                      <a:lnTo>
                        <a:pt x="2618667" y="735099"/>
                      </a:lnTo>
                      <a:lnTo>
                        <a:pt x="2619582" y="734183"/>
                      </a:lnTo>
                      <a:lnTo>
                        <a:pt x="2812338" y="926939"/>
                      </a:lnTo>
                      <a:lnTo>
                        <a:pt x="2845693" y="960294"/>
                      </a:lnTo>
                      <a:lnTo>
                        <a:pt x="3005093" y="1119693"/>
                      </a:lnTo>
                      <a:lnTo>
                        <a:pt x="3006461" y="1118325"/>
                      </a:lnTo>
                      <a:lnTo>
                        <a:pt x="3197545" y="1309409"/>
                      </a:lnTo>
                      <a:lnTo>
                        <a:pt x="3232572" y="1344436"/>
                      </a:lnTo>
                      <a:lnTo>
                        <a:pt x="3246403" y="1358267"/>
                      </a:lnTo>
                      <a:close/>
                      <a:moveTo>
                        <a:pt x="2523816" y="30335"/>
                      </a:moveTo>
                      <a:lnTo>
                        <a:pt x="2626629" y="133149"/>
                      </a:lnTo>
                      <a:lnTo>
                        <a:pt x="2552082" y="207696"/>
                      </a:lnTo>
                      <a:lnTo>
                        <a:pt x="2576968" y="232583"/>
                      </a:lnTo>
                      <a:lnTo>
                        <a:pt x="2575182" y="234369"/>
                      </a:lnTo>
                      <a:lnTo>
                        <a:pt x="3513251" y="1625113"/>
                      </a:lnTo>
                      <a:lnTo>
                        <a:pt x="3579714" y="1691577"/>
                      </a:lnTo>
                      <a:lnTo>
                        <a:pt x="3614741" y="1726603"/>
                      </a:lnTo>
                      <a:lnTo>
                        <a:pt x="3784128" y="1895991"/>
                      </a:lnTo>
                      <a:lnTo>
                        <a:pt x="3784653" y="1895466"/>
                      </a:lnTo>
                      <a:lnTo>
                        <a:pt x="3802957" y="1913770"/>
                      </a:lnTo>
                      <a:lnTo>
                        <a:pt x="3802957" y="1914820"/>
                      </a:lnTo>
                      <a:lnTo>
                        <a:pt x="3805825" y="1917687"/>
                      </a:lnTo>
                      <a:lnTo>
                        <a:pt x="3802957" y="1920555"/>
                      </a:lnTo>
                      <a:lnTo>
                        <a:pt x="3802957" y="2329384"/>
                      </a:lnTo>
                      <a:lnTo>
                        <a:pt x="3784653" y="2347688"/>
                      </a:lnTo>
                      <a:lnTo>
                        <a:pt x="3580239" y="2143274"/>
                      </a:lnTo>
                      <a:lnTo>
                        <a:pt x="3579714" y="2143798"/>
                      </a:lnTo>
                      <a:lnTo>
                        <a:pt x="3514414" y="2078498"/>
                      </a:lnTo>
                      <a:lnTo>
                        <a:pt x="2992605" y="2600306"/>
                      </a:lnTo>
                      <a:lnTo>
                        <a:pt x="2990741" y="2611151"/>
                      </a:lnTo>
                      <a:lnTo>
                        <a:pt x="2771416" y="2767764"/>
                      </a:lnTo>
                      <a:lnTo>
                        <a:pt x="2746140" y="2742487"/>
                      </a:lnTo>
                      <a:lnTo>
                        <a:pt x="2670170" y="2818456"/>
                      </a:lnTo>
                      <a:lnTo>
                        <a:pt x="2651401" y="2799687"/>
                      </a:lnTo>
                      <a:cubicBezTo>
                        <a:pt x="2625528" y="2785735"/>
                        <a:pt x="2592950" y="2788926"/>
                        <a:pt x="2569612" y="2809139"/>
                      </a:cubicBezTo>
                      <a:cubicBezTo>
                        <a:pt x="2540180" y="2834630"/>
                        <a:pt x="2535445" y="2878528"/>
                        <a:pt x="2558763" y="2909709"/>
                      </a:cubicBezTo>
                      <a:cubicBezTo>
                        <a:pt x="2580225" y="2939886"/>
                        <a:pt x="2602221" y="2944074"/>
                        <a:pt x="2698387" y="2956528"/>
                      </a:cubicBezTo>
                      <a:cubicBezTo>
                        <a:pt x="2612716" y="3019512"/>
                        <a:pt x="2549084" y="3004923"/>
                        <a:pt x="2499317" y="2954166"/>
                      </a:cubicBezTo>
                      <a:cubicBezTo>
                        <a:pt x="2449549" y="2903408"/>
                        <a:pt x="2462151" y="2804007"/>
                        <a:pt x="2521014" y="2753027"/>
                      </a:cubicBezTo>
                      <a:cubicBezTo>
                        <a:pt x="2561003" y="2718393"/>
                        <a:pt x="2614554" y="2708748"/>
                        <a:pt x="2661444" y="2725347"/>
                      </a:cubicBezTo>
                      <a:lnTo>
                        <a:pt x="2695222" y="2691569"/>
                      </a:lnTo>
                      <a:lnTo>
                        <a:pt x="2669947" y="2666294"/>
                      </a:lnTo>
                      <a:lnTo>
                        <a:pt x="2810390" y="2469612"/>
                      </a:lnTo>
                      <a:lnTo>
                        <a:pt x="2809356" y="2468579"/>
                      </a:lnTo>
                      <a:lnTo>
                        <a:pt x="2815551" y="2462385"/>
                      </a:lnTo>
                      <a:lnTo>
                        <a:pt x="2826559" y="2446968"/>
                      </a:lnTo>
                      <a:lnTo>
                        <a:pt x="2831882" y="2446053"/>
                      </a:lnTo>
                      <a:lnTo>
                        <a:pt x="3356925" y="1921010"/>
                      </a:lnTo>
                      <a:lnTo>
                        <a:pt x="3353603" y="1917688"/>
                      </a:lnTo>
                      <a:lnTo>
                        <a:pt x="3197545" y="1761630"/>
                      </a:lnTo>
                      <a:lnTo>
                        <a:pt x="3197544" y="1761631"/>
                      </a:lnTo>
                      <a:lnTo>
                        <a:pt x="3006461" y="1570547"/>
                      </a:lnTo>
                      <a:lnTo>
                        <a:pt x="2971434" y="1535520"/>
                      </a:lnTo>
                      <a:lnTo>
                        <a:pt x="2813706" y="1377793"/>
                      </a:lnTo>
                      <a:lnTo>
                        <a:pt x="2812338" y="1379161"/>
                      </a:lnTo>
                      <a:lnTo>
                        <a:pt x="2619582" y="1186405"/>
                      </a:lnTo>
                      <a:lnTo>
                        <a:pt x="2586227" y="1153050"/>
                      </a:lnTo>
                      <a:lnTo>
                        <a:pt x="2430017" y="996839"/>
                      </a:lnTo>
                      <a:lnTo>
                        <a:pt x="2429101" y="997755"/>
                      </a:lnTo>
                      <a:lnTo>
                        <a:pt x="2247376" y="816030"/>
                      </a:lnTo>
                      <a:lnTo>
                        <a:pt x="2194721" y="868684"/>
                      </a:lnTo>
                      <a:lnTo>
                        <a:pt x="2169629" y="843592"/>
                      </a:lnTo>
                      <a:lnTo>
                        <a:pt x="2012511" y="1000710"/>
                      </a:lnTo>
                      <a:lnTo>
                        <a:pt x="1948715" y="936915"/>
                      </a:lnTo>
                      <a:lnTo>
                        <a:pt x="1776261" y="1109369"/>
                      </a:lnTo>
                      <a:lnTo>
                        <a:pt x="1741234" y="1144396"/>
                      </a:lnTo>
                      <a:lnTo>
                        <a:pt x="1585176" y="1300453"/>
                      </a:lnTo>
                      <a:lnTo>
                        <a:pt x="1550150" y="1335480"/>
                      </a:lnTo>
                      <a:lnTo>
                        <a:pt x="1394093" y="1491537"/>
                      </a:lnTo>
                      <a:lnTo>
                        <a:pt x="1359065" y="1526564"/>
                      </a:lnTo>
                      <a:lnTo>
                        <a:pt x="1201338" y="1684291"/>
                      </a:lnTo>
                      <a:lnTo>
                        <a:pt x="1202706" y="1685660"/>
                      </a:lnTo>
                      <a:lnTo>
                        <a:pt x="1009951" y="1878416"/>
                      </a:lnTo>
                      <a:lnTo>
                        <a:pt x="976596" y="1911771"/>
                      </a:lnTo>
                      <a:lnTo>
                        <a:pt x="820385" y="2067981"/>
                      </a:lnTo>
                      <a:lnTo>
                        <a:pt x="821301" y="2068897"/>
                      </a:lnTo>
                      <a:lnTo>
                        <a:pt x="612116" y="2278081"/>
                      </a:lnTo>
                      <a:lnTo>
                        <a:pt x="673628" y="2339593"/>
                      </a:lnTo>
                      <a:lnTo>
                        <a:pt x="567426" y="2445795"/>
                      </a:lnTo>
                      <a:lnTo>
                        <a:pt x="672230" y="2550598"/>
                      </a:lnTo>
                      <a:lnTo>
                        <a:pt x="566028" y="2656800"/>
                      </a:lnTo>
                      <a:lnTo>
                        <a:pt x="0" y="2090772"/>
                      </a:lnTo>
                      <a:lnTo>
                        <a:pt x="106202" y="1984570"/>
                      </a:lnTo>
                      <a:lnTo>
                        <a:pt x="211005" y="2089373"/>
                      </a:lnTo>
                      <a:lnTo>
                        <a:pt x="317206" y="1983171"/>
                      </a:lnTo>
                      <a:lnTo>
                        <a:pt x="386005" y="2051970"/>
                      </a:lnTo>
                      <a:lnTo>
                        <a:pt x="558644" y="1879331"/>
                      </a:lnTo>
                      <a:lnTo>
                        <a:pt x="557729" y="1878415"/>
                      </a:lnTo>
                      <a:lnTo>
                        <a:pt x="750485" y="1685660"/>
                      </a:lnTo>
                      <a:lnTo>
                        <a:pt x="783839" y="1652305"/>
                      </a:lnTo>
                      <a:lnTo>
                        <a:pt x="943239" y="1492905"/>
                      </a:lnTo>
                      <a:lnTo>
                        <a:pt x="941871" y="1491537"/>
                      </a:lnTo>
                      <a:lnTo>
                        <a:pt x="1132954" y="1300453"/>
                      </a:lnTo>
                      <a:lnTo>
                        <a:pt x="1167982" y="1265426"/>
                      </a:lnTo>
                      <a:lnTo>
                        <a:pt x="1324039" y="1109369"/>
                      </a:lnTo>
                      <a:lnTo>
                        <a:pt x="1359065" y="1074342"/>
                      </a:lnTo>
                      <a:lnTo>
                        <a:pt x="1515123" y="918285"/>
                      </a:lnTo>
                      <a:lnTo>
                        <a:pt x="1550150" y="883258"/>
                      </a:lnTo>
                      <a:lnTo>
                        <a:pt x="1722604" y="710804"/>
                      </a:lnTo>
                      <a:lnTo>
                        <a:pt x="1656089" y="644289"/>
                      </a:lnTo>
                      <a:lnTo>
                        <a:pt x="1813208" y="487170"/>
                      </a:lnTo>
                      <a:lnTo>
                        <a:pt x="1788115" y="462078"/>
                      </a:lnTo>
                      <a:lnTo>
                        <a:pt x="1817021" y="433172"/>
                      </a:lnTo>
                      <a:lnTo>
                        <a:pt x="1638436" y="254587"/>
                      </a:lnTo>
                      <a:lnTo>
                        <a:pt x="1893022" y="0"/>
                      </a:lnTo>
                      <a:lnTo>
                        <a:pt x="1948799" y="55777"/>
                      </a:lnTo>
                      <a:lnTo>
                        <a:pt x="2421315" y="82732"/>
                      </a:lnTo>
                      <a:lnTo>
                        <a:pt x="2424216" y="79831"/>
                      </a:lnTo>
                      <a:lnTo>
                        <a:pt x="2449269" y="10488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48" name="Rectangle 41">
                  <a:extLst>
                    <a:ext uri="{FF2B5EF4-FFF2-40B4-BE49-F238E27FC236}">
                      <a16:creationId xmlns:a16="http://schemas.microsoft.com/office/drawing/2014/main" id="{3BD989C4-659C-D166-C1E9-4D5A5A1D0AAB}"/>
                    </a:ext>
                  </a:extLst>
                </p:cNvPr>
                <p:cNvSpPr>
                  <a:spLocks/>
                </p:cNvSpPr>
                <p:nvPr/>
              </p:nvSpPr>
              <p:spPr>
                <a:xfrm rot="19192674">
                  <a:off x="926950" y="2109352"/>
                  <a:ext cx="360000" cy="360000"/>
                </a:xfrm>
                <a:custGeom>
                  <a:avLst/>
                  <a:gdLst/>
                  <a:ahLst/>
                  <a:cxnLst/>
                  <a:rect l="l" t="t" r="r" b="b"/>
                  <a:pathLst>
                    <a:path w="3888423" h="3970014">
                      <a:moveTo>
                        <a:pt x="1259577" y="2471243"/>
                      </a:moveTo>
                      <a:cubicBezTo>
                        <a:pt x="1293292" y="2471243"/>
                        <a:pt x="1320623" y="2543205"/>
                        <a:pt x="1320623" y="2631975"/>
                      </a:cubicBezTo>
                      <a:cubicBezTo>
                        <a:pt x="1320623" y="2720745"/>
                        <a:pt x="1293292" y="2792707"/>
                        <a:pt x="1259577" y="2792707"/>
                      </a:cubicBezTo>
                      <a:cubicBezTo>
                        <a:pt x="1225862" y="2792707"/>
                        <a:pt x="1198531" y="2720745"/>
                        <a:pt x="1198531" y="2631975"/>
                      </a:cubicBezTo>
                      <a:cubicBezTo>
                        <a:pt x="1198531" y="2543205"/>
                        <a:pt x="1225862" y="2471243"/>
                        <a:pt x="1259577" y="2471243"/>
                      </a:cubicBezTo>
                      <a:close/>
                      <a:moveTo>
                        <a:pt x="1710471" y="2470362"/>
                      </a:moveTo>
                      <a:cubicBezTo>
                        <a:pt x="1741030" y="2470028"/>
                        <a:pt x="1768823" y="2488083"/>
                        <a:pt x="1781169" y="2516203"/>
                      </a:cubicBezTo>
                      <a:cubicBezTo>
                        <a:pt x="1793845" y="2545068"/>
                        <a:pt x="1787700" y="2578742"/>
                        <a:pt x="1765642" y="2601268"/>
                      </a:cubicBezTo>
                      <a:cubicBezTo>
                        <a:pt x="1750827" y="2616399"/>
                        <a:pt x="1730831" y="2624459"/>
                        <a:pt x="1710472" y="2623745"/>
                      </a:cubicBezTo>
                      <a:close/>
                      <a:moveTo>
                        <a:pt x="2456093" y="2374056"/>
                      </a:moveTo>
                      <a:lnTo>
                        <a:pt x="2456093" y="2889893"/>
                      </a:lnTo>
                      <a:lnTo>
                        <a:pt x="2566690" y="2889893"/>
                      </a:lnTo>
                      <a:lnTo>
                        <a:pt x="2566690" y="2706284"/>
                      </a:lnTo>
                      <a:lnTo>
                        <a:pt x="2632197" y="2884955"/>
                      </a:lnTo>
                      <a:lnTo>
                        <a:pt x="2635843" y="2883618"/>
                      </a:lnTo>
                      <a:lnTo>
                        <a:pt x="2635843" y="2889893"/>
                      </a:lnTo>
                      <a:lnTo>
                        <a:pt x="2746439" y="2889893"/>
                      </a:lnTo>
                      <a:lnTo>
                        <a:pt x="2746439" y="2374056"/>
                      </a:lnTo>
                      <a:lnTo>
                        <a:pt x="2635843" y="2374056"/>
                      </a:lnTo>
                      <a:lnTo>
                        <a:pt x="2635843" y="2573614"/>
                      </a:lnTo>
                      <a:lnTo>
                        <a:pt x="2566690" y="2385000"/>
                      </a:lnTo>
                      <a:lnTo>
                        <a:pt x="2566690" y="2374056"/>
                      </a:lnTo>
                      <a:close/>
                      <a:moveTo>
                        <a:pt x="2032426" y="2374056"/>
                      </a:moveTo>
                      <a:lnTo>
                        <a:pt x="2032426" y="2889895"/>
                      </a:lnTo>
                      <a:lnTo>
                        <a:pt x="2115405" y="2889895"/>
                      </a:lnTo>
                      <a:lnTo>
                        <a:pt x="2143023" y="2889895"/>
                      </a:lnTo>
                      <a:lnTo>
                        <a:pt x="2308949" y="2889895"/>
                      </a:lnTo>
                      <a:lnTo>
                        <a:pt x="2308949" y="2779299"/>
                      </a:lnTo>
                      <a:lnTo>
                        <a:pt x="2143023" y="2779299"/>
                      </a:lnTo>
                      <a:lnTo>
                        <a:pt x="2143023" y="2686401"/>
                      </a:lnTo>
                      <a:lnTo>
                        <a:pt x="2308949" y="2686401"/>
                      </a:lnTo>
                      <a:lnTo>
                        <a:pt x="2308949" y="2575804"/>
                      </a:lnTo>
                      <a:lnTo>
                        <a:pt x="2143023" y="2575804"/>
                      </a:lnTo>
                      <a:lnTo>
                        <a:pt x="2143023" y="2484653"/>
                      </a:lnTo>
                      <a:lnTo>
                        <a:pt x="2308949" y="2484653"/>
                      </a:lnTo>
                      <a:lnTo>
                        <a:pt x="2308949" y="2374056"/>
                      </a:lnTo>
                      <a:lnTo>
                        <a:pt x="2143023" y="2374056"/>
                      </a:lnTo>
                      <a:lnTo>
                        <a:pt x="2115405" y="2374056"/>
                      </a:lnTo>
                      <a:close/>
                      <a:moveTo>
                        <a:pt x="1259577" y="2374056"/>
                      </a:moveTo>
                      <a:cubicBezTo>
                        <a:pt x="1172187" y="2374056"/>
                        <a:pt x="1101344" y="2489530"/>
                        <a:pt x="1101344" y="2631975"/>
                      </a:cubicBezTo>
                      <a:cubicBezTo>
                        <a:pt x="1101344" y="2774420"/>
                        <a:pt x="1172187" y="2889894"/>
                        <a:pt x="1259577" y="2889894"/>
                      </a:cubicBezTo>
                      <a:cubicBezTo>
                        <a:pt x="1346967" y="2889894"/>
                        <a:pt x="1417810" y="2774420"/>
                        <a:pt x="1417810" y="2631975"/>
                      </a:cubicBezTo>
                      <a:cubicBezTo>
                        <a:pt x="1417810" y="2489530"/>
                        <a:pt x="1346967" y="2374056"/>
                        <a:pt x="1259577" y="2374056"/>
                      </a:cubicBezTo>
                      <a:close/>
                      <a:moveTo>
                        <a:pt x="1599876" y="2366688"/>
                      </a:moveTo>
                      <a:lnTo>
                        <a:pt x="1599875" y="2882524"/>
                      </a:lnTo>
                      <a:lnTo>
                        <a:pt x="1710472" y="2882525"/>
                      </a:lnTo>
                      <a:lnTo>
                        <a:pt x="1710472" y="2723975"/>
                      </a:lnTo>
                      <a:cubicBezTo>
                        <a:pt x="1757507" y="2725624"/>
                        <a:pt x="1803701" y="2707003"/>
                        <a:pt x="1837929" y="2672047"/>
                      </a:cubicBezTo>
                      <a:cubicBezTo>
                        <a:pt x="1888884" y="2620006"/>
                        <a:pt x="1903084" y="2542214"/>
                        <a:pt x="1873801" y="2475527"/>
                      </a:cubicBezTo>
                      <a:cubicBezTo>
                        <a:pt x="1845275" y="2410565"/>
                        <a:pt x="1781067" y="2368851"/>
                        <a:pt x="1710472" y="2369624"/>
                      </a:cubicBezTo>
                      <a:lnTo>
                        <a:pt x="1710471" y="2366688"/>
                      </a:lnTo>
                      <a:close/>
                      <a:moveTo>
                        <a:pt x="920754" y="2169815"/>
                      </a:moveTo>
                      <a:lnTo>
                        <a:pt x="3008986" y="2169815"/>
                      </a:lnTo>
                      <a:lnTo>
                        <a:pt x="3008986" y="3105919"/>
                      </a:lnTo>
                      <a:lnTo>
                        <a:pt x="920754" y="3105919"/>
                      </a:lnTo>
                      <a:close/>
                      <a:moveTo>
                        <a:pt x="632722" y="1985007"/>
                      </a:moveTo>
                      <a:lnTo>
                        <a:pt x="632722" y="3321943"/>
                      </a:lnTo>
                      <a:lnTo>
                        <a:pt x="3297018" y="3321943"/>
                      </a:lnTo>
                      <a:lnTo>
                        <a:pt x="3297018" y="1985007"/>
                      </a:lnTo>
                      <a:close/>
                      <a:moveTo>
                        <a:pt x="2657019" y="761679"/>
                      </a:moveTo>
                      <a:lnTo>
                        <a:pt x="2760733" y="1606387"/>
                      </a:lnTo>
                      <a:lnTo>
                        <a:pt x="2761762" y="1614761"/>
                      </a:lnTo>
                      <a:lnTo>
                        <a:pt x="2762330" y="1614691"/>
                      </a:lnTo>
                      <a:cubicBezTo>
                        <a:pt x="2780335" y="1740615"/>
                        <a:pt x="2862522" y="1833408"/>
                        <a:pt x="2948897" y="1824230"/>
                      </a:cubicBezTo>
                      <a:cubicBezTo>
                        <a:pt x="3036464" y="1814924"/>
                        <a:pt x="3095979" y="1704243"/>
                        <a:pt x="3083047" y="1575312"/>
                      </a:cubicBezTo>
                      <a:lnTo>
                        <a:pt x="3083347" y="1575275"/>
                      </a:lnTo>
                      <a:lnTo>
                        <a:pt x="2983448" y="761679"/>
                      </a:lnTo>
                      <a:close/>
                      <a:moveTo>
                        <a:pt x="2205921" y="761679"/>
                      </a:moveTo>
                      <a:lnTo>
                        <a:pt x="2264137" y="1594263"/>
                      </a:lnTo>
                      <a:cubicBezTo>
                        <a:pt x="2264333" y="1597068"/>
                        <a:pt x="2264530" y="1599874"/>
                        <a:pt x="2264726" y="1602679"/>
                      </a:cubicBezTo>
                      <a:lnTo>
                        <a:pt x="2265297" y="1602640"/>
                      </a:lnTo>
                      <a:cubicBezTo>
                        <a:pt x="2276686" y="1729333"/>
                        <a:pt x="2353905" y="1826300"/>
                        <a:pt x="2440641" y="1821655"/>
                      </a:cubicBezTo>
                      <a:cubicBezTo>
                        <a:pt x="2528577" y="1816945"/>
                        <a:pt x="2593802" y="1709530"/>
                        <a:pt x="2587636" y="1580099"/>
                      </a:cubicBezTo>
                      <a:lnTo>
                        <a:pt x="2587937" y="1580078"/>
                      </a:lnTo>
                      <a:lnTo>
                        <a:pt x="2530706" y="761679"/>
                      </a:lnTo>
                      <a:close/>
                      <a:moveTo>
                        <a:pt x="1761700" y="761679"/>
                      </a:moveTo>
                      <a:cubicBezTo>
                        <a:pt x="1761699" y="1032443"/>
                        <a:pt x="1761699" y="1303208"/>
                        <a:pt x="1761698" y="1573972"/>
                      </a:cubicBezTo>
                      <a:lnTo>
                        <a:pt x="1761698" y="1582410"/>
                      </a:lnTo>
                      <a:lnTo>
                        <a:pt x="1762270" y="1582410"/>
                      </a:lnTo>
                      <a:cubicBezTo>
                        <a:pt x="1764795" y="1709590"/>
                        <a:pt x="1835062" y="1811707"/>
                        <a:pt x="1921910" y="1813122"/>
                      </a:cubicBezTo>
                      <a:cubicBezTo>
                        <a:pt x="2009960" y="1814558"/>
                        <a:pt x="2082519" y="1711955"/>
                        <a:pt x="2085398" y="1582410"/>
                      </a:cubicBezTo>
                      <a:lnTo>
                        <a:pt x="2085698" y="1582410"/>
                      </a:lnTo>
                      <a:cubicBezTo>
                        <a:pt x="2085698" y="1308834"/>
                        <a:pt x="2085698" y="1035256"/>
                        <a:pt x="2085696" y="761679"/>
                      </a:cubicBezTo>
                      <a:close/>
                      <a:moveTo>
                        <a:pt x="3411320" y="761678"/>
                      </a:moveTo>
                      <a:lnTo>
                        <a:pt x="3078803" y="761679"/>
                      </a:lnTo>
                      <a:lnTo>
                        <a:pt x="3277545" y="1622538"/>
                      </a:lnTo>
                      <a:lnTo>
                        <a:pt x="3279443" y="1630759"/>
                      </a:lnTo>
                      <a:lnTo>
                        <a:pt x="3280000" y="1630631"/>
                      </a:lnTo>
                      <a:cubicBezTo>
                        <a:pt x="3311069" y="1753983"/>
                        <a:pt x="3402507" y="1837676"/>
                        <a:pt x="3487448" y="1819520"/>
                      </a:cubicBezTo>
                      <a:cubicBezTo>
                        <a:pt x="3573564" y="1801112"/>
                        <a:pt x="3621183" y="1684815"/>
                        <a:pt x="3594846" y="1557943"/>
                      </a:cubicBezTo>
                      <a:lnTo>
                        <a:pt x="3595140" y="1557876"/>
                      </a:lnTo>
                      <a:close/>
                      <a:moveTo>
                        <a:pt x="1633002" y="761678"/>
                      </a:moveTo>
                      <a:lnTo>
                        <a:pt x="1308563" y="761679"/>
                      </a:lnTo>
                      <a:lnTo>
                        <a:pt x="1266057" y="1572672"/>
                      </a:lnTo>
                      <a:lnTo>
                        <a:pt x="1265616" y="1581099"/>
                      </a:lnTo>
                      <a:lnTo>
                        <a:pt x="1266187" y="1581128"/>
                      </a:lnTo>
                      <a:cubicBezTo>
                        <a:pt x="1262052" y="1708267"/>
                        <a:pt x="1326878" y="1813921"/>
                        <a:pt x="1413534" y="1819881"/>
                      </a:cubicBezTo>
                      <a:cubicBezTo>
                        <a:pt x="1501387" y="1825922"/>
                        <a:pt x="1579217" y="1727257"/>
                        <a:pt x="1588872" y="1598040"/>
                      </a:cubicBezTo>
                      <a:lnTo>
                        <a:pt x="1589172" y="1598055"/>
                      </a:lnTo>
                      <a:close/>
                      <a:moveTo>
                        <a:pt x="863949" y="761678"/>
                      </a:moveTo>
                      <a:lnTo>
                        <a:pt x="765078" y="1566901"/>
                      </a:lnTo>
                      <a:lnTo>
                        <a:pt x="764050" y="1575275"/>
                      </a:lnTo>
                      <a:lnTo>
                        <a:pt x="764617" y="1575345"/>
                      </a:lnTo>
                      <a:cubicBezTo>
                        <a:pt x="751624" y="1701884"/>
                        <a:pt x="808922" y="1811803"/>
                        <a:pt x="894951" y="1823794"/>
                      </a:cubicBezTo>
                      <a:cubicBezTo>
                        <a:pt x="982168" y="1835949"/>
                        <a:pt x="1066691" y="1742953"/>
                        <a:pt x="1085336" y="1614724"/>
                      </a:cubicBezTo>
                      <a:lnTo>
                        <a:pt x="1085635" y="1614761"/>
                      </a:lnTo>
                      <a:lnTo>
                        <a:pt x="1190378" y="761679"/>
                      </a:lnTo>
                      <a:close/>
                      <a:moveTo>
                        <a:pt x="295535" y="441623"/>
                      </a:moveTo>
                      <a:lnTo>
                        <a:pt x="3583899" y="441623"/>
                      </a:lnTo>
                      <a:cubicBezTo>
                        <a:pt x="3610412" y="441623"/>
                        <a:pt x="3631905" y="463116"/>
                        <a:pt x="3631905" y="489629"/>
                      </a:cubicBezTo>
                      <a:lnTo>
                        <a:pt x="3631905" y="655863"/>
                      </a:lnTo>
                      <a:lnTo>
                        <a:pt x="3884522" y="1666330"/>
                      </a:lnTo>
                      <a:cubicBezTo>
                        <a:pt x="3909974" y="1748325"/>
                        <a:pt x="3809191" y="1900953"/>
                        <a:pt x="3631905" y="1666330"/>
                      </a:cubicBezTo>
                      <a:lnTo>
                        <a:pt x="3631905" y="3970014"/>
                      </a:lnTo>
                      <a:lnTo>
                        <a:pt x="247529" y="3970014"/>
                      </a:lnTo>
                      <a:lnTo>
                        <a:pt x="247529" y="1768425"/>
                      </a:lnTo>
                      <a:cubicBezTo>
                        <a:pt x="263724" y="1795996"/>
                        <a:pt x="288366" y="1813812"/>
                        <a:pt x="317369" y="1820473"/>
                      </a:cubicBezTo>
                      <a:cubicBezTo>
                        <a:pt x="403196" y="1840184"/>
                        <a:pt x="495502" y="1754908"/>
                        <a:pt x="525251" y="1628793"/>
                      </a:cubicBezTo>
                      <a:lnTo>
                        <a:pt x="525545" y="1628855"/>
                      </a:lnTo>
                      <a:lnTo>
                        <a:pt x="709866" y="761679"/>
                      </a:lnTo>
                      <a:lnTo>
                        <a:pt x="378634" y="761679"/>
                      </a:lnTo>
                      <a:lnTo>
                        <a:pt x="210380" y="1553239"/>
                      </a:lnTo>
                      <a:lnTo>
                        <a:pt x="208625" y="1561492"/>
                      </a:lnTo>
                      <a:lnTo>
                        <a:pt x="209185" y="1561611"/>
                      </a:lnTo>
                      <a:cubicBezTo>
                        <a:pt x="202164" y="1598200"/>
                        <a:pt x="201274" y="1633895"/>
                        <a:pt x="207433" y="1666330"/>
                      </a:cubicBezTo>
                      <a:cubicBezTo>
                        <a:pt x="113985" y="1883037"/>
                        <a:pt x="-32319" y="1816968"/>
                        <a:pt x="6372" y="1666330"/>
                      </a:cubicBezTo>
                      <a:lnTo>
                        <a:pt x="249769" y="692744"/>
                      </a:lnTo>
                      <a:cubicBezTo>
                        <a:pt x="247993" y="689334"/>
                        <a:pt x="247529" y="685546"/>
                        <a:pt x="247529" y="681649"/>
                      </a:cubicBezTo>
                      <a:lnTo>
                        <a:pt x="247529" y="489629"/>
                      </a:lnTo>
                      <a:cubicBezTo>
                        <a:pt x="247529" y="463116"/>
                        <a:pt x="269022" y="441623"/>
                        <a:pt x="295535" y="441623"/>
                      </a:cubicBezTo>
                      <a:close/>
                      <a:moveTo>
                        <a:pt x="307785" y="0"/>
                      </a:moveTo>
                      <a:lnTo>
                        <a:pt x="3571649" y="0"/>
                      </a:lnTo>
                      <a:cubicBezTo>
                        <a:pt x="3604927" y="0"/>
                        <a:pt x="3631905" y="26978"/>
                        <a:pt x="3631905" y="60256"/>
                      </a:cubicBezTo>
                      <a:lnTo>
                        <a:pt x="3631905" y="301273"/>
                      </a:lnTo>
                      <a:cubicBezTo>
                        <a:pt x="3631905" y="334551"/>
                        <a:pt x="3604927" y="361529"/>
                        <a:pt x="3571649" y="361529"/>
                      </a:cubicBezTo>
                      <a:lnTo>
                        <a:pt x="307785" y="361529"/>
                      </a:lnTo>
                      <a:cubicBezTo>
                        <a:pt x="274507" y="361529"/>
                        <a:pt x="247529" y="334551"/>
                        <a:pt x="247529" y="301273"/>
                      </a:cubicBezTo>
                      <a:lnTo>
                        <a:pt x="247529" y="60256"/>
                      </a:lnTo>
                      <a:cubicBezTo>
                        <a:pt x="247529" y="26978"/>
                        <a:pt x="274507" y="0"/>
                        <a:pt x="307785"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49" name="Isosceles Triangle 3">
                  <a:extLst>
                    <a:ext uri="{FF2B5EF4-FFF2-40B4-BE49-F238E27FC236}">
                      <a16:creationId xmlns:a16="http://schemas.microsoft.com/office/drawing/2014/main" id="{44AE1B57-E352-E83B-ABA5-ABAAE06223A9}"/>
                    </a:ext>
                  </a:extLst>
                </p:cNvPr>
                <p:cNvSpPr>
                  <a:spLocks noChangeAspect="1"/>
                </p:cNvSpPr>
                <p:nvPr/>
              </p:nvSpPr>
              <p:spPr>
                <a:xfrm rot="2229245">
                  <a:off x="2616513" y="2030577"/>
                  <a:ext cx="359661" cy="360000"/>
                </a:xfrm>
                <a:custGeom>
                  <a:avLst/>
                  <a:gdLst/>
                  <a:ahLst/>
                  <a:cxnLst/>
                  <a:rect l="l" t="t" r="r" b="b"/>
                  <a:pathLst>
                    <a:path w="3935086" h="3938802">
                      <a:moveTo>
                        <a:pt x="1861742" y="3314001"/>
                      </a:moveTo>
                      <a:cubicBezTo>
                        <a:pt x="1921395" y="3314001"/>
                        <a:pt x="1969754" y="3362360"/>
                        <a:pt x="1969754" y="3422013"/>
                      </a:cubicBezTo>
                      <a:cubicBezTo>
                        <a:pt x="1969754" y="3481666"/>
                        <a:pt x="1921395" y="3530025"/>
                        <a:pt x="1861742" y="3530025"/>
                      </a:cubicBezTo>
                      <a:cubicBezTo>
                        <a:pt x="1802089" y="3530025"/>
                        <a:pt x="1753730" y="3481666"/>
                        <a:pt x="1753730" y="3422013"/>
                      </a:cubicBezTo>
                      <a:cubicBezTo>
                        <a:pt x="1753730" y="3362360"/>
                        <a:pt x="1802089" y="3314001"/>
                        <a:pt x="1861742" y="3314001"/>
                      </a:cubicBezTo>
                      <a:close/>
                      <a:moveTo>
                        <a:pt x="2097646" y="2118753"/>
                      </a:moveTo>
                      <a:lnTo>
                        <a:pt x="2097646" y="2478753"/>
                      </a:lnTo>
                      <a:lnTo>
                        <a:pt x="2457646" y="2478753"/>
                      </a:lnTo>
                      <a:lnTo>
                        <a:pt x="2457646" y="2118753"/>
                      </a:lnTo>
                      <a:close/>
                      <a:moveTo>
                        <a:pt x="1476536" y="2118753"/>
                      </a:moveTo>
                      <a:lnTo>
                        <a:pt x="1476536" y="2478753"/>
                      </a:lnTo>
                      <a:lnTo>
                        <a:pt x="1836536" y="2478753"/>
                      </a:lnTo>
                      <a:lnTo>
                        <a:pt x="1836536" y="2118753"/>
                      </a:lnTo>
                      <a:close/>
                      <a:moveTo>
                        <a:pt x="2097646" y="1539638"/>
                      </a:moveTo>
                      <a:lnTo>
                        <a:pt x="2097646" y="1899638"/>
                      </a:lnTo>
                      <a:lnTo>
                        <a:pt x="2457646" y="1899638"/>
                      </a:lnTo>
                      <a:lnTo>
                        <a:pt x="2457646" y="1539638"/>
                      </a:lnTo>
                      <a:close/>
                      <a:moveTo>
                        <a:pt x="1476536" y="1539638"/>
                      </a:moveTo>
                      <a:lnTo>
                        <a:pt x="1476536" y="1899638"/>
                      </a:lnTo>
                      <a:lnTo>
                        <a:pt x="1836536" y="1899638"/>
                      </a:lnTo>
                      <a:lnTo>
                        <a:pt x="1836536" y="1539638"/>
                      </a:lnTo>
                      <a:close/>
                      <a:moveTo>
                        <a:pt x="1989788" y="770570"/>
                      </a:moveTo>
                      <a:lnTo>
                        <a:pt x="3429788" y="1850570"/>
                      </a:lnTo>
                      <a:lnTo>
                        <a:pt x="3430108" y="1850570"/>
                      </a:lnTo>
                      <a:lnTo>
                        <a:pt x="3430108" y="3938802"/>
                      </a:lnTo>
                      <a:lnTo>
                        <a:pt x="2265771" y="3938802"/>
                      </a:lnTo>
                      <a:lnTo>
                        <a:pt x="2265771" y="2786674"/>
                      </a:lnTo>
                      <a:lnTo>
                        <a:pt x="1669844" y="2786674"/>
                      </a:lnTo>
                      <a:lnTo>
                        <a:pt x="1669844" y="3938802"/>
                      </a:lnTo>
                      <a:lnTo>
                        <a:pt x="549788" y="3938802"/>
                      </a:lnTo>
                      <a:lnTo>
                        <a:pt x="549788" y="1850570"/>
                      </a:lnTo>
                      <a:close/>
                      <a:moveTo>
                        <a:pt x="1969233" y="1003"/>
                      </a:moveTo>
                      <a:cubicBezTo>
                        <a:pt x="1995162" y="-2644"/>
                        <a:pt x="2022483" y="3601"/>
                        <a:pt x="2045048" y="20601"/>
                      </a:cubicBezTo>
                      <a:lnTo>
                        <a:pt x="3894333" y="1413834"/>
                      </a:lnTo>
                      <a:cubicBezTo>
                        <a:pt x="3939464" y="1447835"/>
                        <a:pt x="3948486" y="1511986"/>
                        <a:pt x="3914485" y="1557117"/>
                      </a:cubicBezTo>
                      <a:lnTo>
                        <a:pt x="3756006" y="1767472"/>
                      </a:lnTo>
                      <a:cubicBezTo>
                        <a:pt x="3722004" y="1812603"/>
                        <a:pt x="3657854" y="1821626"/>
                        <a:pt x="3612722" y="1787625"/>
                      </a:cubicBezTo>
                      <a:lnTo>
                        <a:pt x="1967544" y="548164"/>
                      </a:lnTo>
                      <a:lnTo>
                        <a:pt x="322364" y="1787626"/>
                      </a:lnTo>
                      <a:cubicBezTo>
                        <a:pt x="277233" y="1821627"/>
                        <a:pt x="213082" y="1812604"/>
                        <a:pt x="179080" y="1767473"/>
                      </a:cubicBezTo>
                      <a:lnTo>
                        <a:pt x="20601" y="1557118"/>
                      </a:lnTo>
                      <a:cubicBezTo>
                        <a:pt x="-13400" y="1511987"/>
                        <a:pt x="-4378" y="1447836"/>
                        <a:pt x="40754" y="1413835"/>
                      </a:cubicBezTo>
                      <a:lnTo>
                        <a:pt x="1890038" y="20602"/>
                      </a:lnTo>
                      <a:cubicBezTo>
                        <a:pt x="1912604" y="3602"/>
                        <a:pt x="1939924" y="-2643"/>
                        <a:pt x="1965854" y="1004"/>
                      </a:cubicBezTo>
                      <a:lnTo>
                        <a:pt x="1967542" y="1586"/>
                      </a:lnTo>
                      <a:cubicBezTo>
                        <a:pt x="1968071" y="1171"/>
                        <a:pt x="1968652" y="1085"/>
                        <a:pt x="1969233" y="100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grpSp>
          <p:grpSp>
            <p:nvGrpSpPr>
              <p:cNvPr id="23" name="Group 22">
                <a:extLst>
                  <a:ext uri="{FF2B5EF4-FFF2-40B4-BE49-F238E27FC236}">
                    <a16:creationId xmlns:a16="http://schemas.microsoft.com/office/drawing/2014/main" id="{2396ED9F-6DE4-1E99-B489-013ED45ED6CE}"/>
                  </a:ext>
                </a:extLst>
              </p:cNvPr>
              <p:cNvGrpSpPr/>
              <p:nvPr/>
            </p:nvGrpSpPr>
            <p:grpSpPr>
              <a:xfrm rot="4990866">
                <a:off x="2464466" y="2788531"/>
                <a:ext cx="2049224" cy="852218"/>
                <a:chOff x="926950" y="1617134"/>
                <a:chExt cx="2049224" cy="852218"/>
              </a:xfrm>
              <a:grpFill/>
            </p:grpSpPr>
            <p:sp>
              <p:nvSpPr>
                <p:cNvPr id="38" name="Rectangle 14">
                  <a:extLst>
                    <a:ext uri="{FF2B5EF4-FFF2-40B4-BE49-F238E27FC236}">
                      <a16:creationId xmlns:a16="http://schemas.microsoft.com/office/drawing/2014/main" id="{95BBD5B0-81F0-0F70-37A1-45C5D648C60C}"/>
                    </a:ext>
                  </a:extLst>
                </p:cNvPr>
                <p:cNvSpPr/>
                <p:nvPr/>
              </p:nvSpPr>
              <p:spPr>
                <a:xfrm rot="19949266">
                  <a:off x="1199615" y="1717912"/>
                  <a:ext cx="531261" cy="531261"/>
                </a:xfrm>
                <a:custGeom>
                  <a:avLst/>
                  <a:gdLst/>
                  <a:ahLst/>
                  <a:cxnLst/>
                  <a:rect l="l" t="t" r="r" b="b"/>
                  <a:pathLst>
                    <a:path w="3942192" h="3931865">
                      <a:moveTo>
                        <a:pt x="2826148" y="3448804"/>
                      </a:moveTo>
                      <a:lnTo>
                        <a:pt x="2826148" y="3556804"/>
                      </a:lnTo>
                      <a:lnTo>
                        <a:pt x="3042148" y="3556804"/>
                      </a:lnTo>
                      <a:lnTo>
                        <a:pt x="3042148" y="3448804"/>
                      </a:lnTo>
                      <a:close/>
                      <a:moveTo>
                        <a:pt x="890988" y="3448804"/>
                      </a:moveTo>
                      <a:lnTo>
                        <a:pt x="890988" y="3556804"/>
                      </a:lnTo>
                      <a:lnTo>
                        <a:pt x="1106988" y="3556804"/>
                      </a:lnTo>
                      <a:lnTo>
                        <a:pt x="1106988" y="3448804"/>
                      </a:lnTo>
                      <a:close/>
                      <a:moveTo>
                        <a:pt x="3528192" y="3439467"/>
                      </a:moveTo>
                      <a:lnTo>
                        <a:pt x="3528192" y="3547467"/>
                      </a:lnTo>
                      <a:lnTo>
                        <a:pt x="3744192" y="3547467"/>
                      </a:lnTo>
                      <a:lnTo>
                        <a:pt x="3744192" y="3439467"/>
                      </a:lnTo>
                      <a:close/>
                      <a:moveTo>
                        <a:pt x="198000" y="3439467"/>
                      </a:moveTo>
                      <a:lnTo>
                        <a:pt x="198000" y="3547467"/>
                      </a:lnTo>
                      <a:lnTo>
                        <a:pt x="414000" y="3547467"/>
                      </a:lnTo>
                      <a:lnTo>
                        <a:pt x="414000" y="3439467"/>
                      </a:lnTo>
                      <a:close/>
                      <a:moveTo>
                        <a:pt x="2826148" y="3206154"/>
                      </a:moveTo>
                      <a:lnTo>
                        <a:pt x="2826148" y="3314154"/>
                      </a:lnTo>
                      <a:lnTo>
                        <a:pt x="3042148" y="3314154"/>
                      </a:lnTo>
                      <a:lnTo>
                        <a:pt x="3042148" y="3206154"/>
                      </a:lnTo>
                      <a:close/>
                      <a:moveTo>
                        <a:pt x="890988" y="3206154"/>
                      </a:moveTo>
                      <a:lnTo>
                        <a:pt x="890988" y="3314154"/>
                      </a:lnTo>
                      <a:lnTo>
                        <a:pt x="1106988" y="3314154"/>
                      </a:lnTo>
                      <a:lnTo>
                        <a:pt x="1106988" y="3206154"/>
                      </a:lnTo>
                      <a:close/>
                      <a:moveTo>
                        <a:pt x="3528192" y="3196817"/>
                      </a:moveTo>
                      <a:lnTo>
                        <a:pt x="3528192" y="3304817"/>
                      </a:lnTo>
                      <a:lnTo>
                        <a:pt x="3744192" y="3304817"/>
                      </a:lnTo>
                      <a:lnTo>
                        <a:pt x="3744192" y="3196817"/>
                      </a:lnTo>
                      <a:close/>
                      <a:moveTo>
                        <a:pt x="198000" y="3196817"/>
                      </a:moveTo>
                      <a:lnTo>
                        <a:pt x="198000" y="3304817"/>
                      </a:lnTo>
                      <a:lnTo>
                        <a:pt x="414000" y="3304817"/>
                      </a:lnTo>
                      <a:lnTo>
                        <a:pt x="414000" y="3196817"/>
                      </a:lnTo>
                      <a:close/>
                      <a:moveTo>
                        <a:pt x="2070064" y="3046635"/>
                      </a:moveTo>
                      <a:lnTo>
                        <a:pt x="2070064" y="3154635"/>
                      </a:lnTo>
                      <a:lnTo>
                        <a:pt x="2286064" y="3154635"/>
                      </a:lnTo>
                      <a:lnTo>
                        <a:pt x="2286064" y="3046635"/>
                      </a:lnTo>
                      <a:close/>
                      <a:moveTo>
                        <a:pt x="1638016" y="3037298"/>
                      </a:moveTo>
                      <a:lnTo>
                        <a:pt x="1638016" y="3145298"/>
                      </a:lnTo>
                      <a:lnTo>
                        <a:pt x="1854016" y="3145298"/>
                      </a:lnTo>
                      <a:lnTo>
                        <a:pt x="1854016" y="3037298"/>
                      </a:lnTo>
                      <a:close/>
                      <a:moveTo>
                        <a:pt x="2826148" y="2963504"/>
                      </a:moveTo>
                      <a:lnTo>
                        <a:pt x="2826148" y="3071504"/>
                      </a:lnTo>
                      <a:lnTo>
                        <a:pt x="3042148" y="3071504"/>
                      </a:lnTo>
                      <a:lnTo>
                        <a:pt x="3042148" y="2963504"/>
                      </a:lnTo>
                      <a:close/>
                      <a:moveTo>
                        <a:pt x="890988" y="2963504"/>
                      </a:moveTo>
                      <a:lnTo>
                        <a:pt x="890988" y="3071504"/>
                      </a:lnTo>
                      <a:lnTo>
                        <a:pt x="1106988" y="3071504"/>
                      </a:lnTo>
                      <a:lnTo>
                        <a:pt x="1106988" y="2963504"/>
                      </a:lnTo>
                      <a:close/>
                      <a:moveTo>
                        <a:pt x="3528192" y="2954167"/>
                      </a:moveTo>
                      <a:lnTo>
                        <a:pt x="3528192" y="3062167"/>
                      </a:lnTo>
                      <a:lnTo>
                        <a:pt x="3744192" y="3062167"/>
                      </a:lnTo>
                      <a:lnTo>
                        <a:pt x="3744192" y="2954167"/>
                      </a:lnTo>
                      <a:close/>
                      <a:moveTo>
                        <a:pt x="198000" y="2954167"/>
                      </a:moveTo>
                      <a:lnTo>
                        <a:pt x="198000" y="3062167"/>
                      </a:lnTo>
                      <a:lnTo>
                        <a:pt x="414000" y="3062167"/>
                      </a:lnTo>
                      <a:lnTo>
                        <a:pt x="414000" y="2954167"/>
                      </a:lnTo>
                      <a:close/>
                      <a:moveTo>
                        <a:pt x="2070064" y="2803981"/>
                      </a:moveTo>
                      <a:lnTo>
                        <a:pt x="2070064" y="2911981"/>
                      </a:lnTo>
                      <a:lnTo>
                        <a:pt x="2286064" y="2911981"/>
                      </a:lnTo>
                      <a:lnTo>
                        <a:pt x="2286064" y="2803981"/>
                      </a:lnTo>
                      <a:close/>
                      <a:moveTo>
                        <a:pt x="1638016" y="2794644"/>
                      </a:moveTo>
                      <a:lnTo>
                        <a:pt x="1638016" y="2902644"/>
                      </a:lnTo>
                      <a:lnTo>
                        <a:pt x="1854016" y="2902644"/>
                      </a:lnTo>
                      <a:lnTo>
                        <a:pt x="1854016" y="2794644"/>
                      </a:lnTo>
                      <a:close/>
                      <a:moveTo>
                        <a:pt x="2826148" y="2720854"/>
                      </a:moveTo>
                      <a:lnTo>
                        <a:pt x="2826148" y="2828854"/>
                      </a:lnTo>
                      <a:lnTo>
                        <a:pt x="3042148" y="2828854"/>
                      </a:lnTo>
                      <a:lnTo>
                        <a:pt x="3042148" y="2720854"/>
                      </a:lnTo>
                      <a:close/>
                      <a:moveTo>
                        <a:pt x="890988" y="2720854"/>
                      </a:moveTo>
                      <a:lnTo>
                        <a:pt x="890988" y="2828854"/>
                      </a:lnTo>
                      <a:lnTo>
                        <a:pt x="1106988" y="2828854"/>
                      </a:lnTo>
                      <a:lnTo>
                        <a:pt x="1106988" y="2720854"/>
                      </a:lnTo>
                      <a:close/>
                      <a:moveTo>
                        <a:pt x="3528192" y="2711517"/>
                      </a:moveTo>
                      <a:lnTo>
                        <a:pt x="3528192" y="2819517"/>
                      </a:lnTo>
                      <a:lnTo>
                        <a:pt x="3744192" y="2819517"/>
                      </a:lnTo>
                      <a:lnTo>
                        <a:pt x="3744192" y="2711517"/>
                      </a:lnTo>
                      <a:close/>
                      <a:moveTo>
                        <a:pt x="198000" y="2711517"/>
                      </a:moveTo>
                      <a:lnTo>
                        <a:pt x="198000" y="2819517"/>
                      </a:lnTo>
                      <a:lnTo>
                        <a:pt x="414000" y="2819517"/>
                      </a:lnTo>
                      <a:lnTo>
                        <a:pt x="414000" y="2711517"/>
                      </a:lnTo>
                      <a:close/>
                      <a:moveTo>
                        <a:pt x="2070064" y="2561331"/>
                      </a:moveTo>
                      <a:lnTo>
                        <a:pt x="2070064" y="2669331"/>
                      </a:lnTo>
                      <a:lnTo>
                        <a:pt x="2286064" y="2669331"/>
                      </a:lnTo>
                      <a:lnTo>
                        <a:pt x="2286064" y="2561331"/>
                      </a:lnTo>
                      <a:close/>
                      <a:moveTo>
                        <a:pt x="1638016" y="2551994"/>
                      </a:moveTo>
                      <a:lnTo>
                        <a:pt x="1638016" y="2659994"/>
                      </a:lnTo>
                      <a:lnTo>
                        <a:pt x="1854016" y="2659994"/>
                      </a:lnTo>
                      <a:lnTo>
                        <a:pt x="1854016" y="2551994"/>
                      </a:lnTo>
                      <a:close/>
                      <a:moveTo>
                        <a:pt x="2826148" y="2478204"/>
                      </a:moveTo>
                      <a:lnTo>
                        <a:pt x="2826148" y="2586204"/>
                      </a:lnTo>
                      <a:lnTo>
                        <a:pt x="3042148" y="2586204"/>
                      </a:lnTo>
                      <a:lnTo>
                        <a:pt x="3042148" y="2478204"/>
                      </a:lnTo>
                      <a:close/>
                      <a:moveTo>
                        <a:pt x="890988" y="2478204"/>
                      </a:moveTo>
                      <a:lnTo>
                        <a:pt x="890988" y="2586204"/>
                      </a:lnTo>
                      <a:lnTo>
                        <a:pt x="1106988" y="2586204"/>
                      </a:lnTo>
                      <a:lnTo>
                        <a:pt x="1106988" y="2478204"/>
                      </a:lnTo>
                      <a:close/>
                      <a:moveTo>
                        <a:pt x="3528192" y="2468867"/>
                      </a:moveTo>
                      <a:lnTo>
                        <a:pt x="3528192" y="2576867"/>
                      </a:lnTo>
                      <a:lnTo>
                        <a:pt x="3744192" y="2576867"/>
                      </a:lnTo>
                      <a:lnTo>
                        <a:pt x="3744192" y="2468867"/>
                      </a:lnTo>
                      <a:close/>
                      <a:moveTo>
                        <a:pt x="198000" y="2468867"/>
                      </a:moveTo>
                      <a:lnTo>
                        <a:pt x="198000" y="2576867"/>
                      </a:lnTo>
                      <a:lnTo>
                        <a:pt x="414000" y="2576867"/>
                      </a:lnTo>
                      <a:lnTo>
                        <a:pt x="414000" y="2468867"/>
                      </a:lnTo>
                      <a:close/>
                      <a:moveTo>
                        <a:pt x="2070064" y="2318681"/>
                      </a:moveTo>
                      <a:lnTo>
                        <a:pt x="2070064" y="2426681"/>
                      </a:lnTo>
                      <a:lnTo>
                        <a:pt x="2286064" y="2426681"/>
                      </a:lnTo>
                      <a:lnTo>
                        <a:pt x="2286064" y="2318681"/>
                      </a:lnTo>
                      <a:close/>
                      <a:moveTo>
                        <a:pt x="1638016" y="2309344"/>
                      </a:moveTo>
                      <a:lnTo>
                        <a:pt x="1638016" y="2417344"/>
                      </a:lnTo>
                      <a:lnTo>
                        <a:pt x="1854016" y="2417344"/>
                      </a:lnTo>
                      <a:lnTo>
                        <a:pt x="1854016" y="2309344"/>
                      </a:lnTo>
                      <a:close/>
                      <a:moveTo>
                        <a:pt x="2826148" y="2235554"/>
                      </a:moveTo>
                      <a:lnTo>
                        <a:pt x="2826148" y="2343554"/>
                      </a:lnTo>
                      <a:lnTo>
                        <a:pt x="3042148" y="2343554"/>
                      </a:lnTo>
                      <a:lnTo>
                        <a:pt x="3042148" y="2235554"/>
                      </a:lnTo>
                      <a:close/>
                      <a:moveTo>
                        <a:pt x="890988" y="2235554"/>
                      </a:moveTo>
                      <a:lnTo>
                        <a:pt x="890988" y="2343554"/>
                      </a:lnTo>
                      <a:lnTo>
                        <a:pt x="1106988" y="2343554"/>
                      </a:lnTo>
                      <a:lnTo>
                        <a:pt x="1106988" y="2235554"/>
                      </a:lnTo>
                      <a:close/>
                      <a:moveTo>
                        <a:pt x="3528192" y="2226217"/>
                      </a:moveTo>
                      <a:lnTo>
                        <a:pt x="3528192" y="2334217"/>
                      </a:lnTo>
                      <a:lnTo>
                        <a:pt x="3744192" y="2334217"/>
                      </a:lnTo>
                      <a:lnTo>
                        <a:pt x="3744192" y="2226217"/>
                      </a:lnTo>
                      <a:close/>
                      <a:moveTo>
                        <a:pt x="198000" y="2226217"/>
                      </a:moveTo>
                      <a:lnTo>
                        <a:pt x="198000" y="2334217"/>
                      </a:lnTo>
                      <a:lnTo>
                        <a:pt x="414000" y="2334217"/>
                      </a:lnTo>
                      <a:lnTo>
                        <a:pt x="414000" y="2226217"/>
                      </a:lnTo>
                      <a:close/>
                      <a:moveTo>
                        <a:pt x="2070064" y="2076031"/>
                      </a:moveTo>
                      <a:lnTo>
                        <a:pt x="2070064" y="2184031"/>
                      </a:lnTo>
                      <a:lnTo>
                        <a:pt x="2286064" y="2184031"/>
                      </a:lnTo>
                      <a:lnTo>
                        <a:pt x="2286064" y="2076031"/>
                      </a:lnTo>
                      <a:close/>
                      <a:moveTo>
                        <a:pt x="1638016" y="2066694"/>
                      </a:moveTo>
                      <a:lnTo>
                        <a:pt x="1638016" y="2174694"/>
                      </a:lnTo>
                      <a:lnTo>
                        <a:pt x="1854016" y="2174694"/>
                      </a:lnTo>
                      <a:lnTo>
                        <a:pt x="1854016" y="2066694"/>
                      </a:lnTo>
                      <a:close/>
                      <a:moveTo>
                        <a:pt x="2826148" y="1992904"/>
                      </a:moveTo>
                      <a:lnTo>
                        <a:pt x="2826148" y="2100904"/>
                      </a:lnTo>
                      <a:lnTo>
                        <a:pt x="3042148" y="2100904"/>
                      </a:lnTo>
                      <a:lnTo>
                        <a:pt x="3042148" y="1992904"/>
                      </a:lnTo>
                      <a:close/>
                      <a:moveTo>
                        <a:pt x="890988" y="1992904"/>
                      </a:moveTo>
                      <a:lnTo>
                        <a:pt x="890988" y="2100904"/>
                      </a:lnTo>
                      <a:lnTo>
                        <a:pt x="1106988" y="2100904"/>
                      </a:lnTo>
                      <a:lnTo>
                        <a:pt x="1106988" y="1992904"/>
                      </a:lnTo>
                      <a:close/>
                      <a:moveTo>
                        <a:pt x="3528192" y="1983567"/>
                      </a:moveTo>
                      <a:lnTo>
                        <a:pt x="3528192" y="2091567"/>
                      </a:lnTo>
                      <a:lnTo>
                        <a:pt x="3744192" y="2091567"/>
                      </a:lnTo>
                      <a:lnTo>
                        <a:pt x="3744192" y="1983567"/>
                      </a:lnTo>
                      <a:close/>
                      <a:moveTo>
                        <a:pt x="198000" y="1983567"/>
                      </a:moveTo>
                      <a:lnTo>
                        <a:pt x="198000" y="2091567"/>
                      </a:lnTo>
                      <a:lnTo>
                        <a:pt x="414000" y="2091567"/>
                      </a:lnTo>
                      <a:lnTo>
                        <a:pt x="414000" y="1983567"/>
                      </a:lnTo>
                      <a:close/>
                      <a:moveTo>
                        <a:pt x="2070064" y="1833381"/>
                      </a:moveTo>
                      <a:lnTo>
                        <a:pt x="2070064" y="1941381"/>
                      </a:lnTo>
                      <a:lnTo>
                        <a:pt x="2286064" y="1941381"/>
                      </a:lnTo>
                      <a:lnTo>
                        <a:pt x="2286064" y="1833381"/>
                      </a:lnTo>
                      <a:close/>
                      <a:moveTo>
                        <a:pt x="1638016" y="1824044"/>
                      </a:moveTo>
                      <a:lnTo>
                        <a:pt x="1638016" y="1932044"/>
                      </a:lnTo>
                      <a:lnTo>
                        <a:pt x="1854016" y="1932044"/>
                      </a:lnTo>
                      <a:lnTo>
                        <a:pt x="1854016" y="1824044"/>
                      </a:lnTo>
                      <a:close/>
                      <a:moveTo>
                        <a:pt x="2826148" y="1750254"/>
                      </a:moveTo>
                      <a:lnTo>
                        <a:pt x="2826148" y="1858254"/>
                      </a:lnTo>
                      <a:lnTo>
                        <a:pt x="3042148" y="1858254"/>
                      </a:lnTo>
                      <a:lnTo>
                        <a:pt x="3042148" y="1750254"/>
                      </a:lnTo>
                      <a:close/>
                      <a:moveTo>
                        <a:pt x="890988" y="1750254"/>
                      </a:moveTo>
                      <a:lnTo>
                        <a:pt x="890988" y="1858254"/>
                      </a:lnTo>
                      <a:lnTo>
                        <a:pt x="1106988" y="1858254"/>
                      </a:lnTo>
                      <a:lnTo>
                        <a:pt x="1106988" y="1750254"/>
                      </a:lnTo>
                      <a:close/>
                      <a:moveTo>
                        <a:pt x="3528192" y="1740917"/>
                      </a:moveTo>
                      <a:lnTo>
                        <a:pt x="3528192" y="1848917"/>
                      </a:lnTo>
                      <a:lnTo>
                        <a:pt x="3744192" y="1848917"/>
                      </a:lnTo>
                      <a:lnTo>
                        <a:pt x="3744192" y="1740917"/>
                      </a:lnTo>
                      <a:close/>
                      <a:moveTo>
                        <a:pt x="198000" y="1740917"/>
                      </a:moveTo>
                      <a:lnTo>
                        <a:pt x="198000" y="1848917"/>
                      </a:lnTo>
                      <a:lnTo>
                        <a:pt x="414000" y="1848917"/>
                      </a:lnTo>
                      <a:lnTo>
                        <a:pt x="414000" y="1740917"/>
                      </a:lnTo>
                      <a:close/>
                      <a:moveTo>
                        <a:pt x="2070064" y="1590731"/>
                      </a:moveTo>
                      <a:lnTo>
                        <a:pt x="2070064" y="1698731"/>
                      </a:lnTo>
                      <a:lnTo>
                        <a:pt x="2286064" y="1698731"/>
                      </a:lnTo>
                      <a:lnTo>
                        <a:pt x="2286064" y="1590731"/>
                      </a:lnTo>
                      <a:close/>
                      <a:moveTo>
                        <a:pt x="1638016" y="1581394"/>
                      </a:moveTo>
                      <a:lnTo>
                        <a:pt x="1638016" y="1689394"/>
                      </a:lnTo>
                      <a:lnTo>
                        <a:pt x="1854016" y="1689394"/>
                      </a:lnTo>
                      <a:lnTo>
                        <a:pt x="1854016" y="1581394"/>
                      </a:lnTo>
                      <a:close/>
                      <a:moveTo>
                        <a:pt x="3330192" y="1507604"/>
                      </a:moveTo>
                      <a:lnTo>
                        <a:pt x="3942192" y="1507604"/>
                      </a:lnTo>
                      <a:lnTo>
                        <a:pt x="3942192" y="3931865"/>
                      </a:lnTo>
                      <a:lnTo>
                        <a:pt x="3330192" y="3931865"/>
                      </a:lnTo>
                      <a:close/>
                      <a:moveTo>
                        <a:pt x="2826148" y="1507604"/>
                      </a:moveTo>
                      <a:lnTo>
                        <a:pt x="2826148" y="1615604"/>
                      </a:lnTo>
                      <a:lnTo>
                        <a:pt x="3042148" y="1615604"/>
                      </a:lnTo>
                      <a:lnTo>
                        <a:pt x="3042148" y="1507604"/>
                      </a:lnTo>
                      <a:close/>
                      <a:moveTo>
                        <a:pt x="890988" y="1507604"/>
                      </a:moveTo>
                      <a:lnTo>
                        <a:pt x="890988" y="1615604"/>
                      </a:lnTo>
                      <a:lnTo>
                        <a:pt x="1106988" y="1615604"/>
                      </a:lnTo>
                      <a:lnTo>
                        <a:pt x="1106988" y="1507604"/>
                      </a:lnTo>
                      <a:close/>
                      <a:moveTo>
                        <a:pt x="0" y="1507604"/>
                      </a:moveTo>
                      <a:lnTo>
                        <a:pt x="612000" y="1507604"/>
                      </a:lnTo>
                      <a:lnTo>
                        <a:pt x="612000" y="3931865"/>
                      </a:lnTo>
                      <a:lnTo>
                        <a:pt x="0" y="3931865"/>
                      </a:lnTo>
                      <a:close/>
                      <a:moveTo>
                        <a:pt x="2070064" y="1348081"/>
                      </a:moveTo>
                      <a:lnTo>
                        <a:pt x="2070064" y="1456081"/>
                      </a:lnTo>
                      <a:lnTo>
                        <a:pt x="2286064" y="1456081"/>
                      </a:lnTo>
                      <a:lnTo>
                        <a:pt x="2286064" y="1348081"/>
                      </a:lnTo>
                      <a:close/>
                      <a:moveTo>
                        <a:pt x="1638016" y="1338744"/>
                      </a:moveTo>
                      <a:lnTo>
                        <a:pt x="1638016" y="1446744"/>
                      </a:lnTo>
                      <a:lnTo>
                        <a:pt x="1854016" y="1446744"/>
                      </a:lnTo>
                      <a:lnTo>
                        <a:pt x="1854016" y="1338744"/>
                      </a:lnTo>
                      <a:close/>
                      <a:moveTo>
                        <a:pt x="2628148" y="1267865"/>
                      </a:moveTo>
                      <a:lnTo>
                        <a:pt x="3240148" y="1267865"/>
                      </a:lnTo>
                      <a:lnTo>
                        <a:pt x="3240148" y="3931865"/>
                      </a:lnTo>
                      <a:lnTo>
                        <a:pt x="2628148" y="3931865"/>
                      </a:lnTo>
                      <a:close/>
                      <a:moveTo>
                        <a:pt x="692988" y="1267865"/>
                      </a:moveTo>
                      <a:lnTo>
                        <a:pt x="1304988" y="1267865"/>
                      </a:lnTo>
                      <a:lnTo>
                        <a:pt x="1304988" y="3931865"/>
                      </a:lnTo>
                      <a:lnTo>
                        <a:pt x="692988" y="3931865"/>
                      </a:lnTo>
                      <a:close/>
                      <a:moveTo>
                        <a:pt x="2070064" y="1105431"/>
                      </a:moveTo>
                      <a:lnTo>
                        <a:pt x="2070064" y="1213431"/>
                      </a:lnTo>
                      <a:lnTo>
                        <a:pt x="2286064" y="1213431"/>
                      </a:lnTo>
                      <a:lnTo>
                        <a:pt x="2286064" y="1105431"/>
                      </a:lnTo>
                      <a:close/>
                      <a:moveTo>
                        <a:pt x="1638016" y="1096094"/>
                      </a:moveTo>
                      <a:lnTo>
                        <a:pt x="1638016" y="1204094"/>
                      </a:lnTo>
                      <a:lnTo>
                        <a:pt x="1854016" y="1204094"/>
                      </a:lnTo>
                      <a:lnTo>
                        <a:pt x="1854016" y="1096094"/>
                      </a:lnTo>
                      <a:close/>
                      <a:moveTo>
                        <a:pt x="2070064" y="862781"/>
                      </a:moveTo>
                      <a:lnTo>
                        <a:pt x="2070064" y="970781"/>
                      </a:lnTo>
                      <a:lnTo>
                        <a:pt x="2286064" y="970781"/>
                      </a:lnTo>
                      <a:lnTo>
                        <a:pt x="2286064" y="862781"/>
                      </a:lnTo>
                      <a:close/>
                      <a:moveTo>
                        <a:pt x="1638016" y="853444"/>
                      </a:moveTo>
                      <a:lnTo>
                        <a:pt x="1638016" y="961444"/>
                      </a:lnTo>
                      <a:lnTo>
                        <a:pt x="1854016" y="961444"/>
                      </a:lnTo>
                      <a:lnTo>
                        <a:pt x="1854016" y="853444"/>
                      </a:lnTo>
                      <a:close/>
                      <a:moveTo>
                        <a:pt x="1883174" y="0"/>
                      </a:moveTo>
                      <a:lnTo>
                        <a:pt x="2040907" y="0"/>
                      </a:lnTo>
                      <a:lnTo>
                        <a:pt x="2040907" y="355600"/>
                      </a:lnTo>
                      <a:lnTo>
                        <a:pt x="2178064" y="355600"/>
                      </a:lnTo>
                      <a:lnTo>
                        <a:pt x="2178064" y="596007"/>
                      </a:lnTo>
                      <a:lnTo>
                        <a:pt x="2538104" y="596007"/>
                      </a:lnTo>
                      <a:lnTo>
                        <a:pt x="2538104" y="3931865"/>
                      </a:lnTo>
                      <a:lnTo>
                        <a:pt x="2142040" y="3931865"/>
                      </a:lnTo>
                      <a:lnTo>
                        <a:pt x="2142040" y="3291036"/>
                      </a:lnTo>
                      <a:lnTo>
                        <a:pt x="1782040" y="3291036"/>
                      </a:lnTo>
                      <a:lnTo>
                        <a:pt x="1782040" y="3931865"/>
                      </a:lnTo>
                      <a:lnTo>
                        <a:pt x="1385976" y="3931865"/>
                      </a:lnTo>
                      <a:lnTo>
                        <a:pt x="1385976" y="596007"/>
                      </a:lnTo>
                      <a:lnTo>
                        <a:pt x="1746016" y="596007"/>
                      </a:lnTo>
                      <a:lnTo>
                        <a:pt x="1746016" y="355600"/>
                      </a:lnTo>
                      <a:lnTo>
                        <a:pt x="1883174" y="35560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39" name="Right Triangle 13">
                  <a:extLst>
                    <a:ext uri="{FF2B5EF4-FFF2-40B4-BE49-F238E27FC236}">
                      <a16:creationId xmlns:a16="http://schemas.microsoft.com/office/drawing/2014/main" id="{9DF80C42-A295-5403-766A-C0717B39334E}"/>
                    </a:ext>
                  </a:extLst>
                </p:cNvPr>
                <p:cNvSpPr/>
                <p:nvPr/>
              </p:nvSpPr>
              <p:spPr>
                <a:xfrm>
                  <a:off x="1823542" y="1617134"/>
                  <a:ext cx="504056" cy="504056"/>
                </a:xfrm>
                <a:custGeom>
                  <a:avLst/>
                  <a:gdLst/>
                  <a:ahLst/>
                  <a:cxnLst/>
                  <a:rect l="l" t="t" r="r" b="b"/>
                  <a:pathLst>
                    <a:path w="3888432" h="3921971">
                      <a:moveTo>
                        <a:pt x="3379043" y="3254688"/>
                      </a:moveTo>
                      <a:lnTo>
                        <a:pt x="3379043" y="3462328"/>
                      </a:lnTo>
                      <a:lnTo>
                        <a:pt x="3628183" y="3462328"/>
                      </a:lnTo>
                      <a:lnTo>
                        <a:pt x="3628183" y="3254688"/>
                      </a:lnTo>
                      <a:close/>
                      <a:moveTo>
                        <a:pt x="2945132" y="3254688"/>
                      </a:moveTo>
                      <a:lnTo>
                        <a:pt x="2945132" y="3462328"/>
                      </a:lnTo>
                      <a:lnTo>
                        <a:pt x="3194272" y="3462328"/>
                      </a:lnTo>
                      <a:lnTo>
                        <a:pt x="3194272" y="3254688"/>
                      </a:lnTo>
                      <a:close/>
                      <a:moveTo>
                        <a:pt x="2514947" y="3254688"/>
                      </a:moveTo>
                      <a:lnTo>
                        <a:pt x="2514947" y="3462328"/>
                      </a:lnTo>
                      <a:lnTo>
                        <a:pt x="2764087" y="3462328"/>
                      </a:lnTo>
                      <a:lnTo>
                        <a:pt x="2764087" y="3254688"/>
                      </a:lnTo>
                      <a:close/>
                      <a:moveTo>
                        <a:pt x="3379043" y="2864535"/>
                      </a:moveTo>
                      <a:lnTo>
                        <a:pt x="3379043" y="3072175"/>
                      </a:lnTo>
                      <a:lnTo>
                        <a:pt x="3628183" y="3072175"/>
                      </a:lnTo>
                      <a:lnTo>
                        <a:pt x="3628183" y="2864535"/>
                      </a:lnTo>
                      <a:close/>
                      <a:moveTo>
                        <a:pt x="2945132" y="2864535"/>
                      </a:moveTo>
                      <a:lnTo>
                        <a:pt x="2945132" y="3072175"/>
                      </a:lnTo>
                      <a:lnTo>
                        <a:pt x="3194272" y="3072175"/>
                      </a:lnTo>
                      <a:lnTo>
                        <a:pt x="3194272" y="2864535"/>
                      </a:lnTo>
                      <a:close/>
                      <a:moveTo>
                        <a:pt x="2514947" y="2864535"/>
                      </a:moveTo>
                      <a:lnTo>
                        <a:pt x="2514947" y="3072175"/>
                      </a:lnTo>
                      <a:lnTo>
                        <a:pt x="2764087" y="3072175"/>
                      </a:lnTo>
                      <a:lnTo>
                        <a:pt x="2764087" y="2864535"/>
                      </a:lnTo>
                      <a:close/>
                      <a:moveTo>
                        <a:pt x="1945832" y="2577619"/>
                      </a:moveTo>
                      <a:lnTo>
                        <a:pt x="1945832" y="2937659"/>
                      </a:lnTo>
                      <a:lnTo>
                        <a:pt x="2124754" y="2937659"/>
                      </a:lnTo>
                      <a:lnTo>
                        <a:pt x="2124754" y="2577619"/>
                      </a:lnTo>
                      <a:close/>
                      <a:moveTo>
                        <a:pt x="1531681" y="2577619"/>
                      </a:moveTo>
                      <a:lnTo>
                        <a:pt x="1531681" y="2937659"/>
                      </a:lnTo>
                      <a:lnTo>
                        <a:pt x="1710603" y="2937659"/>
                      </a:lnTo>
                      <a:lnTo>
                        <a:pt x="1710603" y="2577619"/>
                      </a:lnTo>
                      <a:close/>
                      <a:moveTo>
                        <a:pt x="1117528" y="2577619"/>
                      </a:moveTo>
                      <a:lnTo>
                        <a:pt x="1117528" y="2937659"/>
                      </a:lnTo>
                      <a:lnTo>
                        <a:pt x="1296450" y="2937659"/>
                      </a:lnTo>
                      <a:lnTo>
                        <a:pt x="1296450" y="2577619"/>
                      </a:lnTo>
                      <a:close/>
                      <a:moveTo>
                        <a:pt x="703375" y="2577619"/>
                      </a:moveTo>
                      <a:lnTo>
                        <a:pt x="703375" y="2937659"/>
                      </a:lnTo>
                      <a:lnTo>
                        <a:pt x="882297" y="2937659"/>
                      </a:lnTo>
                      <a:lnTo>
                        <a:pt x="882297" y="2577619"/>
                      </a:lnTo>
                      <a:close/>
                      <a:moveTo>
                        <a:pt x="289222" y="2577619"/>
                      </a:moveTo>
                      <a:lnTo>
                        <a:pt x="289222" y="2937659"/>
                      </a:lnTo>
                      <a:lnTo>
                        <a:pt x="468144" y="2937659"/>
                      </a:lnTo>
                      <a:lnTo>
                        <a:pt x="468144" y="2577619"/>
                      </a:lnTo>
                      <a:close/>
                      <a:moveTo>
                        <a:pt x="3379043" y="2474382"/>
                      </a:moveTo>
                      <a:lnTo>
                        <a:pt x="3379043" y="2682022"/>
                      </a:lnTo>
                      <a:lnTo>
                        <a:pt x="3628183" y="2682022"/>
                      </a:lnTo>
                      <a:lnTo>
                        <a:pt x="3628183" y="2474382"/>
                      </a:lnTo>
                      <a:close/>
                      <a:moveTo>
                        <a:pt x="2945132" y="2474382"/>
                      </a:moveTo>
                      <a:lnTo>
                        <a:pt x="2945132" y="2682022"/>
                      </a:lnTo>
                      <a:lnTo>
                        <a:pt x="3194272" y="2682022"/>
                      </a:lnTo>
                      <a:lnTo>
                        <a:pt x="3194272" y="2474382"/>
                      </a:lnTo>
                      <a:close/>
                      <a:moveTo>
                        <a:pt x="2514947" y="2474382"/>
                      </a:moveTo>
                      <a:lnTo>
                        <a:pt x="2514947" y="2682022"/>
                      </a:lnTo>
                      <a:lnTo>
                        <a:pt x="2764087" y="2682022"/>
                      </a:lnTo>
                      <a:lnTo>
                        <a:pt x="2764087" y="2474382"/>
                      </a:lnTo>
                      <a:close/>
                      <a:moveTo>
                        <a:pt x="3379043" y="2084229"/>
                      </a:moveTo>
                      <a:lnTo>
                        <a:pt x="3379043" y="2291869"/>
                      </a:lnTo>
                      <a:lnTo>
                        <a:pt x="3628183" y="2291869"/>
                      </a:lnTo>
                      <a:lnTo>
                        <a:pt x="3628183" y="2084229"/>
                      </a:lnTo>
                      <a:close/>
                      <a:moveTo>
                        <a:pt x="2945132" y="2084229"/>
                      </a:moveTo>
                      <a:lnTo>
                        <a:pt x="2945132" y="2291869"/>
                      </a:lnTo>
                      <a:lnTo>
                        <a:pt x="3194272" y="2291869"/>
                      </a:lnTo>
                      <a:lnTo>
                        <a:pt x="3194272" y="2084229"/>
                      </a:lnTo>
                      <a:close/>
                      <a:moveTo>
                        <a:pt x="2514947" y="2084229"/>
                      </a:moveTo>
                      <a:lnTo>
                        <a:pt x="2514947" y="2291869"/>
                      </a:lnTo>
                      <a:lnTo>
                        <a:pt x="2764087" y="2291869"/>
                      </a:lnTo>
                      <a:lnTo>
                        <a:pt x="2764087" y="2084229"/>
                      </a:lnTo>
                      <a:close/>
                      <a:moveTo>
                        <a:pt x="2124144" y="1714020"/>
                      </a:moveTo>
                      <a:lnTo>
                        <a:pt x="2124144" y="2164020"/>
                      </a:lnTo>
                      <a:lnTo>
                        <a:pt x="1296144" y="2164020"/>
                      </a:lnTo>
                      <a:close/>
                      <a:moveTo>
                        <a:pt x="197090" y="609603"/>
                      </a:moveTo>
                      <a:lnTo>
                        <a:pt x="525322" y="609603"/>
                      </a:lnTo>
                      <a:lnTo>
                        <a:pt x="584058" y="2101023"/>
                      </a:lnTo>
                      <a:lnTo>
                        <a:pt x="1296144" y="1714020"/>
                      </a:lnTo>
                      <a:lnTo>
                        <a:pt x="1296144" y="2164020"/>
                      </a:lnTo>
                      <a:lnTo>
                        <a:pt x="586539" y="2164020"/>
                      </a:lnTo>
                      <a:lnTo>
                        <a:pt x="590547" y="2265787"/>
                      </a:lnTo>
                      <a:lnTo>
                        <a:pt x="2232248" y="2265787"/>
                      </a:lnTo>
                      <a:lnTo>
                        <a:pt x="2232248" y="1954513"/>
                      </a:lnTo>
                      <a:lnTo>
                        <a:pt x="2232248" y="1054513"/>
                      </a:lnTo>
                      <a:lnTo>
                        <a:pt x="3888248" y="1954513"/>
                      </a:lnTo>
                      <a:lnTo>
                        <a:pt x="3888432" y="1954513"/>
                      </a:lnTo>
                      <a:lnTo>
                        <a:pt x="3888432" y="3921971"/>
                      </a:lnTo>
                      <a:lnTo>
                        <a:pt x="2304256" y="3921971"/>
                      </a:lnTo>
                      <a:lnTo>
                        <a:pt x="2232248" y="3921971"/>
                      </a:lnTo>
                      <a:lnTo>
                        <a:pt x="772857" y="3921971"/>
                      </a:lnTo>
                      <a:lnTo>
                        <a:pt x="772857" y="3290059"/>
                      </a:lnTo>
                      <a:lnTo>
                        <a:pt x="361206" y="3290059"/>
                      </a:lnTo>
                      <a:lnTo>
                        <a:pt x="361206" y="3921971"/>
                      </a:lnTo>
                      <a:lnTo>
                        <a:pt x="0" y="3921971"/>
                      </a:lnTo>
                      <a:lnTo>
                        <a:pt x="0" y="2265787"/>
                      </a:lnTo>
                      <a:lnTo>
                        <a:pt x="131865" y="2265787"/>
                      </a:lnTo>
                      <a:close/>
                      <a:moveTo>
                        <a:pt x="929888" y="0"/>
                      </a:moveTo>
                      <a:cubicBezTo>
                        <a:pt x="1019595" y="0"/>
                        <a:pt x="1124659" y="30463"/>
                        <a:pt x="1166726" y="102575"/>
                      </a:cubicBezTo>
                      <a:cubicBezTo>
                        <a:pt x="1212070" y="48192"/>
                        <a:pt x="1255094" y="19511"/>
                        <a:pt x="1304210" y="14210"/>
                      </a:cubicBezTo>
                      <a:cubicBezTo>
                        <a:pt x="1353326" y="8909"/>
                        <a:pt x="1418945" y="35057"/>
                        <a:pt x="1461423" y="70767"/>
                      </a:cubicBezTo>
                      <a:cubicBezTo>
                        <a:pt x="1500648" y="39845"/>
                        <a:pt x="1550404" y="23049"/>
                        <a:pt x="1604082" y="23049"/>
                      </a:cubicBezTo>
                      <a:cubicBezTo>
                        <a:pt x="1692530" y="23049"/>
                        <a:pt x="1770327" y="68651"/>
                        <a:pt x="1814928" y="137833"/>
                      </a:cubicBezTo>
                      <a:cubicBezTo>
                        <a:pt x="1859765" y="69447"/>
                        <a:pt x="1937139" y="24416"/>
                        <a:pt x="2025031" y="24416"/>
                      </a:cubicBezTo>
                      <a:cubicBezTo>
                        <a:pt x="2135143" y="24416"/>
                        <a:pt x="2228747" y="95092"/>
                        <a:pt x="2261925" y="193913"/>
                      </a:cubicBezTo>
                      <a:cubicBezTo>
                        <a:pt x="2262329" y="193791"/>
                        <a:pt x="2262735" y="193790"/>
                        <a:pt x="2263140" y="193790"/>
                      </a:cubicBezTo>
                      <a:cubicBezTo>
                        <a:pt x="2402209" y="193790"/>
                        <a:pt x="2514947" y="306528"/>
                        <a:pt x="2514947" y="445597"/>
                      </a:cubicBezTo>
                      <a:cubicBezTo>
                        <a:pt x="2514947" y="584666"/>
                        <a:pt x="2402209" y="697404"/>
                        <a:pt x="2263140" y="697404"/>
                      </a:cubicBezTo>
                      <a:cubicBezTo>
                        <a:pt x="2176391" y="697404"/>
                        <a:pt x="2099888" y="653537"/>
                        <a:pt x="2054640" y="586750"/>
                      </a:cubicBezTo>
                      <a:cubicBezTo>
                        <a:pt x="2010395" y="653762"/>
                        <a:pt x="1934062" y="697404"/>
                        <a:pt x="1847535" y="697404"/>
                      </a:cubicBezTo>
                      <a:cubicBezTo>
                        <a:pt x="1789311" y="697404"/>
                        <a:pt x="1735702" y="677642"/>
                        <a:pt x="1693695" y="643630"/>
                      </a:cubicBezTo>
                      <a:cubicBezTo>
                        <a:pt x="1651689" y="677642"/>
                        <a:pt x="1598080" y="697404"/>
                        <a:pt x="1539855" y="697404"/>
                      </a:cubicBezTo>
                      <a:cubicBezTo>
                        <a:pt x="1441551" y="697404"/>
                        <a:pt x="1356403" y="641072"/>
                        <a:pt x="1315888" y="558445"/>
                      </a:cubicBezTo>
                      <a:cubicBezTo>
                        <a:pt x="1272229" y="598661"/>
                        <a:pt x="1206400" y="634839"/>
                        <a:pt x="1149712" y="622576"/>
                      </a:cubicBezTo>
                      <a:cubicBezTo>
                        <a:pt x="1096483" y="611061"/>
                        <a:pt x="1025744" y="572014"/>
                        <a:pt x="984978" y="498638"/>
                      </a:cubicBezTo>
                      <a:cubicBezTo>
                        <a:pt x="959504" y="574665"/>
                        <a:pt x="887516" y="629050"/>
                        <a:pt x="802824" y="629050"/>
                      </a:cubicBezTo>
                      <a:cubicBezTo>
                        <a:pt x="724492" y="629050"/>
                        <a:pt x="657026" y="582526"/>
                        <a:pt x="627413" y="515210"/>
                      </a:cubicBezTo>
                      <a:cubicBezTo>
                        <a:pt x="584988" y="553591"/>
                        <a:pt x="527392" y="574026"/>
                        <a:pt x="479717" y="567162"/>
                      </a:cubicBezTo>
                      <a:cubicBezTo>
                        <a:pt x="439788" y="561414"/>
                        <a:pt x="406466" y="547383"/>
                        <a:pt x="379767" y="527160"/>
                      </a:cubicBezTo>
                      <a:cubicBezTo>
                        <a:pt x="310874" y="498171"/>
                        <a:pt x="262300" y="430445"/>
                        <a:pt x="261518" y="351249"/>
                      </a:cubicBezTo>
                      <a:cubicBezTo>
                        <a:pt x="261425" y="351089"/>
                        <a:pt x="261381" y="350918"/>
                        <a:pt x="261338" y="350746"/>
                      </a:cubicBezTo>
                      <a:cubicBezTo>
                        <a:pt x="228153" y="316942"/>
                        <a:pt x="208360" y="270473"/>
                        <a:pt x="208360" y="219381"/>
                      </a:cubicBezTo>
                      <a:cubicBezTo>
                        <a:pt x="208360" y="112466"/>
                        <a:pt x="295031" y="25795"/>
                        <a:pt x="401946" y="25795"/>
                      </a:cubicBezTo>
                      <a:cubicBezTo>
                        <a:pt x="425158" y="25795"/>
                        <a:pt x="447416" y="29880"/>
                        <a:pt x="467791" y="38056"/>
                      </a:cubicBezTo>
                      <a:cubicBezTo>
                        <a:pt x="585794" y="17893"/>
                        <a:pt x="696162" y="87852"/>
                        <a:pt x="737322" y="124235"/>
                      </a:cubicBezTo>
                      <a:cubicBezTo>
                        <a:pt x="782627" y="68126"/>
                        <a:pt x="852143" y="0"/>
                        <a:pt x="929888"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40" name="Rectangle 24">
                  <a:extLst>
                    <a:ext uri="{FF2B5EF4-FFF2-40B4-BE49-F238E27FC236}">
                      <a16:creationId xmlns:a16="http://schemas.microsoft.com/office/drawing/2014/main" id="{6548A334-CEAA-14C5-7761-79FA2887333E}"/>
                    </a:ext>
                  </a:extLst>
                </p:cNvPr>
                <p:cNvSpPr>
                  <a:spLocks noChangeAspect="1"/>
                </p:cNvSpPr>
                <p:nvPr/>
              </p:nvSpPr>
              <p:spPr>
                <a:xfrm rot="20700000">
                  <a:off x="2300573" y="1797574"/>
                  <a:ext cx="456968" cy="360000"/>
                </a:xfrm>
                <a:custGeom>
                  <a:avLst/>
                  <a:gdLst/>
                  <a:ahLst/>
                  <a:cxnLst/>
                  <a:rect l="l" t="t" r="r" b="b"/>
                  <a:pathLst>
                    <a:path w="3805825" h="2998234">
                      <a:moveTo>
                        <a:pt x="571963" y="2092124"/>
                      </a:moveTo>
                      <a:lnTo>
                        <a:pt x="465390" y="2092124"/>
                      </a:lnTo>
                      <a:lnTo>
                        <a:pt x="571963" y="2198697"/>
                      </a:lnTo>
                      <a:close/>
                      <a:moveTo>
                        <a:pt x="571962" y="1939097"/>
                      </a:moveTo>
                      <a:lnTo>
                        <a:pt x="465390" y="2045669"/>
                      </a:lnTo>
                      <a:lnTo>
                        <a:pt x="571962" y="2045669"/>
                      </a:lnTo>
                      <a:close/>
                      <a:moveTo>
                        <a:pt x="724990" y="2092124"/>
                      </a:moveTo>
                      <a:lnTo>
                        <a:pt x="618417" y="2092124"/>
                      </a:lnTo>
                      <a:lnTo>
                        <a:pt x="618418" y="2198697"/>
                      </a:lnTo>
                      <a:close/>
                      <a:moveTo>
                        <a:pt x="618418" y="1939104"/>
                      </a:moveTo>
                      <a:lnTo>
                        <a:pt x="618417" y="2045669"/>
                      </a:lnTo>
                      <a:lnTo>
                        <a:pt x="724982" y="2045669"/>
                      </a:lnTo>
                      <a:close/>
                      <a:moveTo>
                        <a:pt x="760612" y="1901643"/>
                      </a:moveTo>
                      <a:lnTo>
                        <a:pt x="654047" y="1901643"/>
                      </a:lnTo>
                      <a:lnTo>
                        <a:pt x="760612" y="2008208"/>
                      </a:lnTo>
                      <a:close/>
                      <a:moveTo>
                        <a:pt x="760612" y="1748616"/>
                      </a:moveTo>
                      <a:lnTo>
                        <a:pt x="654040" y="1855188"/>
                      </a:lnTo>
                      <a:lnTo>
                        <a:pt x="760612" y="1855188"/>
                      </a:lnTo>
                      <a:close/>
                      <a:moveTo>
                        <a:pt x="913640" y="1901643"/>
                      </a:moveTo>
                      <a:lnTo>
                        <a:pt x="807067" y="1901643"/>
                      </a:lnTo>
                      <a:lnTo>
                        <a:pt x="807067" y="2008216"/>
                      </a:lnTo>
                      <a:close/>
                      <a:moveTo>
                        <a:pt x="807067" y="1748615"/>
                      </a:moveTo>
                      <a:lnTo>
                        <a:pt x="807067" y="1855188"/>
                      </a:lnTo>
                      <a:lnTo>
                        <a:pt x="913640" y="1855188"/>
                      </a:lnTo>
                      <a:close/>
                      <a:moveTo>
                        <a:pt x="953368" y="1708887"/>
                      </a:moveTo>
                      <a:lnTo>
                        <a:pt x="846796" y="1708887"/>
                      </a:lnTo>
                      <a:lnTo>
                        <a:pt x="953368" y="1815459"/>
                      </a:lnTo>
                      <a:close/>
                      <a:moveTo>
                        <a:pt x="953368" y="1555860"/>
                      </a:moveTo>
                      <a:lnTo>
                        <a:pt x="846796" y="1662432"/>
                      </a:lnTo>
                      <a:lnTo>
                        <a:pt x="953368" y="1662432"/>
                      </a:lnTo>
                      <a:close/>
                      <a:moveTo>
                        <a:pt x="1106396" y="1708887"/>
                      </a:moveTo>
                      <a:lnTo>
                        <a:pt x="999823" y="1708887"/>
                      </a:lnTo>
                      <a:lnTo>
                        <a:pt x="999823" y="1815460"/>
                      </a:lnTo>
                      <a:close/>
                      <a:moveTo>
                        <a:pt x="999823" y="1555860"/>
                      </a:moveTo>
                      <a:lnTo>
                        <a:pt x="999823" y="1662432"/>
                      </a:lnTo>
                      <a:lnTo>
                        <a:pt x="1106396" y="1662432"/>
                      </a:lnTo>
                      <a:close/>
                      <a:moveTo>
                        <a:pt x="1144754" y="1514764"/>
                      </a:moveTo>
                      <a:lnTo>
                        <a:pt x="1038182" y="1514764"/>
                      </a:lnTo>
                      <a:lnTo>
                        <a:pt x="1144754" y="1621337"/>
                      </a:lnTo>
                      <a:close/>
                      <a:moveTo>
                        <a:pt x="1144754" y="1361737"/>
                      </a:moveTo>
                      <a:lnTo>
                        <a:pt x="1038182" y="1468309"/>
                      </a:lnTo>
                      <a:lnTo>
                        <a:pt x="1144754" y="1468309"/>
                      </a:lnTo>
                      <a:close/>
                      <a:moveTo>
                        <a:pt x="1297782" y="1514764"/>
                      </a:moveTo>
                      <a:lnTo>
                        <a:pt x="1191209" y="1514764"/>
                      </a:lnTo>
                      <a:lnTo>
                        <a:pt x="1191209" y="1621337"/>
                      </a:lnTo>
                      <a:close/>
                      <a:moveTo>
                        <a:pt x="1191209" y="1361737"/>
                      </a:moveTo>
                      <a:lnTo>
                        <a:pt x="1191209" y="1468309"/>
                      </a:lnTo>
                      <a:lnTo>
                        <a:pt x="1297782" y="1468309"/>
                      </a:lnTo>
                      <a:close/>
                      <a:moveTo>
                        <a:pt x="1335838" y="1323681"/>
                      </a:moveTo>
                      <a:lnTo>
                        <a:pt x="1229266" y="1323681"/>
                      </a:lnTo>
                      <a:lnTo>
                        <a:pt x="1335838" y="1430253"/>
                      </a:lnTo>
                      <a:close/>
                      <a:moveTo>
                        <a:pt x="1335838" y="1170654"/>
                      </a:moveTo>
                      <a:lnTo>
                        <a:pt x="1229266" y="1277226"/>
                      </a:lnTo>
                      <a:lnTo>
                        <a:pt x="1335838" y="1277226"/>
                      </a:lnTo>
                      <a:close/>
                      <a:moveTo>
                        <a:pt x="1488865" y="1323681"/>
                      </a:moveTo>
                      <a:lnTo>
                        <a:pt x="1382293" y="1323681"/>
                      </a:lnTo>
                      <a:lnTo>
                        <a:pt x="1382293" y="1430253"/>
                      </a:lnTo>
                      <a:close/>
                      <a:moveTo>
                        <a:pt x="1382293" y="1170653"/>
                      </a:moveTo>
                      <a:lnTo>
                        <a:pt x="1382293" y="1277226"/>
                      </a:lnTo>
                      <a:lnTo>
                        <a:pt x="1488865" y="1277226"/>
                      </a:lnTo>
                      <a:close/>
                      <a:moveTo>
                        <a:pt x="2914702" y="2523007"/>
                      </a:moveTo>
                      <a:cubicBezTo>
                        <a:pt x="2900642" y="2508947"/>
                        <a:pt x="2877845" y="2508947"/>
                        <a:pt x="2863784" y="2523007"/>
                      </a:cubicBezTo>
                      <a:cubicBezTo>
                        <a:pt x="2849724" y="2537067"/>
                        <a:pt x="2849724" y="2559864"/>
                        <a:pt x="2863784" y="2573924"/>
                      </a:cubicBezTo>
                      <a:cubicBezTo>
                        <a:pt x="2877845" y="2587985"/>
                        <a:pt x="2900642" y="2587985"/>
                        <a:pt x="2914702" y="2573924"/>
                      </a:cubicBezTo>
                      <a:cubicBezTo>
                        <a:pt x="2928762" y="2559864"/>
                        <a:pt x="2928762" y="2537067"/>
                        <a:pt x="2914702" y="2523007"/>
                      </a:cubicBezTo>
                      <a:close/>
                      <a:moveTo>
                        <a:pt x="1526922" y="1132597"/>
                      </a:moveTo>
                      <a:lnTo>
                        <a:pt x="1420350" y="1132596"/>
                      </a:lnTo>
                      <a:lnTo>
                        <a:pt x="1526922" y="1239169"/>
                      </a:lnTo>
                      <a:close/>
                      <a:moveTo>
                        <a:pt x="1526922" y="979569"/>
                      </a:moveTo>
                      <a:lnTo>
                        <a:pt x="1420350" y="1086141"/>
                      </a:lnTo>
                      <a:lnTo>
                        <a:pt x="1526922" y="1086142"/>
                      </a:lnTo>
                      <a:close/>
                      <a:moveTo>
                        <a:pt x="1679950" y="1132597"/>
                      </a:moveTo>
                      <a:lnTo>
                        <a:pt x="1573377" y="1132597"/>
                      </a:lnTo>
                      <a:lnTo>
                        <a:pt x="1573377" y="1239169"/>
                      </a:lnTo>
                      <a:close/>
                      <a:moveTo>
                        <a:pt x="1573377" y="979569"/>
                      </a:moveTo>
                      <a:lnTo>
                        <a:pt x="1573377" y="1086142"/>
                      </a:lnTo>
                      <a:lnTo>
                        <a:pt x="1679950" y="1086142"/>
                      </a:lnTo>
                      <a:close/>
                      <a:moveTo>
                        <a:pt x="1718007" y="941512"/>
                      </a:moveTo>
                      <a:lnTo>
                        <a:pt x="1611434" y="941512"/>
                      </a:lnTo>
                      <a:lnTo>
                        <a:pt x="1718007" y="1048085"/>
                      </a:lnTo>
                      <a:close/>
                      <a:moveTo>
                        <a:pt x="1718006" y="788485"/>
                      </a:moveTo>
                      <a:lnTo>
                        <a:pt x="1611434" y="895057"/>
                      </a:lnTo>
                      <a:lnTo>
                        <a:pt x="1718006" y="895057"/>
                      </a:lnTo>
                      <a:close/>
                      <a:moveTo>
                        <a:pt x="1871034" y="941512"/>
                      </a:moveTo>
                      <a:lnTo>
                        <a:pt x="1764461" y="941512"/>
                      </a:lnTo>
                      <a:lnTo>
                        <a:pt x="1764462" y="1048085"/>
                      </a:lnTo>
                      <a:close/>
                      <a:moveTo>
                        <a:pt x="1764461" y="788485"/>
                      </a:moveTo>
                      <a:lnTo>
                        <a:pt x="1764462" y="895057"/>
                      </a:lnTo>
                      <a:lnTo>
                        <a:pt x="1871034" y="895057"/>
                      </a:lnTo>
                      <a:close/>
                      <a:moveTo>
                        <a:pt x="3382381" y="1946466"/>
                      </a:moveTo>
                      <a:lnTo>
                        <a:pt x="2893361" y="2435486"/>
                      </a:lnTo>
                      <a:lnTo>
                        <a:pt x="2933988" y="2428503"/>
                      </a:lnTo>
                      <a:lnTo>
                        <a:pt x="3009207" y="2503722"/>
                      </a:lnTo>
                      <a:lnTo>
                        <a:pt x="3003173" y="2538827"/>
                      </a:lnTo>
                      <a:lnTo>
                        <a:pt x="3488958" y="2053042"/>
                      </a:lnTo>
                      <a:lnTo>
                        <a:pt x="3388629" y="1952714"/>
                      </a:lnTo>
                      <a:close/>
                      <a:moveTo>
                        <a:pt x="2405874" y="794872"/>
                      </a:moveTo>
                      <a:lnTo>
                        <a:pt x="2299301" y="794872"/>
                      </a:lnTo>
                      <a:lnTo>
                        <a:pt x="2405874" y="901444"/>
                      </a:lnTo>
                      <a:close/>
                      <a:moveTo>
                        <a:pt x="2789111" y="1176277"/>
                      </a:moveTo>
                      <a:lnTo>
                        <a:pt x="2682538" y="1176278"/>
                      </a:lnTo>
                      <a:lnTo>
                        <a:pt x="2789111" y="1282850"/>
                      </a:lnTo>
                      <a:close/>
                      <a:moveTo>
                        <a:pt x="2596355" y="983521"/>
                      </a:moveTo>
                      <a:lnTo>
                        <a:pt x="2489782" y="983522"/>
                      </a:lnTo>
                      <a:lnTo>
                        <a:pt x="2596355" y="1090094"/>
                      </a:lnTo>
                      <a:close/>
                      <a:moveTo>
                        <a:pt x="3174317" y="1558747"/>
                      </a:moveTo>
                      <a:lnTo>
                        <a:pt x="3067745" y="1558747"/>
                      </a:lnTo>
                      <a:lnTo>
                        <a:pt x="3174317" y="1665320"/>
                      </a:lnTo>
                      <a:close/>
                      <a:moveTo>
                        <a:pt x="2983234" y="1367664"/>
                      </a:moveTo>
                      <a:lnTo>
                        <a:pt x="2876661" y="1367664"/>
                      </a:lnTo>
                      <a:lnTo>
                        <a:pt x="2983234" y="1474236"/>
                      </a:lnTo>
                      <a:close/>
                      <a:moveTo>
                        <a:pt x="3556486" y="1940915"/>
                      </a:moveTo>
                      <a:lnTo>
                        <a:pt x="3449914" y="1940915"/>
                      </a:lnTo>
                      <a:lnTo>
                        <a:pt x="3556487" y="2047488"/>
                      </a:lnTo>
                      <a:close/>
                      <a:moveTo>
                        <a:pt x="3365402" y="1749831"/>
                      </a:moveTo>
                      <a:lnTo>
                        <a:pt x="3258830" y="1749831"/>
                      </a:lnTo>
                      <a:lnTo>
                        <a:pt x="3365402" y="1856404"/>
                      </a:lnTo>
                      <a:close/>
                      <a:moveTo>
                        <a:pt x="3761426" y="2144804"/>
                      </a:moveTo>
                      <a:lnTo>
                        <a:pt x="3654853" y="2144804"/>
                      </a:lnTo>
                      <a:lnTo>
                        <a:pt x="3761426" y="2251377"/>
                      </a:lnTo>
                      <a:close/>
                      <a:moveTo>
                        <a:pt x="2405874" y="657532"/>
                      </a:moveTo>
                      <a:lnTo>
                        <a:pt x="2314989" y="748417"/>
                      </a:lnTo>
                      <a:lnTo>
                        <a:pt x="2405874" y="748417"/>
                      </a:lnTo>
                      <a:close/>
                      <a:moveTo>
                        <a:pt x="2558894" y="794872"/>
                      </a:moveTo>
                      <a:lnTo>
                        <a:pt x="2452329" y="794872"/>
                      </a:lnTo>
                      <a:lnTo>
                        <a:pt x="2452329" y="901437"/>
                      </a:lnTo>
                      <a:close/>
                      <a:moveTo>
                        <a:pt x="2596355" y="830501"/>
                      </a:moveTo>
                      <a:lnTo>
                        <a:pt x="2489790" y="937067"/>
                      </a:lnTo>
                      <a:lnTo>
                        <a:pt x="2596355" y="937067"/>
                      </a:lnTo>
                      <a:close/>
                      <a:moveTo>
                        <a:pt x="2942138" y="1176278"/>
                      </a:moveTo>
                      <a:lnTo>
                        <a:pt x="2835566" y="1176277"/>
                      </a:lnTo>
                      <a:lnTo>
                        <a:pt x="2835566" y="1282850"/>
                      </a:lnTo>
                      <a:close/>
                      <a:moveTo>
                        <a:pt x="2789111" y="1023250"/>
                      </a:moveTo>
                      <a:lnTo>
                        <a:pt x="2682538" y="1129823"/>
                      </a:lnTo>
                      <a:lnTo>
                        <a:pt x="2789111" y="1129823"/>
                      </a:lnTo>
                      <a:close/>
                      <a:moveTo>
                        <a:pt x="2749382" y="983521"/>
                      </a:moveTo>
                      <a:lnTo>
                        <a:pt x="2642810" y="983522"/>
                      </a:lnTo>
                      <a:lnTo>
                        <a:pt x="2642810" y="1090094"/>
                      </a:lnTo>
                      <a:close/>
                      <a:moveTo>
                        <a:pt x="3327345" y="1558747"/>
                      </a:moveTo>
                      <a:lnTo>
                        <a:pt x="3220772" y="1558747"/>
                      </a:lnTo>
                      <a:lnTo>
                        <a:pt x="3220772" y="1665320"/>
                      </a:lnTo>
                      <a:close/>
                      <a:moveTo>
                        <a:pt x="3174317" y="1405720"/>
                      </a:moveTo>
                      <a:lnTo>
                        <a:pt x="3067745" y="1512292"/>
                      </a:lnTo>
                      <a:lnTo>
                        <a:pt x="3174317" y="1512292"/>
                      </a:lnTo>
                      <a:close/>
                      <a:moveTo>
                        <a:pt x="3136261" y="1367664"/>
                      </a:moveTo>
                      <a:lnTo>
                        <a:pt x="3029688" y="1367664"/>
                      </a:lnTo>
                      <a:lnTo>
                        <a:pt x="3029689" y="1474236"/>
                      </a:lnTo>
                      <a:close/>
                      <a:moveTo>
                        <a:pt x="2983234" y="1214636"/>
                      </a:moveTo>
                      <a:lnTo>
                        <a:pt x="2876661" y="1321209"/>
                      </a:lnTo>
                      <a:lnTo>
                        <a:pt x="2983234" y="1321209"/>
                      </a:lnTo>
                      <a:close/>
                      <a:moveTo>
                        <a:pt x="3709514" y="1940915"/>
                      </a:moveTo>
                      <a:lnTo>
                        <a:pt x="3602941" y="1940915"/>
                      </a:lnTo>
                      <a:lnTo>
                        <a:pt x="3602942" y="2047488"/>
                      </a:lnTo>
                      <a:close/>
                      <a:moveTo>
                        <a:pt x="3556487" y="1787888"/>
                      </a:moveTo>
                      <a:lnTo>
                        <a:pt x="3449914" y="1894460"/>
                      </a:lnTo>
                      <a:lnTo>
                        <a:pt x="3556486" y="1894460"/>
                      </a:lnTo>
                      <a:close/>
                      <a:moveTo>
                        <a:pt x="3518430" y="1749831"/>
                      </a:moveTo>
                      <a:lnTo>
                        <a:pt x="3411857" y="1749831"/>
                      </a:lnTo>
                      <a:lnTo>
                        <a:pt x="3411857" y="1856403"/>
                      </a:lnTo>
                      <a:close/>
                      <a:moveTo>
                        <a:pt x="3365402" y="1596803"/>
                      </a:moveTo>
                      <a:lnTo>
                        <a:pt x="3258830" y="1703376"/>
                      </a:lnTo>
                      <a:lnTo>
                        <a:pt x="3365402" y="1703376"/>
                      </a:lnTo>
                      <a:close/>
                      <a:moveTo>
                        <a:pt x="3761426" y="1991777"/>
                      </a:moveTo>
                      <a:lnTo>
                        <a:pt x="3654853" y="2098349"/>
                      </a:lnTo>
                      <a:lnTo>
                        <a:pt x="3761426" y="2098349"/>
                      </a:lnTo>
                      <a:close/>
                      <a:moveTo>
                        <a:pt x="2452329" y="641845"/>
                      </a:moveTo>
                      <a:lnTo>
                        <a:pt x="2452329" y="748417"/>
                      </a:lnTo>
                      <a:lnTo>
                        <a:pt x="2558901" y="748417"/>
                      </a:lnTo>
                      <a:close/>
                      <a:moveTo>
                        <a:pt x="2835566" y="1023250"/>
                      </a:moveTo>
                      <a:lnTo>
                        <a:pt x="2835566" y="1129822"/>
                      </a:lnTo>
                      <a:lnTo>
                        <a:pt x="2942138" y="1129822"/>
                      </a:lnTo>
                      <a:close/>
                      <a:moveTo>
                        <a:pt x="2642810" y="830494"/>
                      </a:moveTo>
                      <a:lnTo>
                        <a:pt x="2642810" y="937066"/>
                      </a:lnTo>
                      <a:lnTo>
                        <a:pt x="2749382" y="937066"/>
                      </a:lnTo>
                      <a:close/>
                      <a:moveTo>
                        <a:pt x="3220772" y="1405720"/>
                      </a:moveTo>
                      <a:lnTo>
                        <a:pt x="3220772" y="1512292"/>
                      </a:lnTo>
                      <a:lnTo>
                        <a:pt x="3327344" y="1512292"/>
                      </a:lnTo>
                      <a:close/>
                      <a:moveTo>
                        <a:pt x="3029688" y="1214636"/>
                      </a:moveTo>
                      <a:lnTo>
                        <a:pt x="3029688" y="1321209"/>
                      </a:lnTo>
                      <a:lnTo>
                        <a:pt x="3136261" y="1321209"/>
                      </a:lnTo>
                      <a:close/>
                      <a:moveTo>
                        <a:pt x="3602941" y="1787888"/>
                      </a:moveTo>
                      <a:lnTo>
                        <a:pt x="3602941" y="1894460"/>
                      </a:lnTo>
                      <a:lnTo>
                        <a:pt x="3709514" y="1894460"/>
                      </a:lnTo>
                      <a:close/>
                      <a:moveTo>
                        <a:pt x="3411857" y="1596803"/>
                      </a:moveTo>
                      <a:lnTo>
                        <a:pt x="3411857" y="1703376"/>
                      </a:lnTo>
                      <a:lnTo>
                        <a:pt x="3518429" y="1703376"/>
                      </a:lnTo>
                      <a:close/>
                      <a:moveTo>
                        <a:pt x="2353083" y="150965"/>
                      </a:moveTo>
                      <a:lnTo>
                        <a:pt x="2025288" y="132265"/>
                      </a:lnTo>
                      <a:lnTo>
                        <a:pt x="2071608" y="178585"/>
                      </a:lnTo>
                      <a:lnTo>
                        <a:pt x="2093619" y="156574"/>
                      </a:lnTo>
                      <a:lnTo>
                        <a:pt x="2220546" y="283501"/>
                      </a:lnTo>
                      <a:close/>
                      <a:moveTo>
                        <a:pt x="2523312" y="286240"/>
                      </a:moveTo>
                      <a:lnTo>
                        <a:pt x="2373298" y="436253"/>
                      </a:lnTo>
                      <a:lnTo>
                        <a:pt x="2500225" y="563180"/>
                      </a:lnTo>
                      <a:lnTo>
                        <a:pt x="2473487" y="589919"/>
                      </a:lnTo>
                      <a:lnTo>
                        <a:pt x="2618667" y="735099"/>
                      </a:lnTo>
                      <a:lnTo>
                        <a:pt x="2619582" y="734183"/>
                      </a:lnTo>
                      <a:lnTo>
                        <a:pt x="2812338" y="926939"/>
                      </a:lnTo>
                      <a:lnTo>
                        <a:pt x="2845693" y="960294"/>
                      </a:lnTo>
                      <a:lnTo>
                        <a:pt x="3005093" y="1119693"/>
                      </a:lnTo>
                      <a:lnTo>
                        <a:pt x="3006461" y="1118325"/>
                      </a:lnTo>
                      <a:lnTo>
                        <a:pt x="3197545" y="1309409"/>
                      </a:lnTo>
                      <a:lnTo>
                        <a:pt x="3232572" y="1344436"/>
                      </a:lnTo>
                      <a:lnTo>
                        <a:pt x="3246403" y="1358267"/>
                      </a:lnTo>
                      <a:close/>
                      <a:moveTo>
                        <a:pt x="2523816" y="30335"/>
                      </a:moveTo>
                      <a:lnTo>
                        <a:pt x="2626629" y="133149"/>
                      </a:lnTo>
                      <a:lnTo>
                        <a:pt x="2552082" y="207696"/>
                      </a:lnTo>
                      <a:lnTo>
                        <a:pt x="2576968" y="232583"/>
                      </a:lnTo>
                      <a:lnTo>
                        <a:pt x="2575182" y="234369"/>
                      </a:lnTo>
                      <a:lnTo>
                        <a:pt x="3513251" y="1625113"/>
                      </a:lnTo>
                      <a:lnTo>
                        <a:pt x="3579714" y="1691577"/>
                      </a:lnTo>
                      <a:lnTo>
                        <a:pt x="3614741" y="1726603"/>
                      </a:lnTo>
                      <a:lnTo>
                        <a:pt x="3784128" y="1895991"/>
                      </a:lnTo>
                      <a:lnTo>
                        <a:pt x="3784653" y="1895466"/>
                      </a:lnTo>
                      <a:lnTo>
                        <a:pt x="3802957" y="1913770"/>
                      </a:lnTo>
                      <a:lnTo>
                        <a:pt x="3802957" y="1914820"/>
                      </a:lnTo>
                      <a:lnTo>
                        <a:pt x="3805825" y="1917687"/>
                      </a:lnTo>
                      <a:lnTo>
                        <a:pt x="3802957" y="1920555"/>
                      </a:lnTo>
                      <a:lnTo>
                        <a:pt x="3802957" y="2329384"/>
                      </a:lnTo>
                      <a:lnTo>
                        <a:pt x="3784653" y="2347688"/>
                      </a:lnTo>
                      <a:lnTo>
                        <a:pt x="3580239" y="2143274"/>
                      </a:lnTo>
                      <a:lnTo>
                        <a:pt x="3579714" y="2143798"/>
                      </a:lnTo>
                      <a:lnTo>
                        <a:pt x="3514414" y="2078498"/>
                      </a:lnTo>
                      <a:lnTo>
                        <a:pt x="2992605" y="2600306"/>
                      </a:lnTo>
                      <a:lnTo>
                        <a:pt x="2990741" y="2611151"/>
                      </a:lnTo>
                      <a:lnTo>
                        <a:pt x="2771416" y="2767764"/>
                      </a:lnTo>
                      <a:lnTo>
                        <a:pt x="2746140" y="2742487"/>
                      </a:lnTo>
                      <a:lnTo>
                        <a:pt x="2670170" y="2818456"/>
                      </a:lnTo>
                      <a:lnTo>
                        <a:pt x="2651401" y="2799687"/>
                      </a:lnTo>
                      <a:cubicBezTo>
                        <a:pt x="2625528" y="2785735"/>
                        <a:pt x="2592950" y="2788926"/>
                        <a:pt x="2569612" y="2809139"/>
                      </a:cubicBezTo>
                      <a:cubicBezTo>
                        <a:pt x="2540180" y="2834630"/>
                        <a:pt x="2535445" y="2878528"/>
                        <a:pt x="2558763" y="2909709"/>
                      </a:cubicBezTo>
                      <a:cubicBezTo>
                        <a:pt x="2580225" y="2939886"/>
                        <a:pt x="2602221" y="2944074"/>
                        <a:pt x="2698387" y="2956528"/>
                      </a:cubicBezTo>
                      <a:cubicBezTo>
                        <a:pt x="2612716" y="3019512"/>
                        <a:pt x="2549084" y="3004923"/>
                        <a:pt x="2499317" y="2954166"/>
                      </a:cubicBezTo>
                      <a:cubicBezTo>
                        <a:pt x="2449549" y="2903408"/>
                        <a:pt x="2462151" y="2804007"/>
                        <a:pt x="2521014" y="2753027"/>
                      </a:cubicBezTo>
                      <a:cubicBezTo>
                        <a:pt x="2561003" y="2718393"/>
                        <a:pt x="2614554" y="2708748"/>
                        <a:pt x="2661444" y="2725347"/>
                      </a:cubicBezTo>
                      <a:lnTo>
                        <a:pt x="2695222" y="2691569"/>
                      </a:lnTo>
                      <a:lnTo>
                        <a:pt x="2669947" y="2666294"/>
                      </a:lnTo>
                      <a:lnTo>
                        <a:pt x="2810390" y="2469612"/>
                      </a:lnTo>
                      <a:lnTo>
                        <a:pt x="2809356" y="2468579"/>
                      </a:lnTo>
                      <a:lnTo>
                        <a:pt x="2815551" y="2462385"/>
                      </a:lnTo>
                      <a:lnTo>
                        <a:pt x="2826559" y="2446968"/>
                      </a:lnTo>
                      <a:lnTo>
                        <a:pt x="2831882" y="2446053"/>
                      </a:lnTo>
                      <a:lnTo>
                        <a:pt x="3356925" y="1921010"/>
                      </a:lnTo>
                      <a:lnTo>
                        <a:pt x="3353603" y="1917688"/>
                      </a:lnTo>
                      <a:lnTo>
                        <a:pt x="3197545" y="1761630"/>
                      </a:lnTo>
                      <a:lnTo>
                        <a:pt x="3197544" y="1761631"/>
                      </a:lnTo>
                      <a:lnTo>
                        <a:pt x="3006461" y="1570547"/>
                      </a:lnTo>
                      <a:lnTo>
                        <a:pt x="2971434" y="1535520"/>
                      </a:lnTo>
                      <a:lnTo>
                        <a:pt x="2813706" y="1377793"/>
                      </a:lnTo>
                      <a:lnTo>
                        <a:pt x="2812338" y="1379161"/>
                      </a:lnTo>
                      <a:lnTo>
                        <a:pt x="2619582" y="1186405"/>
                      </a:lnTo>
                      <a:lnTo>
                        <a:pt x="2586227" y="1153050"/>
                      </a:lnTo>
                      <a:lnTo>
                        <a:pt x="2430017" y="996839"/>
                      </a:lnTo>
                      <a:lnTo>
                        <a:pt x="2429101" y="997755"/>
                      </a:lnTo>
                      <a:lnTo>
                        <a:pt x="2247376" y="816030"/>
                      </a:lnTo>
                      <a:lnTo>
                        <a:pt x="2194721" y="868684"/>
                      </a:lnTo>
                      <a:lnTo>
                        <a:pt x="2169629" y="843592"/>
                      </a:lnTo>
                      <a:lnTo>
                        <a:pt x="2012511" y="1000710"/>
                      </a:lnTo>
                      <a:lnTo>
                        <a:pt x="1948715" y="936915"/>
                      </a:lnTo>
                      <a:lnTo>
                        <a:pt x="1776261" y="1109369"/>
                      </a:lnTo>
                      <a:lnTo>
                        <a:pt x="1741234" y="1144396"/>
                      </a:lnTo>
                      <a:lnTo>
                        <a:pt x="1585176" y="1300453"/>
                      </a:lnTo>
                      <a:lnTo>
                        <a:pt x="1550150" y="1335480"/>
                      </a:lnTo>
                      <a:lnTo>
                        <a:pt x="1394093" y="1491537"/>
                      </a:lnTo>
                      <a:lnTo>
                        <a:pt x="1359065" y="1526564"/>
                      </a:lnTo>
                      <a:lnTo>
                        <a:pt x="1201338" y="1684291"/>
                      </a:lnTo>
                      <a:lnTo>
                        <a:pt x="1202706" y="1685660"/>
                      </a:lnTo>
                      <a:lnTo>
                        <a:pt x="1009951" y="1878416"/>
                      </a:lnTo>
                      <a:lnTo>
                        <a:pt x="976596" y="1911771"/>
                      </a:lnTo>
                      <a:lnTo>
                        <a:pt x="820385" y="2067981"/>
                      </a:lnTo>
                      <a:lnTo>
                        <a:pt x="821301" y="2068897"/>
                      </a:lnTo>
                      <a:lnTo>
                        <a:pt x="612116" y="2278081"/>
                      </a:lnTo>
                      <a:lnTo>
                        <a:pt x="673628" y="2339593"/>
                      </a:lnTo>
                      <a:lnTo>
                        <a:pt x="567426" y="2445795"/>
                      </a:lnTo>
                      <a:lnTo>
                        <a:pt x="672230" y="2550598"/>
                      </a:lnTo>
                      <a:lnTo>
                        <a:pt x="566028" y="2656800"/>
                      </a:lnTo>
                      <a:lnTo>
                        <a:pt x="0" y="2090772"/>
                      </a:lnTo>
                      <a:lnTo>
                        <a:pt x="106202" y="1984570"/>
                      </a:lnTo>
                      <a:lnTo>
                        <a:pt x="211005" y="2089373"/>
                      </a:lnTo>
                      <a:lnTo>
                        <a:pt x="317206" y="1983171"/>
                      </a:lnTo>
                      <a:lnTo>
                        <a:pt x="386005" y="2051970"/>
                      </a:lnTo>
                      <a:lnTo>
                        <a:pt x="558644" y="1879331"/>
                      </a:lnTo>
                      <a:lnTo>
                        <a:pt x="557729" y="1878415"/>
                      </a:lnTo>
                      <a:lnTo>
                        <a:pt x="750485" y="1685660"/>
                      </a:lnTo>
                      <a:lnTo>
                        <a:pt x="783839" y="1652305"/>
                      </a:lnTo>
                      <a:lnTo>
                        <a:pt x="943239" y="1492905"/>
                      </a:lnTo>
                      <a:lnTo>
                        <a:pt x="941871" y="1491537"/>
                      </a:lnTo>
                      <a:lnTo>
                        <a:pt x="1132954" y="1300453"/>
                      </a:lnTo>
                      <a:lnTo>
                        <a:pt x="1167982" y="1265426"/>
                      </a:lnTo>
                      <a:lnTo>
                        <a:pt x="1324039" y="1109369"/>
                      </a:lnTo>
                      <a:lnTo>
                        <a:pt x="1359065" y="1074342"/>
                      </a:lnTo>
                      <a:lnTo>
                        <a:pt x="1515123" y="918285"/>
                      </a:lnTo>
                      <a:lnTo>
                        <a:pt x="1550150" y="883258"/>
                      </a:lnTo>
                      <a:lnTo>
                        <a:pt x="1722604" y="710804"/>
                      </a:lnTo>
                      <a:lnTo>
                        <a:pt x="1656089" y="644289"/>
                      </a:lnTo>
                      <a:lnTo>
                        <a:pt x="1813208" y="487170"/>
                      </a:lnTo>
                      <a:lnTo>
                        <a:pt x="1788115" y="462078"/>
                      </a:lnTo>
                      <a:lnTo>
                        <a:pt x="1817021" y="433172"/>
                      </a:lnTo>
                      <a:lnTo>
                        <a:pt x="1638436" y="254587"/>
                      </a:lnTo>
                      <a:lnTo>
                        <a:pt x="1893022" y="0"/>
                      </a:lnTo>
                      <a:lnTo>
                        <a:pt x="1948799" y="55777"/>
                      </a:lnTo>
                      <a:lnTo>
                        <a:pt x="2421315" y="82732"/>
                      </a:lnTo>
                      <a:lnTo>
                        <a:pt x="2424216" y="79831"/>
                      </a:lnTo>
                      <a:lnTo>
                        <a:pt x="2449269" y="10488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41" name="Rectangle 41">
                  <a:extLst>
                    <a:ext uri="{FF2B5EF4-FFF2-40B4-BE49-F238E27FC236}">
                      <a16:creationId xmlns:a16="http://schemas.microsoft.com/office/drawing/2014/main" id="{B48E87C7-37F6-868C-8DBA-DB8FA78893ED}"/>
                    </a:ext>
                  </a:extLst>
                </p:cNvPr>
                <p:cNvSpPr>
                  <a:spLocks/>
                </p:cNvSpPr>
                <p:nvPr/>
              </p:nvSpPr>
              <p:spPr>
                <a:xfrm rot="19192674">
                  <a:off x="926950" y="2109352"/>
                  <a:ext cx="360000" cy="360000"/>
                </a:xfrm>
                <a:custGeom>
                  <a:avLst/>
                  <a:gdLst/>
                  <a:ahLst/>
                  <a:cxnLst/>
                  <a:rect l="l" t="t" r="r" b="b"/>
                  <a:pathLst>
                    <a:path w="3888423" h="3970014">
                      <a:moveTo>
                        <a:pt x="1259577" y="2471243"/>
                      </a:moveTo>
                      <a:cubicBezTo>
                        <a:pt x="1293292" y="2471243"/>
                        <a:pt x="1320623" y="2543205"/>
                        <a:pt x="1320623" y="2631975"/>
                      </a:cubicBezTo>
                      <a:cubicBezTo>
                        <a:pt x="1320623" y="2720745"/>
                        <a:pt x="1293292" y="2792707"/>
                        <a:pt x="1259577" y="2792707"/>
                      </a:cubicBezTo>
                      <a:cubicBezTo>
                        <a:pt x="1225862" y="2792707"/>
                        <a:pt x="1198531" y="2720745"/>
                        <a:pt x="1198531" y="2631975"/>
                      </a:cubicBezTo>
                      <a:cubicBezTo>
                        <a:pt x="1198531" y="2543205"/>
                        <a:pt x="1225862" y="2471243"/>
                        <a:pt x="1259577" y="2471243"/>
                      </a:cubicBezTo>
                      <a:close/>
                      <a:moveTo>
                        <a:pt x="1710471" y="2470362"/>
                      </a:moveTo>
                      <a:cubicBezTo>
                        <a:pt x="1741030" y="2470028"/>
                        <a:pt x="1768823" y="2488083"/>
                        <a:pt x="1781169" y="2516203"/>
                      </a:cubicBezTo>
                      <a:cubicBezTo>
                        <a:pt x="1793845" y="2545068"/>
                        <a:pt x="1787700" y="2578742"/>
                        <a:pt x="1765642" y="2601268"/>
                      </a:cubicBezTo>
                      <a:cubicBezTo>
                        <a:pt x="1750827" y="2616399"/>
                        <a:pt x="1730831" y="2624459"/>
                        <a:pt x="1710472" y="2623745"/>
                      </a:cubicBezTo>
                      <a:close/>
                      <a:moveTo>
                        <a:pt x="2456093" y="2374056"/>
                      </a:moveTo>
                      <a:lnTo>
                        <a:pt x="2456093" y="2889893"/>
                      </a:lnTo>
                      <a:lnTo>
                        <a:pt x="2566690" y="2889893"/>
                      </a:lnTo>
                      <a:lnTo>
                        <a:pt x="2566690" y="2706284"/>
                      </a:lnTo>
                      <a:lnTo>
                        <a:pt x="2632197" y="2884955"/>
                      </a:lnTo>
                      <a:lnTo>
                        <a:pt x="2635843" y="2883618"/>
                      </a:lnTo>
                      <a:lnTo>
                        <a:pt x="2635843" y="2889893"/>
                      </a:lnTo>
                      <a:lnTo>
                        <a:pt x="2746439" y="2889893"/>
                      </a:lnTo>
                      <a:lnTo>
                        <a:pt x="2746439" y="2374056"/>
                      </a:lnTo>
                      <a:lnTo>
                        <a:pt x="2635843" y="2374056"/>
                      </a:lnTo>
                      <a:lnTo>
                        <a:pt x="2635843" y="2573614"/>
                      </a:lnTo>
                      <a:lnTo>
                        <a:pt x="2566690" y="2385000"/>
                      </a:lnTo>
                      <a:lnTo>
                        <a:pt x="2566690" y="2374056"/>
                      </a:lnTo>
                      <a:close/>
                      <a:moveTo>
                        <a:pt x="2032426" y="2374056"/>
                      </a:moveTo>
                      <a:lnTo>
                        <a:pt x="2032426" y="2889895"/>
                      </a:lnTo>
                      <a:lnTo>
                        <a:pt x="2115405" y="2889895"/>
                      </a:lnTo>
                      <a:lnTo>
                        <a:pt x="2143023" y="2889895"/>
                      </a:lnTo>
                      <a:lnTo>
                        <a:pt x="2308949" y="2889895"/>
                      </a:lnTo>
                      <a:lnTo>
                        <a:pt x="2308949" y="2779299"/>
                      </a:lnTo>
                      <a:lnTo>
                        <a:pt x="2143023" y="2779299"/>
                      </a:lnTo>
                      <a:lnTo>
                        <a:pt x="2143023" y="2686401"/>
                      </a:lnTo>
                      <a:lnTo>
                        <a:pt x="2308949" y="2686401"/>
                      </a:lnTo>
                      <a:lnTo>
                        <a:pt x="2308949" y="2575804"/>
                      </a:lnTo>
                      <a:lnTo>
                        <a:pt x="2143023" y="2575804"/>
                      </a:lnTo>
                      <a:lnTo>
                        <a:pt x="2143023" y="2484653"/>
                      </a:lnTo>
                      <a:lnTo>
                        <a:pt x="2308949" y="2484653"/>
                      </a:lnTo>
                      <a:lnTo>
                        <a:pt x="2308949" y="2374056"/>
                      </a:lnTo>
                      <a:lnTo>
                        <a:pt x="2143023" y="2374056"/>
                      </a:lnTo>
                      <a:lnTo>
                        <a:pt x="2115405" y="2374056"/>
                      </a:lnTo>
                      <a:close/>
                      <a:moveTo>
                        <a:pt x="1259577" y="2374056"/>
                      </a:moveTo>
                      <a:cubicBezTo>
                        <a:pt x="1172187" y="2374056"/>
                        <a:pt x="1101344" y="2489530"/>
                        <a:pt x="1101344" y="2631975"/>
                      </a:cubicBezTo>
                      <a:cubicBezTo>
                        <a:pt x="1101344" y="2774420"/>
                        <a:pt x="1172187" y="2889894"/>
                        <a:pt x="1259577" y="2889894"/>
                      </a:cubicBezTo>
                      <a:cubicBezTo>
                        <a:pt x="1346967" y="2889894"/>
                        <a:pt x="1417810" y="2774420"/>
                        <a:pt x="1417810" y="2631975"/>
                      </a:cubicBezTo>
                      <a:cubicBezTo>
                        <a:pt x="1417810" y="2489530"/>
                        <a:pt x="1346967" y="2374056"/>
                        <a:pt x="1259577" y="2374056"/>
                      </a:cubicBezTo>
                      <a:close/>
                      <a:moveTo>
                        <a:pt x="1599876" y="2366688"/>
                      </a:moveTo>
                      <a:lnTo>
                        <a:pt x="1599875" y="2882524"/>
                      </a:lnTo>
                      <a:lnTo>
                        <a:pt x="1710472" y="2882525"/>
                      </a:lnTo>
                      <a:lnTo>
                        <a:pt x="1710472" y="2723975"/>
                      </a:lnTo>
                      <a:cubicBezTo>
                        <a:pt x="1757507" y="2725624"/>
                        <a:pt x="1803701" y="2707003"/>
                        <a:pt x="1837929" y="2672047"/>
                      </a:cubicBezTo>
                      <a:cubicBezTo>
                        <a:pt x="1888884" y="2620006"/>
                        <a:pt x="1903084" y="2542214"/>
                        <a:pt x="1873801" y="2475527"/>
                      </a:cubicBezTo>
                      <a:cubicBezTo>
                        <a:pt x="1845275" y="2410565"/>
                        <a:pt x="1781067" y="2368851"/>
                        <a:pt x="1710472" y="2369624"/>
                      </a:cubicBezTo>
                      <a:lnTo>
                        <a:pt x="1710471" y="2366688"/>
                      </a:lnTo>
                      <a:close/>
                      <a:moveTo>
                        <a:pt x="920754" y="2169815"/>
                      </a:moveTo>
                      <a:lnTo>
                        <a:pt x="3008986" y="2169815"/>
                      </a:lnTo>
                      <a:lnTo>
                        <a:pt x="3008986" y="3105919"/>
                      </a:lnTo>
                      <a:lnTo>
                        <a:pt x="920754" y="3105919"/>
                      </a:lnTo>
                      <a:close/>
                      <a:moveTo>
                        <a:pt x="632722" y="1985007"/>
                      </a:moveTo>
                      <a:lnTo>
                        <a:pt x="632722" y="3321943"/>
                      </a:lnTo>
                      <a:lnTo>
                        <a:pt x="3297018" y="3321943"/>
                      </a:lnTo>
                      <a:lnTo>
                        <a:pt x="3297018" y="1985007"/>
                      </a:lnTo>
                      <a:close/>
                      <a:moveTo>
                        <a:pt x="2657019" y="761679"/>
                      </a:moveTo>
                      <a:lnTo>
                        <a:pt x="2760733" y="1606387"/>
                      </a:lnTo>
                      <a:lnTo>
                        <a:pt x="2761762" y="1614761"/>
                      </a:lnTo>
                      <a:lnTo>
                        <a:pt x="2762330" y="1614691"/>
                      </a:lnTo>
                      <a:cubicBezTo>
                        <a:pt x="2780335" y="1740615"/>
                        <a:pt x="2862522" y="1833408"/>
                        <a:pt x="2948897" y="1824230"/>
                      </a:cubicBezTo>
                      <a:cubicBezTo>
                        <a:pt x="3036464" y="1814924"/>
                        <a:pt x="3095979" y="1704243"/>
                        <a:pt x="3083047" y="1575312"/>
                      </a:cubicBezTo>
                      <a:lnTo>
                        <a:pt x="3083347" y="1575275"/>
                      </a:lnTo>
                      <a:lnTo>
                        <a:pt x="2983448" y="761679"/>
                      </a:lnTo>
                      <a:close/>
                      <a:moveTo>
                        <a:pt x="2205921" y="761679"/>
                      </a:moveTo>
                      <a:lnTo>
                        <a:pt x="2264137" y="1594263"/>
                      </a:lnTo>
                      <a:cubicBezTo>
                        <a:pt x="2264333" y="1597068"/>
                        <a:pt x="2264530" y="1599874"/>
                        <a:pt x="2264726" y="1602679"/>
                      </a:cubicBezTo>
                      <a:lnTo>
                        <a:pt x="2265297" y="1602640"/>
                      </a:lnTo>
                      <a:cubicBezTo>
                        <a:pt x="2276686" y="1729333"/>
                        <a:pt x="2353905" y="1826300"/>
                        <a:pt x="2440641" y="1821655"/>
                      </a:cubicBezTo>
                      <a:cubicBezTo>
                        <a:pt x="2528577" y="1816945"/>
                        <a:pt x="2593802" y="1709530"/>
                        <a:pt x="2587636" y="1580099"/>
                      </a:cubicBezTo>
                      <a:lnTo>
                        <a:pt x="2587937" y="1580078"/>
                      </a:lnTo>
                      <a:lnTo>
                        <a:pt x="2530706" y="761679"/>
                      </a:lnTo>
                      <a:close/>
                      <a:moveTo>
                        <a:pt x="1761700" y="761679"/>
                      </a:moveTo>
                      <a:cubicBezTo>
                        <a:pt x="1761699" y="1032443"/>
                        <a:pt x="1761699" y="1303208"/>
                        <a:pt x="1761698" y="1573972"/>
                      </a:cubicBezTo>
                      <a:lnTo>
                        <a:pt x="1761698" y="1582410"/>
                      </a:lnTo>
                      <a:lnTo>
                        <a:pt x="1762270" y="1582410"/>
                      </a:lnTo>
                      <a:cubicBezTo>
                        <a:pt x="1764795" y="1709590"/>
                        <a:pt x="1835062" y="1811707"/>
                        <a:pt x="1921910" y="1813122"/>
                      </a:cubicBezTo>
                      <a:cubicBezTo>
                        <a:pt x="2009960" y="1814558"/>
                        <a:pt x="2082519" y="1711955"/>
                        <a:pt x="2085398" y="1582410"/>
                      </a:cubicBezTo>
                      <a:lnTo>
                        <a:pt x="2085698" y="1582410"/>
                      </a:lnTo>
                      <a:cubicBezTo>
                        <a:pt x="2085698" y="1308834"/>
                        <a:pt x="2085698" y="1035256"/>
                        <a:pt x="2085696" y="761679"/>
                      </a:cubicBezTo>
                      <a:close/>
                      <a:moveTo>
                        <a:pt x="3411320" y="761678"/>
                      </a:moveTo>
                      <a:lnTo>
                        <a:pt x="3078803" y="761679"/>
                      </a:lnTo>
                      <a:lnTo>
                        <a:pt x="3277545" y="1622538"/>
                      </a:lnTo>
                      <a:lnTo>
                        <a:pt x="3279443" y="1630759"/>
                      </a:lnTo>
                      <a:lnTo>
                        <a:pt x="3280000" y="1630631"/>
                      </a:lnTo>
                      <a:cubicBezTo>
                        <a:pt x="3311069" y="1753983"/>
                        <a:pt x="3402507" y="1837676"/>
                        <a:pt x="3487448" y="1819520"/>
                      </a:cubicBezTo>
                      <a:cubicBezTo>
                        <a:pt x="3573564" y="1801112"/>
                        <a:pt x="3621183" y="1684815"/>
                        <a:pt x="3594846" y="1557943"/>
                      </a:cubicBezTo>
                      <a:lnTo>
                        <a:pt x="3595140" y="1557876"/>
                      </a:lnTo>
                      <a:close/>
                      <a:moveTo>
                        <a:pt x="1633002" y="761678"/>
                      </a:moveTo>
                      <a:lnTo>
                        <a:pt x="1308563" y="761679"/>
                      </a:lnTo>
                      <a:lnTo>
                        <a:pt x="1266057" y="1572672"/>
                      </a:lnTo>
                      <a:lnTo>
                        <a:pt x="1265616" y="1581099"/>
                      </a:lnTo>
                      <a:lnTo>
                        <a:pt x="1266187" y="1581128"/>
                      </a:lnTo>
                      <a:cubicBezTo>
                        <a:pt x="1262052" y="1708267"/>
                        <a:pt x="1326878" y="1813921"/>
                        <a:pt x="1413534" y="1819881"/>
                      </a:cubicBezTo>
                      <a:cubicBezTo>
                        <a:pt x="1501387" y="1825922"/>
                        <a:pt x="1579217" y="1727257"/>
                        <a:pt x="1588872" y="1598040"/>
                      </a:cubicBezTo>
                      <a:lnTo>
                        <a:pt x="1589172" y="1598055"/>
                      </a:lnTo>
                      <a:close/>
                      <a:moveTo>
                        <a:pt x="863949" y="761678"/>
                      </a:moveTo>
                      <a:lnTo>
                        <a:pt x="765078" y="1566901"/>
                      </a:lnTo>
                      <a:lnTo>
                        <a:pt x="764050" y="1575275"/>
                      </a:lnTo>
                      <a:lnTo>
                        <a:pt x="764617" y="1575345"/>
                      </a:lnTo>
                      <a:cubicBezTo>
                        <a:pt x="751624" y="1701884"/>
                        <a:pt x="808922" y="1811803"/>
                        <a:pt x="894951" y="1823794"/>
                      </a:cubicBezTo>
                      <a:cubicBezTo>
                        <a:pt x="982168" y="1835949"/>
                        <a:pt x="1066691" y="1742953"/>
                        <a:pt x="1085336" y="1614724"/>
                      </a:cubicBezTo>
                      <a:lnTo>
                        <a:pt x="1085635" y="1614761"/>
                      </a:lnTo>
                      <a:lnTo>
                        <a:pt x="1190378" y="761679"/>
                      </a:lnTo>
                      <a:close/>
                      <a:moveTo>
                        <a:pt x="295535" y="441623"/>
                      </a:moveTo>
                      <a:lnTo>
                        <a:pt x="3583899" y="441623"/>
                      </a:lnTo>
                      <a:cubicBezTo>
                        <a:pt x="3610412" y="441623"/>
                        <a:pt x="3631905" y="463116"/>
                        <a:pt x="3631905" y="489629"/>
                      </a:cubicBezTo>
                      <a:lnTo>
                        <a:pt x="3631905" y="655863"/>
                      </a:lnTo>
                      <a:lnTo>
                        <a:pt x="3884522" y="1666330"/>
                      </a:lnTo>
                      <a:cubicBezTo>
                        <a:pt x="3909974" y="1748325"/>
                        <a:pt x="3809191" y="1900953"/>
                        <a:pt x="3631905" y="1666330"/>
                      </a:cubicBezTo>
                      <a:lnTo>
                        <a:pt x="3631905" y="3970014"/>
                      </a:lnTo>
                      <a:lnTo>
                        <a:pt x="247529" y="3970014"/>
                      </a:lnTo>
                      <a:lnTo>
                        <a:pt x="247529" y="1768425"/>
                      </a:lnTo>
                      <a:cubicBezTo>
                        <a:pt x="263724" y="1795996"/>
                        <a:pt x="288366" y="1813812"/>
                        <a:pt x="317369" y="1820473"/>
                      </a:cubicBezTo>
                      <a:cubicBezTo>
                        <a:pt x="403196" y="1840184"/>
                        <a:pt x="495502" y="1754908"/>
                        <a:pt x="525251" y="1628793"/>
                      </a:cubicBezTo>
                      <a:lnTo>
                        <a:pt x="525545" y="1628855"/>
                      </a:lnTo>
                      <a:lnTo>
                        <a:pt x="709866" y="761679"/>
                      </a:lnTo>
                      <a:lnTo>
                        <a:pt x="378634" y="761679"/>
                      </a:lnTo>
                      <a:lnTo>
                        <a:pt x="210380" y="1553239"/>
                      </a:lnTo>
                      <a:lnTo>
                        <a:pt x="208625" y="1561492"/>
                      </a:lnTo>
                      <a:lnTo>
                        <a:pt x="209185" y="1561611"/>
                      </a:lnTo>
                      <a:cubicBezTo>
                        <a:pt x="202164" y="1598200"/>
                        <a:pt x="201274" y="1633895"/>
                        <a:pt x="207433" y="1666330"/>
                      </a:cubicBezTo>
                      <a:cubicBezTo>
                        <a:pt x="113985" y="1883037"/>
                        <a:pt x="-32319" y="1816968"/>
                        <a:pt x="6372" y="1666330"/>
                      </a:cubicBezTo>
                      <a:lnTo>
                        <a:pt x="249769" y="692744"/>
                      </a:lnTo>
                      <a:cubicBezTo>
                        <a:pt x="247993" y="689334"/>
                        <a:pt x="247529" y="685546"/>
                        <a:pt x="247529" y="681649"/>
                      </a:cubicBezTo>
                      <a:lnTo>
                        <a:pt x="247529" y="489629"/>
                      </a:lnTo>
                      <a:cubicBezTo>
                        <a:pt x="247529" y="463116"/>
                        <a:pt x="269022" y="441623"/>
                        <a:pt x="295535" y="441623"/>
                      </a:cubicBezTo>
                      <a:close/>
                      <a:moveTo>
                        <a:pt x="307785" y="0"/>
                      </a:moveTo>
                      <a:lnTo>
                        <a:pt x="3571649" y="0"/>
                      </a:lnTo>
                      <a:cubicBezTo>
                        <a:pt x="3604927" y="0"/>
                        <a:pt x="3631905" y="26978"/>
                        <a:pt x="3631905" y="60256"/>
                      </a:cubicBezTo>
                      <a:lnTo>
                        <a:pt x="3631905" y="301273"/>
                      </a:lnTo>
                      <a:cubicBezTo>
                        <a:pt x="3631905" y="334551"/>
                        <a:pt x="3604927" y="361529"/>
                        <a:pt x="3571649" y="361529"/>
                      </a:cubicBezTo>
                      <a:lnTo>
                        <a:pt x="307785" y="361529"/>
                      </a:lnTo>
                      <a:cubicBezTo>
                        <a:pt x="274507" y="361529"/>
                        <a:pt x="247529" y="334551"/>
                        <a:pt x="247529" y="301273"/>
                      </a:cubicBezTo>
                      <a:lnTo>
                        <a:pt x="247529" y="60256"/>
                      </a:lnTo>
                      <a:cubicBezTo>
                        <a:pt x="247529" y="26978"/>
                        <a:pt x="274507" y="0"/>
                        <a:pt x="307785"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42" name="Isosceles Triangle 3">
                  <a:extLst>
                    <a:ext uri="{FF2B5EF4-FFF2-40B4-BE49-F238E27FC236}">
                      <a16:creationId xmlns:a16="http://schemas.microsoft.com/office/drawing/2014/main" id="{D78B33A5-6434-4B06-2183-4240F1245FB1}"/>
                    </a:ext>
                  </a:extLst>
                </p:cNvPr>
                <p:cNvSpPr>
                  <a:spLocks noChangeAspect="1"/>
                </p:cNvSpPr>
                <p:nvPr/>
              </p:nvSpPr>
              <p:spPr>
                <a:xfrm rot="2229245">
                  <a:off x="2616513" y="2030577"/>
                  <a:ext cx="359661" cy="360000"/>
                </a:xfrm>
                <a:custGeom>
                  <a:avLst/>
                  <a:gdLst/>
                  <a:ahLst/>
                  <a:cxnLst/>
                  <a:rect l="l" t="t" r="r" b="b"/>
                  <a:pathLst>
                    <a:path w="3935086" h="3938802">
                      <a:moveTo>
                        <a:pt x="1861742" y="3314001"/>
                      </a:moveTo>
                      <a:cubicBezTo>
                        <a:pt x="1921395" y="3314001"/>
                        <a:pt x="1969754" y="3362360"/>
                        <a:pt x="1969754" y="3422013"/>
                      </a:cubicBezTo>
                      <a:cubicBezTo>
                        <a:pt x="1969754" y="3481666"/>
                        <a:pt x="1921395" y="3530025"/>
                        <a:pt x="1861742" y="3530025"/>
                      </a:cubicBezTo>
                      <a:cubicBezTo>
                        <a:pt x="1802089" y="3530025"/>
                        <a:pt x="1753730" y="3481666"/>
                        <a:pt x="1753730" y="3422013"/>
                      </a:cubicBezTo>
                      <a:cubicBezTo>
                        <a:pt x="1753730" y="3362360"/>
                        <a:pt x="1802089" y="3314001"/>
                        <a:pt x="1861742" y="3314001"/>
                      </a:cubicBezTo>
                      <a:close/>
                      <a:moveTo>
                        <a:pt x="2097646" y="2118753"/>
                      </a:moveTo>
                      <a:lnTo>
                        <a:pt x="2097646" y="2478753"/>
                      </a:lnTo>
                      <a:lnTo>
                        <a:pt x="2457646" y="2478753"/>
                      </a:lnTo>
                      <a:lnTo>
                        <a:pt x="2457646" y="2118753"/>
                      </a:lnTo>
                      <a:close/>
                      <a:moveTo>
                        <a:pt x="1476536" y="2118753"/>
                      </a:moveTo>
                      <a:lnTo>
                        <a:pt x="1476536" y="2478753"/>
                      </a:lnTo>
                      <a:lnTo>
                        <a:pt x="1836536" y="2478753"/>
                      </a:lnTo>
                      <a:lnTo>
                        <a:pt x="1836536" y="2118753"/>
                      </a:lnTo>
                      <a:close/>
                      <a:moveTo>
                        <a:pt x="2097646" y="1539638"/>
                      </a:moveTo>
                      <a:lnTo>
                        <a:pt x="2097646" y="1899638"/>
                      </a:lnTo>
                      <a:lnTo>
                        <a:pt x="2457646" y="1899638"/>
                      </a:lnTo>
                      <a:lnTo>
                        <a:pt x="2457646" y="1539638"/>
                      </a:lnTo>
                      <a:close/>
                      <a:moveTo>
                        <a:pt x="1476536" y="1539638"/>
                      </a:moveTo>
                      <a:lnTo>
                        <a:pt x="1476536" y="1899638"/>
                      </a:lnTo>
                      <a:lnTo>
                        <a:pt x="1836536" y="1899638"/>
                      </a:lnTo>
                      <a:lnTo>
                        <a:pt x="1836536" y="1539638"/>
                      </a:lnTo>
                      <a:close/>
                      <a:moveTo>
                        <a:pt x="1989788" y="770570"/>
                      </a:moveTo>
                      <a:lnTo>
                        <a:pt x="3429788" y="1850570"/>
                      </a:lnTo>
                      <a:lnTo>
                        <a:pt x="3430108" y="1850570"/>
                      </a:lnTo>
                      <a:lnTo>
                        <a:pt x="3430108" y="3938802"/>
                      </a:lnTo>
                      <a:lnTo>
                        <a:pt x="2265771" y="3938802"/>
                      </a:lnTo>
                      <a:lnTo>
                        <a:pt x="2265771" y="2786674"/>
                      </a:lnTo>
                      <a:lnTo>
                        <a:pt x="1669844" y="2786674"/>
                      </a:lnTo>
                      <a:lnTo>
                        <a:pt x="1669844" y="3938802"/>
                      </a:lnTo>
                      <a:lnTo>
                        <a:pt x="549788" y="3938802"/>
                      </a:lnTo>
                      <a:lnTo>
                        <a:pt x="549788" y="1850570"/>
                      </a:lnTo>
                      <a:close/>
                      <a:moveTo>
                        <a:pt x="1969233" y="1003"/>
                      </a:moveTo>
                      <a:cubicBezTo>
                        <a:pt x="1995162" y="-2644"/>
                        <a:pt x="2022483" y="3601"/>
                        <a:pt x="2045048" y="20601"/>
                      </a:cubicBezTo>
                      <a:lnTo>
                        <a:pt x="3894333" y="1413834"/>
                      </a:lnTo>
                      <a:cubicBezTo>
                        <a:pt x="3939464" y="1447835"/>
                        <a:pt x="3948486" y="1511986"/>
                        <a:pt x="3914485" y="1557117"/>
                      </a:cubicBezTo>
                      <a:lnTo>
                        <a:pt x="3756006" y="1767472"/>
                      </a:lnTo>
                      <a:cubicBezTo>
                        <a:pt x="3722004" y="1812603"/>
                        <a:pt x="3657854" y="1821626"/>
                        <a:pt x="3612722" y="1787625"/>
                      </a:cubicBezTo>
                      <a:lnTo>
                        <a:pt x="1967544" y="548164"/>
                      </a:lnTo>
                      <a:lnTo>
                        <a:pt x="322364" y="1787626"/>
                      </a:lnTo>
                      <a:cubicBezTo>
                        <a:pt x="277233" y="1821627"/>
                        <a:pt x="213082" y="1812604"/>
                        <a:pt x="179080" y="1767473"/>
                      </a:cubicBezTo>
                      <a:lnTo>
                        <a:pt x="20601" y="1557118"/>
                      </a:lnTo>
                      <a:cubicBezTo>
                        <a:pt x="-13400" y="1511987"/>
                        <a:pt x="-4378" y="1447836"/>
                        <a:pt x="40754" y="1413835"/>
                      </a:cubicBezTo>
                      <a:lnTo>
                        <a:pt x="1890038" y="20602"/>
                      </a:lnTo>
                      <a:cubicBezTo>
                        <a:pt x="1912604" y="3602"/>
                        <a:pt x="1939924" y="-2643"/>
                        <a:pt x="1965854" y="1004"/>
                      </a:cubicBezTo>
                      <a:lnTo>
                        <a:pt x="1967542" y="1586"/>
                      </a:lnTo>
                      <a:cubicBezTo>
                        <a:pt x="1968071" y="1171"/>
                        <a:pt x="1968652" y="1085"/>
                        <a:pt x="1969233" y="100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grpSp>
          <p:grpSp>
            <p:nvGrpSpPr>
              <p:cNvPr id="24" name="Group 23">
                <a:extLst>
                  <a:ext uri="{FF2B5EF4-FFF2-40B4-BE49-F238E27FC236}">
                    <a16:creationId xmlns:a16="http://schemas.microsoft.com/office/drawing/2014/main" id="{1891D71D-C926-4482-AB24-45BFC9EEE9DC}"/>
                  </a:ext>
                </a:extLst>
              </p:cNvPr>
              <p:cNvGrpSpPr/>
              <p:nvPr/>
            </p:nvGrpSpPr>
            <p:grpSpPr>
              <a:xfrm rot="10066674">
                <a:off x="1444650" y="4351773"/>
                <a:ext cx="2063339" cy="852218"/>
                <a:chOff x="926950" y="1617134"/>
                <a:chExt cx="2063339" cy="852218"/>
              </a:xfrm>
              <a:grpFill/>
            </p:grpSpPr>
            <p:sp>
              <p:nvSpPr>
                <p:cNvPr id="32" name="Rectangle 14">
                  <a:extLst>
                    <a:ext uri="{FF2B5EF4-FFF2-40B4-BE49-F238E27FC236}">
                      <a16:creationId xmlns:a16="http://schemas.microsoft.com/office/drawing/2014/main" id="{DD623675-5EBA-CD4E-7BBF-EF030453DAAB}"/>
                    </a:ext>
                  </a:extLst>
                </p:cNvPr>
                <p:cNvSpPr/>
                <p:nvPr/>
              </p:nvSpPr>
              <p:spPr>
                <a:xfrm rot="19949266">
                  <a:off x="1199615" y="1717912"/>
                  <a:ext cx="531261" cy="531261"/>
                </a:xfrm>
                <a:custGeom>
                  <a:avLst/>
                  <a:gdLst/>
                  <a:ahLst/>
                  <a:cxnLst/>
                  <a:rect l="l" t="t" r="r" b="b"/>
                  <a:pathLst>
                    <a:path w="3942192" h="3931865">
                      <a:moveTo>
                        <a:pt x="2826148" y="3448804"/>
                      </a:moveTo>
                      <a:lnTo>
                        <a:pt x="2826148" y="3556804"/>
                      </a:lnTo>
                      <a:lnTo>
                        <a:pt x="3042148" y="3556804"/>
                      </a:lnTo>
                      <a:lnTo>
                        <a:pt x="3042148" y="3448804"/>
                      </a:lnTo>
                      <a:close/>
                      <a:moveTo>
                        <a:pt x="890988" y="3448804"/>
                      </a:moveTo>
                      <a:lnTo>
                        <a:pt x="890988" y="3556804"/>
                      </a:lnTo>
                      <a:lnTo>
                        <a:pt x="1106988" y="3556804"/>
                      </a:lnTo>
                      <a:lnTo>
                        <a:pt x="1106988" y="3448804"/>
                      </a:lnTo>
                      <a:close/>
                      <a:moveTo>
                        <a:pt x="3528192" y="3439467"/>
                      </a:moveTo>
                      <a:lnTo>
                        <a:pt x="3528192" y="3547467"/>
                      </a:lnTo>
                      <a:lnTo>
                        <a:pt x="3744192" y="3547467"/>
                      </a:lnTo>
                      <a:lnTo>
                        <a:pt x="3744192" y="3439467"/>
                      </a:lnTo>
                      <a:close/>
                      <a:moveTo>
                        <a:pt x="198000" y="3439467"/>
                      </a:moveTo>
                      <a:lnTo>
                        <a:pt x="198000" y="3547467"/>
                      </a:lnTo>
                      <a:lnTo>
                        <a:pt x="414000" y="3547467"/>
                      </a:lnTo>
                      <a:lnTo>
                        <a:pt x="414000" y="3439467"/>
                      </a:lnTo>
                      <a:close/>
                      <a:moveTo>
                        <a:pt x="2826148" y="3206154"/>
                      </a:moveTo>
                      <a:lnTo>
                        <a:pt x="2826148" y="3314154"/>
                      </a:lnTo>
                      <a:lnTo>
                        <a:pt x="3042148" y="3314154"/>
                      </a:lnTo>
                      <a:lnTo>
                        <a:pt x="3042148" y="3206154"/>
                      </a:lnTo>
                      <a:close/>
                      <a:moveTo>
                        <a:pt x="890988" y="3206154"/>
                      </a:moveTo>
                      <a:lnTo>
                        <a:pt x="890988" y="3314154"/>
                      </a:lnTo>
                      <a:lnTo>
                        <a:pt x="1106988" y="3314154"/>
                      </a:lnTo>
                      <a:lnTo>
                        <a:pt x="1106988" y="3206154"/>
                      </a:lnTo>
                      <a:close/>
                      <a:moveTo>
                        <a:pt x="3528192" y="3196817"/>
                      </a:moveTo>
                      <a:lnTo>
                        <a:pt x="3528192" y="3304817"/>
                      </a:lnTo>
                      <a:lnTo>
                        <a:pt x="3744192" y="3304817"/>
                      </a:lnTo>
                      <a:lnTo>
                        <a:pt x="3744192" y="3196817"/>
                      </a:lnTo>
                      <a:close/>
                      <a:moveTo>
                        <a:pt x="198000" y="3196817"/>
                      </a:moveTo>
                      <a:lnTo>
                        <a:pt x="198000" y="3304817"/>
                      </a:lnTo>
                      <a:lnTo>
                        <a:pt x="414000" y="3304817"/>
                      </a:lnTo>
                      <a:lnTo>
                        <a:pt x="414000" y="3196817"/>
                      </a:lnTo>
                      <a:close/>
                      <a:moveTo>
                        <a:pt x="2070064" y="3046635"/>
                      </a:moveTo>
                      <a:lnTo>
                        <a:pt x="2070064" y="3154635"/>
                      </a:lnTo>
                      <a:lnTo>
                        <a:pt x="2286064" y="3154635"/>
                      </a:lnTo>
                      <a:lnTo>
                        <a:pt x="2286064" y="3046635"/>
                      </a:lnTo>
                      <a:close/>
                      <a:moveTo>
                        <a:pt x="1638016" y="3037298"/>
                      </a:moveTo>
                      <a:lnTo>
                        <a:pt x="1638016" y="3145298"/>
                      </a:lnTo>
                      <a:lnTo>
                        <a:pt x="1854016" y="3145298"/>
                      </a:lnTo>
                      <a:lnTo>
                        <a:pt x="1854016" y="3037298"/>
                      </a:lnTo>
                      <a:close/>
                      <a:moveTo>
                        <a:pt x="2826148" y="2963504"/>
                      </a:moveTo>
                      <a:lnTo>
                        <a:pt x="2826148" y="3071504"/>
                      </a:lnTo>
                      <a:lnTo>
                        <a:pt x="3042148" y="3071504"/>
                      </a:lnTo>
                      <a:lnTo>
                        <a:pt x="3042148" y="2963504"/>
                      </a:lnTo>
                      <a:close/>
                      <a:moveTo>
                        <a:pt x="890988" y="2963504"/>
                      </a:moveTo>
                      <a:lnTo>
                        <a:pt x="890988" y="3071504"/>
                      </a:lnTo>
                      <a:lnTo>
                        <a:pt x="1106988" y="3071504"/>
                      </a:lnTo>
                      <a:lnTo>
                        <a:pt x="1106988" y="2963504"/>
                      </a:lnTo>
                      <a:close/>
                      <a:moveTo>
                        <a:pt x="3528192" y="2954167"/>
                      </a:moveTo>
                      <a:lnTo>
                        <a:pt x="3528192" y="3062167"/>
                      </a:lnTo>
                      <a:lnTo>
                        <a:pt x="3744192" y="3062167"/>
                      </a:lnTo>
                      <a:lnTo>
                        <a:pt x="3744192" y="2954167"/>
                      </a:lnTo>
                      <a:close/>
                      <a:moveTo>
                        <a:pt x="198000" y="2954167"/>
                      </a:moveTo>
                      <a:lnTo>
                        <a:pt x="198000" y="3062167"/>
                      </a:lnTo>
                      <a:lnTo>
                        <a:pt x="414000" y="3062167"/>
                      </a:lnTo>
                      <a:lnTo>
                        <a:pt x="414000" y="2954167"/>
                      </a:lnTo>
                      <a:close/>
                      <a:moveTo>
                        <a:pt x="2070064" y="2803981"/>
                      </a:moveTo>
                      <a:lnTo>
                        <a:pt x="2070064" y="2911981"/>
                      </a:lnTo>
                      <a:lnTo>
                        <a:pt x="2286064" y="2911981"/>
                      </a:lnTo>
                      <a:lnTo>
                        <a:pt x="2286064" y="2803981"/>
                      </a:lnTo>
                      <a:close/>
                      <a:moveTo>
                        <a:pt x="1638016" y="2794644"/>
                      </a:moveTo>
                      <a:lnTo>
                        <a:pt x="1638016" y="2902644"/>
                      </a:lnTo>
                      <a:lnTo>
                        <a:pt x="1854016" y="2902644"/>
                      </a:lnTo>
                      <a:lnTo>
                        <a:pt x="1854016" y="2794644"/>
                      </a:lnTo>
                      <a:close/>
                      <a:moveTo>
                        <a:pt x="2826148" y="2720854"/>
                      </a:moveTo>
                      <a:lnTo>
                        <a:pt x="2826148" y="2828854"/>
                      </a:lnTo>
                      <a:lnTo>
                        <a:pt x="3042148" y="2828854"/>
                      </a:lnTo>
                      <a:lnTo>
                        <a:pt x="3042148" y="2720854"/>
                      </a:lnTo>
                      <a:close/>
                      <a:moveTo>
                        <a:pt x="890988" y="2720854"/>
                      </a:moveTo>
                      <a:lnTo>
                        <a:pt x="890988" y="2828854"/>
                      </a:lnTo>
                      <a:lnTo>
                        <a:pt x="1106988" y="2828854"/>
                      </a:lnTo>
                      <a:lnTo>
                        <a:pt x="1106988" y="2720854"/>
                      </a:lnTo>
                      <a:close/>
                      <a:moveTo>
                        <a:pt x="3528192" y="2711517"/>
                      </a:moveTo>
                      <a:lnTo>
                        <a:pt x="3528192" y="2819517"/>
                      </a:lnTo>
                      <a:lnTo>
                        <a:pt x="3744192" y="2819517"/>
                      </a:lnTo>
                      <a:lnTo>
                        <a:pt x="3744192" y="2711517"/>
                      </a:lnTo>
                      <a:close/>
                      <a:moveTo>
                        <a:pt x="198000" y="2711517"/>
                      </a:moveTo>
                      <a:lnTo>
                        <a:pt x="198000" y="2819517"/>
                      </a:lnTo>
                      <a:lnTo>
                        <a:pt x="414000" y="2819517"/>
                      </a:lnTo>
                      <a:lnTo>
                        <a:pt x="414000" y="2711517"/>
                      </a:lnTo>
                      <a:close/>
                      <a:moveTo>
                        <a:pt x="2070064" y="2561331"/>
                      </a:moveTo>
                      <a:lnTo>
                        <a:pt x="2070064" y="2669331"/>
                      </a:lnTo>
                      <a:lnTo>
                        <a:pt x="2286064" y="2669331"/>
                      </a:lnTo>
                      <a:lnTo>
                        <a:pt x="2286064" y="2561331"/>
                      </a:lnTo>
                      <a:close/>
                      <a:moveTo>
                        <a:pt x="1638016" y="2551994"/>
                      </a:moveTo>
                      <a:lnTo>
                        <a:pt x="1638016" y="2659994"/>
                      </a:lnTo>
                      <a:lnTo>
                        <a:pt x="1854016" y="2659994"/>
                      </a:lnTo>
                      <a:lnTo>
                        <a:pt x="1854016" y="2551994"/>
                      </a:lnTo>
                      <a:close/>
                      <a:moveTo>
                        <a:pt x="2826148" y="2478204"/>
                      </a:moveTo>
                      <a:lnTo>
                        <a:pt x="2826148" y="2586204"/>
                      </a:lnTo>
                      <a:lnTo>
                        <a:pt x="3042148" y="2586204"/>
                      </a:lnTo>
                      <a:lnTo>
                        <a:pt x="3042148" y="2478204"/>
                      </a:lnTo>
                      <a:close/>
                      <a:moveTo>
                        <a:pt x="890988" y="2478204"/>
                      </a:moveTo>
                      <a:lnTo>
                        <a:pt x="890988" y="2586204"/>
                      </a:lnTo>
                      <a:lnTo>
                        <a:pt x="1106988" y="2586204"/>
                      </a:lnTo>
                      <a:lnTo>
                        <a:pt x="1106988" y="2478204"/>
                      </a:lnTo>
                      <a:close/>
                      <a:moveTo>
                        <a:pt x="3528192" y="2468867"/>
                      </a:moveTo>
                      <a:lnTo>
                        <a:pt x="3528192" y="2576867"/>
                      </a:lnTo>
                      <a:lnTo>
                        <a:pt x="3744192" y="2576867"/>
                      </a:lnTo>
                      <a:lnTo>
                        <a:pt x="3744192" y="2468867"/>
                      </a:lnTo>
                      <a:close/>
                      <a:moveTo>
                        <a:pt x="198000" y="2468867"/>
                      </a:moveTo>
                      <a:lnTo>
                        <a:pt x="198000" y="2576867"/>
                      </a:lnTo>
                      <a:lnTo>
                        <a:pt x="414000" y="2576867"/>
                      </a:lnTo>
                      <a:lnTo>
                        <a:pt x="414000" y="2468867"/>
                      </a:lnTo>
                      <a:close/>
                      <a:moveTo>
                        <a:pt x="2070064" y="2318681"/>
                      </a:moveTo>
                      <a:lnTo>
                        <a:pt x="2070064" y="2426681"/>
                      </a:lnTo>
                      <a:lnTo>
                        <a:pt x="2286064" y="2426681"/>
                      </a:lnTo>
                      <a:lnTo>
                        <a:pt x="2286064" y="2318681"/>
                      </a:lnTo>
                      <a:close/>
                      <a:moveTo>
                        <a:pt x="1638016" y="2309344"/>
                      </a:moveTo>
                      <a:lnTo>
                        <a:pt x="1638016" y="2417344"/>
                      </a:lnTo>
                      <a:lnTo>
                        <a:pt x="1854016" y="2417344"/>
                      </a:lnTo>
                      <a:lnTo>
                        <a:pt x="1854016" y="2309344"/>
                      </a:lnTo>
                      <a:close/>
                      <a:moveTo>
                        <a:pt x="2826148" y="2235554"/>
                      </a:moveTo>
                      <a:lnTo>
                        <a:pt x="2826148" y="2343554"/>
                      </a:lnTo>
                      <a:lnTo>
                        <a:pt x="3042148" y="2343554"/>
                      </a:lnTo>
                      <a:lnTo>
                        <a:pt x="3042148" y="2235554"/>
                      </a:lnTo>
                      <a:close/>
                      <a:moveTo>
                        <a:pt x="890988" y="2235554"/>
                      </a:moveTo>
                      <a:lnTo>
                        <a:pt x="890988" y="2343554"/>
                      </a:lnTo>
                      <a:lnTo>
                        <a:pt x="1106988" y="2343554"/>
                      </a:lnTo>
                      <a:lnTo>
                        <a:pt x="1106988" y="2235554"/>
                      </a:lnTo>
                      <a:close/>
                      <a:moveTo>
                        <a:pt x="3528192" y="2226217"/>
                      </a:moveTo>
                      <a:lnTo>
                        <a:pt x="3528192" y="2334217"/>
                      </a:lnTo>
                      <a:lnTo>
                        <a:pt x="3744192" y="2334217"/>
                      </a:lnTo>
                      <a:lnTo>
                        <a:pt x="3744192" y="2226217"/>
                      </a:lnTo>
                      <a:close/>
                      <a:moveTo>
                        <a:pt x="198000" y="2226217"/>
                      </a:moveTo>
                      <a:lnTo>
                        <a:pt x="198000" y="2334217"/>
                      </a:lnTo>
                      <a:lnTo>
                        <a:pt x="414000" y="2334217"/>
                      </a:lnTo>
                      <a:lnTo>
                        <a:pt x="414000" y="2226217"/>
                      </a:lnTo>
                      <a:close/>
                      <a:moveTo>
                        <a:pt x="2070064" y="2076031"/>
                      </a:moveTo>
                      <a:lnTo>
                        <a:pt x="2070064" y="2184031"/>
                      </a:lnTo>
                      <a:lnTo>
                        <a:pt x="2286064" y="2184031"/>
                      </a:lnTo>
                      <a:lnTo>
                        <a:pt x="2286064" y="2076031"/>
                      </a:lnTo>
                      <a:close/>
                      <a:moveTo>
                        <a:pt x="1638016" y="2066694"/>
                      </a:moveTo>
                      <a:lnTo>
                        <a:pt x="1638016" y="2174694"/>
                      </a:lnTo>
                      <a:lnTo>
                        <a:pt x="1854016" y="2174694"/>
                      </a:lnTo>
                      <a:lnTo>
                        <a:pt x="1854016" y="2066694"/>
                      </a:lnTo>
                      <a:close/>
                      <a:moveTo>
                        <a:pt x="2826148" y="1992904"/>
                      </a:moveTo>
                      <a:lnTo>
                        <a:pt x="2826148" y="2100904"/>
                      </a:lnTo>
                      <a:lnTo>
                        <a:pt x="3042148" y="2100904"/>
                      </a:lnTo>
                      <a:lnTo>
                        <a:pt x="3042148" y="1992904"/>
                      </a:lnTo>
                      <a:close/>
                      <a:moveTo>
                        <a:pt x="890988" y="1992904"/>
                      </a:moveTo>
                      <a:lnTo>
                        <a:pt x="890988" y="2100904"/>
                      </a:lnTo>
                      <a:lnTo>
                        <a:pt x="1106988" y="2100904"/>
                      </a:lnTo>
                      <a:lnTo>
                        <a:pt x="1106988" y="1992904"/>
                      </a:lnTo>
                      <a:close/>
                      <a:moveTo>
                        <a:pt x="3528192" y="1983567"/>
                      </a:moveTo>
                      <a:lnTo>
                        <a:pt x="3528192" y="2091567"/>
                      </a:lnTo>
                      <a:lnTo>
                        <a:pt x="3744192" y="2091567"/>
                      </a:lnTo>
                      <a:lnTo>
                        <a:pt x="3744192" y="1983567"/>
                      </a:lnTo>
                      <a:close/>
                      <a:moveTo>
                        <a:pt x="198000" y="1983567"/>
                      </a:moveTo>
                      <a:lnTo>
                        <a:pt x="198000" y="2091567"/>
                      </a:lnTo>
                      <a:lnTo>
                        <a:pt x="414000" y="2091567"/>
                      </a:lnTo>
                      <a:lnTo>
                        <a:pt x="414000" y="1983567"/>
                      </a:lnTo>
                      <a:close/>
                      <a:moveTo>
                        <a:pt x="2070064" y="1833381"/>
                      </a:moveTo>
                      <a:lnTo>
                        <a:pt x="2070064" y="1941381"/>
                      </a:lnTo>
                      <a:lnTo>
                        <a:pt x="2286064" y="1941381"/>
                      </a:lnTo>
                      <a:lnTo>
                        <a:pt x="2286064" y="1833381"/>
                      </a:lnTo>
                      <a:close/>
                      <a:moveTo>
                        <a:pt x="1638016" y="1824044"/>
                      </a:moveTo>
                      <a:lnTo>
                        <a:pt x="1638016" y="1932044"/>
                      </a:lnTo>
                      <a:lnTo>
                        <a:pt x="1854016" y="1932044"/>
                      </a:lnTo>
                      <a:lnTo>
                        <a:pt x="1854016" y="1824044"/>
                      </a:lnTo>
                      <a:close/>
                      <a:moveTo>
                        <a:pt x="2826148" y="1750254"/>
                      </a:moveTo>
                      <a:lnTo>
                        <a:pt x="2826148" y="1858254"/>
                      </a:lnTo>
                      <a:lnTo>
                        <a:pt x="3042148" y="1858254"/>
                      </a:lnTo>
                      <a:lnTo>
                        <a:pt x="3042148" y="1750254"/>
                      </a:lnTo>
                      <a:close/>
                      <a:moveTo>
                        <a:pt x="890988" y="1750254"/>
                      </a:moveTo>
                      <a:lnTo>
                        <a:pt x="890988" y="1858254"/>
                      </a:lnTo>
                      <a:lnTo>
                        <a:pt x="1106988" y="1858254"/>
                      </a:lnTo>
                      <a:lnTo>
                        <a:pt x="1106988" y="1750254"/>
                      </a:lnTo>
                      <a:close/>
                      <a:moveTo>
                        <a:pt x="3528192" y="1740917"/>
                      </a:moveTo>
                      <a:lnTo>
                        <a:pt x="3528192" y="1848917"/>
                      </a:lnTo>
                      <a:lnTo>
                        <a:pt x="3744192" y="1848917"/>
                      </a:lnTo>
                      <a:lnTo>
                        <a:pt x="3744192" y="1740917"/>
                      </a:lnTo>
                      <a:close/>
                      <a:moveTo>
                        <a:pt x="198000" y="1740917"/>
                      </a:moveTo>
                      <a:lnTo>
                        <a:pt x="198000" y="1848917"/>
                      </a:lnTo>
                      <a:lnTo>
                        <a:pt x="414000" y="1848917"/>
                      </a:lnTo>
                      <a:lnTo>
                        <a:pt x="414000" y="1740917"/>
                      </a:lnTo>
                      <a:close/>
                      <a:moveTo>
                        <a:pt x="2070064" y="1590731"/>
                      </a:moveTo>
                      <a:lnTo>
                        <a:pt x="2070064" y="1698731"/>
                      </a:lnTo>
                      <a:lnTo>
                        <a:pt x="2286064" y="1698731"/>
                      </a:lnTo>
                      <a:lnTo>
                        <a:pt x="2286064" y="1590731"/>
                      </a:lnTo>
                      <a:close/>
                      <a:moveTo>
                        <a:pt x="1638016" y="1581394"/>
                      </a:moveTo>
                      <a:lnTo>
                        <a:pt x="1638016" y="1689394"/>
                      </a:lnTo>
                      <a:lnTo>
                        <a:pt x="1854016" y="1689394"/>
                      </a:lnTo>
                      <a:lnTo>
                        <a:pt x="1854016" y="1581394"/>
                      </a:lnTo>
                      <a:close/>
                      <a:moveTo>
                        <a:pt x="3330192" y="1507604"/>
                      </a:moveTo>
                      <a:lnTo>
                        <a:pt x="3942192" y="1507604"/>
                      </a:lnTo>
                      <a:lnTo>
                        <a:pt x="3942192" y="3931865"/>
                      </a:lnTo>
                      <a:lnTo>
                        <a:pt x="3330192" y="3931865"/>
                      </a:lnTo>
                      <a:close/>
                      <a:moveTo>
                        <a:pt x="2826148" y="1507604"/>
                      </a:moveTo>
                      <a:lnTo>
                        <a:pt x="2826148" y="1615604"/>
                      </a:lnTo>
                      <a:lnTo>
                        <a:pt x="3042148" y="1615604"/>
                      </a:lnTo>
                      <a:lnTo>
                        <a:pt x="3042148" y="1507604"/>
                      </a:lnTo>
                      <a:close/>
                      <a:moveTo>
                        <a:pt x="890988" y="1507604"/>
                      </a:moveTo>
                      <a:lnTo>
                        <a:pt x="890988" y="1615604"/>
                      </a:lnTo>
                      <a:lnTo>
                        <a:pt x="1106988" y="1615604"/>
                      </a:lnTo>
                      <a:lnTo>
                        <a:pt x="1106988" y="1507604"/>
                      </a:lnTo>
                      <a:close/>
                      <a:moveTo>
                        <a:pt x="0" y="1507604"/>
                      </a:moveTo>
                      <a:lnTo>
                        <a:pt x="612000" y="1507604"/>
                      </a:lnTo>
                      <a:lnTo>
                        <a:pt x="612000" y="3931865"/>
                      </a:lnTo>
                      <a:lnTo>
                        <a:pt x="0" y="3931865"/>
                      </a:lnTo>
                      <a:close/>
                      <a:moveTo>
                        <a:pt x="2070064" y="1348081"/>
                      </a:moveTo>
                      <a:lnTo>
                        <a:pt x="2070064" y="1456081"/>
                      </a:lnTo>
                      <a:lnTo>
                        <a:pt x="2286064" y="1456081"/>
                      </a:lnTo>
                      <a:lnTo>
                        <a:pt x="2286064" y="1348081"/>
                      </a:lnTo>
                      <a:close/>
                      <a:moveTo>
                        <a:pt x="1638016" y="1338744"/>
                      </a:moveTo>
                      <a:lnTo>
                        <a:pt x="1638016" y="1446744"/>
                      </a:lnTo>
                      <a:lnTo>
                        <a:pt x="1854016" y="1446744"/>
                      </a:lnTo>
                      <a:lnTo>
                        <a:pt x="1854016" y="1338744"/>
                      </a:lnTo>
                      <a:close/>
                      <a:moveTo>
                        <a:pt x="2628148" y="1267865"/>
                      </a:moveTo>
                      <a:lnTo>
                        <a:pt x="3240148" y="1267865"/>
                      </a:lnTo>
                      <a:lnTo>
                        <a:pt x="3240148" y="3931865"/>
                      </a:lnTo>
                      <a:lnTo>
                        <a:pt x="2628148" y="3931865"/>
                      </a:lnTo>
                      <a:close/>
                      <a:moveTo>
                        <a:pt x="692988" y="1267865"/>
                      </a:moveTo>
                      <a:lnTo>
                        <a:pt x="1304988" y="1267865"/>
                      </a:lnTo>
                      <a:lnTo>
                        <a:pt x="1304988" y="3931865"/>
                      </a:lnTo>
                      <a:lnTo>
                        <a:pt x="692988" y="3931865"/>
                      </a:lnTo>
                      <a:close/>
                      <a:moveTo>
                        <a:pt x="2070064" y="1105431"/>
                      </a:moveTo>
                      <a:lnTo>
                        <a:pt x="2070064" y="1213431"/>
                      </a:lnTo>
                      <a:lnTo>
                        <a:pt x="2286064" y="1213431"/>
                      </a:lnTo>
                      <a:lnTo>
                        <a:pt x="2286064" y="1105431"/>
                      </a:lnTo>
                      <a:close/>
                      <a:moveTo>
                        <a:pt x="1638016" y="1096094"/>
                      </a:moveTo>
                      <a:lnTo>
                        <a:pt x="1638016" y="1204094"/>
                      </a:lnTo>
                      <a:lnTo>
                        <a:pt x="1854016" y="1204094"/>
                      </a:lnTo>
                      <a:lnTo>
                        <a:pt x="1854016" y="1096094"/>
                      </a:lnTo>
                      <a:close/>
                      <a:moveTo>
                        <a:pt x="2070064" y="862781"/>
                      </a:moveTo>
                      <a:lnTo>
                        <a:pt x="2070064" y="970781"/>
                      </a:lnTo>
                      <a:lnTo>
                        <a:pt x="2286064" y="970781"/>
                      </a:lnTo>
                      <a:lnTo>
                        <a:pt x="2286064" y="862781"/>
                      </a:lnTo>
                      <a:close/>
                      <a:moveTo>
                        <a:pt x="1638016" y="853444"/>
                      </a:moveTo>
                      <a:lnTo>
                        <a:pt x="1638016" y="961444"/>
                      </a:lnTo>
                      <a:lnTo>
                        <a:pt x="1854016" y="961444"/>
                      </a:lnTo>
                      <a:lnTo>
                        <a:pt x="1854016" y="853444"/>
                      </a:lnTo>
                      <a:close/>
                      <a:moveTo>
                        <a:pt x="1883174" y="0"/>
                      </a:moveTo>
                      <a:lnTo>
                        <a:pt x="2040907" y="0"/>
                      </a:lnTo>
                      <a:lnTo>
                        <a:pt x="2040907" y="355600"/>
                      </a:lnTo>
                      <a:lnTo>
                        <a:pt x="2178064" y="355600"/>
                      </a:lnTo>
                      <a:lnTo>
                        <a:pt x="2178064" y="596007"/>
                      </a:lnTo>
                      <a:lnTo>
                        <a:pt x="2538104" y="596007"/>
                      </a:lnTo>
                      <a:lnTo>
                        <a:pt x="2538104" y="3931865"/>
                      </a:lnTo>
                      <a:lnTo>
                        <a:pt x="2142040" y="3931865"/>
                      </a:lnTo>
                      <a:lnTo>
                        <a:pt x="2142040" y="3291036"/>
                      </a:lnTo>
                      <a:lnTo>
                        <a:pt x="1782040" y="3291036"/>
                      </a:lnTo>
                      <a:lnTo>
                        <a:pt x="1782040" y="3931865"/>
                      </a:lnTo>
                      <a:lnTo>
                        <a:pt x="1385976" y="3931865"/>
                      </a:lnTo>
                      <a:lnTo>
                        <a:pt x="1385976" y="596007"/>
                      </a:lnTo>
                      <a:lnTo>
                        <a:pt x="1746016" y="596007"/>
                      </a:lnTo>
                      <a:lnTo>
                        <a:pt x="1746016" y="355600"/>
                      </a:lnTo>
                      <a:lnTo>
                        <a:pt x="1883174" y="35560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33" name="Right Triangle 13">
                  <a:extLst>
                    <a:ext uri="{FF2B5EF4-FFF2-40B4-BE49-F238E27FC236}">
                      <a16:creationId xmlns:a16="http://schemas.microsoft.com/office/drawing/2014/main" id="{467B73C5-39FF-6814-20D2-8CF50A69BE37}"/>
                    </a:ext>
                  </a:extLst>
                </p:cNvPr>
                <p:cNvSpPr/>
                <p:nvPr/>
              </p:nvSpPr>
              <p:spPr>
                <a:xfrm>
                  <a:off x="1823542" y="1617134"/>
                  <a:ext cx="504056" cy="504056"/>
                </a:xfrm>
                <a:custGeom>
                  <a:avLst/>
                  <a:gdLst/>
                  <a:ahLst/>
                  <a:cxnLst/>
                  <a:rect l="l" t="t" r="r" b="b"/>
                  <a:pathLst>
                    <a:path w="3888432" h="3921971">
                      <a:moveTo>
                        <a:pt x="3379043" y="3254688"/>
                      </a:moveTo>
                      <a:lnTo>
                        <a:pt x="3379043" y="3462328"/>
                      </a:lnTo>
                      <a:lnTo>
                        <a:pt x="3628183" y="3462328"/>
                      </a:lnTo>
                      <a:lnTo>
                        <a:pt x="3628183" y="3254688"/>
                      </a:lnTo>
                      <a:close/>
                      <a:moveTo>
                        <a:pt x="2945132" y="3254688"/>
                      </a:moveTo>
                      <a:lnTo>
                        <a:pt x="2945132" y="3462328"/>
                      </a:lnTo>
                      <a:lnTo>
                        <a:pt x="3194272" y="3462328"/>
                      </a:lnTo>
                      <a:lnTo>
                        <a:pt x="3194272" y="3254688"/>
                      </a:lnTo>
                      <a:close/>
                      <a:moveTo>
                        <a:pt x="2514947" y="3254688"/>
                      </a:moveTo>
                      <a:lnTo>
                        <a:pt x="2514947" y="3462328"/>
                      </a:lnTo>
                      <a:lnTo>
                        <a:pt x="2764087" y="3462328"/>
                      </a:lnTo>
                      <a:lnTo>
                        <a:pt x="2764087" y="3254688"/>
                      </a:lnTo>
                      <a:close/>
                      <a:moveTo>
                        <a:pt x="3379043" y="2864535"/>
                      </a:moveTo>
                      <a:lnTo>
                        <a:pt x="3379043" y="3072175"/>
                      </a:lnTo>
                      <a:lnTo>
                        <a:pt x="3628183" y="3072175"/>
                      </a:lnTo>
                      <a:lnTo>
                        <a:pt x="3628183" y="2864535"/>
                      </a:lnTo>
                      <a:close/>
                      <a:moveTo>
                        <a:pt x="2945132" y="2864535"/>
                      </a:moveTo>
                      <a:lnTo>
                        <a:pt x="2945132" y="3072175"/>
                      </a:lnTo>
                      <a:lnTo>
                        <a:pt x="3194272" y="3072175"/>
                      </a:lnTo>
                      <a:lnTo>
                        <a:pt x="3194272" y="2864535"/>
                      </a:lnTo>
                      <a:close/>
                      <a:moveTo>
                        <a:pt x="2514947" y="2864535"/>
                      </a:moveTo>
                      <a:lnTo>
                        <a:pt x="2514947" y="3072175"/>
                      </a:lnTo>
                      <a:lnTo>
                        <a:pt x="2764087" y="3072175"/>
                      </a:lnTo>
                      <a:lnTo>
                        <a:pt x="2764087" y="2864535"/>
                      </a:lnTo>
                      <a:close/>
                      <a:moveTo>
                        <a:pt x="1945832" y="2577619"/>
                      </a:moveTo>
                      <a:lnTo>
                        <a:pt x="1945832" y="2937659"/>
                      </a:lnTo>
                      <a:lnTo>
                        <a:pt x="2124754" y="2937659"/>
                      </a:lnTo>
                      <a:lnTo>
                        <a:pt x="2124754" y="2577619"/>
                      </a:lnTo>
                      <a:close/>
                      <a:moveTo>
                        <a:pt x="1531681" y="2577619"/>
                      </a:moveTo>
                      <a:lnTo>
                        <a:pt x="1531681" y="2937659"/>
                      </a:lnTo>
                      <a:lnTo>
                        <a:pt x="1710603" y="2937659"/>
                      </a:lnTo>
                      <a:lnTo>
                        <a:pt x="1710603" y="2577619"/>
                      </a:lnTo>
                      <a:close/>
                      <a:moveTo>
                        <a:pt x="1117528" y="2577619"/>
                      </a:moveTo>
                      <a:lnTo>
                        <a:pt x="1117528" y="2937659"/>
                      </a:lnTo>
                      <a:lnTo>
                        <a:pt x="1296450" y="2937659"/>
                      </a:lnTo>
                      <a:lnTo>
                        <a:pt x="1296450" y="2577619"/>
                      </a:lnTo>
                      <a:close/>
                      <a:moveTo>
                        <a:pt x="703375" y="2577619"/>
                      </a:moveTo>
                      <a:lnTo>
                        <a:pt x="703375" y="2937659"/>
                      </a:lnTo>
                      <a:lnTo>
                        <a:pt x="882297" y="2937659"/>
                      </a:lnTo>
                      <a:lnTo>
                        <a:pt x="882297" y="2577619"/>
                      </a:lnTo>
                      <a:close/>
                      <a:moveTo>
                        <a:pt x="289222" y="2577619"/>
                      </a:moveTo>
                      <a:lnTo>
                        <a:pt x="289222" y="2937659"/>
                      </a:lnTo>
                      <a:lnTo>
                        <a:pt x="468144" y="2937659"/>
                      </a:lnTo>
                      <a:lnTo>
                        <a:pt x="468144" y="2577619"/>
                      </a:lnTo>
                      <a:close/>
                      <a:moveTo>
                        <a:pt x="3379043" y="2474382"/>
                      </a:moveTo>
                      <a:lnTo>
                        <a:pt x="3379043" y="2682022"/>
                      </a:lnTo>
                      <a:lnTo>
                        <a:pt x="3628183" y="2682022"/>
                      </a:lnTo>
                      <a:lnTo>
                        <a:pt x="3628183" y="2474382"/>
                      </a:lnTo>
                      <a:close/>
                      <a:moveTo>
                        <a:pt x="2945132" y="2474382"/>
                      </a:moveTo>
                      <a:lnTo>
                        <a:pt x="2945132" y="2682022"/>
                      </a:lnTo>
                      <a:lnTo>
                        <a:pt x="3194272" y="2682022"/>
                      </a:lnTo>
                      <a:lnTo>
                        <a:pt x="3194272" y="2474382"/>
                      </a:lnTo>
                      <a:close/>
                      <a:moveTo>
                        <a:pt x="2514947" y="2474382"/>
                      </a:moveTo>
                      <a:lnTo>
                        <a:pt x="2514947" y="2682022"/>
                      </a:lnTo>
                      <a:lnTo>
                        <a:pt x="2764087" y="2682022"/>
                      </a:lnTo>
                      <a:lnTo>
                        <a:pt x="2764087" y="2474382"/>
                      </a:lnTo>
                      <a:close/>
                      <a:moveTo>
                        <a:pt x="3379043" y="2084229"/>
                      </a:moveTo>
                      <a:lnTo>
                        <a:pt x="3379043" y="2291869"/>
                      </a:lnTo>
                      <a:lnTo>
                        <a:pt x="3628183" y="2291869"/>
                      </a:lnTo>
                      <a:lnTo>
                        <a:pt x="3628183" y="2084229"/>
                      </a:lnTo>
                      <a:close/>
                      <a:moveTo>
                        <a:pt x="2945132" y="2084229"/>
                      </a:moveTo>
                      <a:lnTo>
                        <a:pt x="2945132" y="2291869"/>
                      </a:lnTo>
                      <a:lnTo>
                        <a:pt x="3194272" y="2291869"/>
                      </a:lnTo>
                      <a:lnTo>
                        <a:pt x="3194272" y="2084229"/>
                      </a:lnTo>
                      <a:close/>
                      <a:moveTo>
                        <a:pt x="2514947" y="2084229"/>
                      </a:moveTo>
                      <a:lnTo>
                        <a:pt x="2514947" y="2291869"/>
                      </a:lnTo>
                      <a:lnTo>
                        <a:pt x="2764087" y="2291869"/>
                      </a:lnTo>
                      <a:lnTo>
                        <a:pt x="2764087" y="2084229"/>
                      </a:lnTo>
                      <a:close/>
                      <a:moveTo>
                        <a:pt x="2124144" y="1714020"/>
                      </a:moveTo>
                      <a:lnTo>
                        <a:pt x="2124144" y="2164020"/>
                      </a:lnTo>
                      <a:lnTo>
                        <a:pt x="1296144" y="2164020"/>
                      </a:lnTo>
                      <a:close/>
                      <a:moveTo>
                        <a:pt x="197090" y="609603"/>
                      </a:moveTo>
                      <a:lnTo>
                        <a:pt x="525322" y="609603"/>
                      </a:lnTo>
                      <a:lnTo>
                        <a:pt x="584058" y="2101023"/>
                      </a:lnTo>
                      <a:lnTo>
                        <a:pt x="1296144" y="1714020"/>
                      </a:lnTo>
                      <a:lnTo>
                        <a:pt x="1296144" y="2164020"/>
                      </a:lnTo>
                      <a:lnTo>
                        <a:pt x="586539" y="2164020"/>
                      </a:lnTo>
                      <a:lnTo>
                        <a:pt x="590547" y="2265787"/>
                      </a:lnTo>
                      <a:lnTo>
                        <a:pt x="2232248" y="2265787"/>
                      </a:lnTo>
                      <a:lnTo>
                        <a:pt x="2232248" y="1954513"/>
                      </a:lnTo>
                      <a:lnTo>
                        <a:pt x="2232248" y="1054513"/>
                      </a:lnTo>
                      <a:lnTo>
                        <a:pt x="3888248" y="1954513"/>
                      </a:lnTo>
                      <a:lnTo>
                        <a:pt x="3888432" y="1954513"/>
                      </a:lnTo>
                      <a:lnTo>
                        <a:pt x="3888432" y="3921971"/>
                      </a:lnTo>
                      <a:lnTo>
                        <a:pt x="2304256" y="3921971"/>
                      </a:lnTo>
                      <a:lnTo>
                        <a:pt x="2232248" y="3921971"/>
                      </a:lnTo>
                      <a:lnTo>
                        <a:pt x="772857" y="3921971"/>
                      </a:lnTo>
                      <a:lnTo>
                        <a:pt x="772857" y="3290059"/>
                      </a:lnTo>
                      <a:lnTo>
                        <a:pt x="361206" y="3290059"/>
                      </a:lnTo>
                      <a:lnTo>
                        <a:pt x="361206" y="3921971"/>
                      </a:lnTo>
                      <a:lnTo>
                        <a:pt x="0" y="3921971"/>
                      </a:lnTo>
                      <a:lnTo>
                        <a:pt x="0" y="2265787"/>
                      </a:lnTo>
                      <a:lnTo>
                        <a:pt x="131865" y="2265787"/>
                      </a:lnTo>
                      <a:close/>
                      <a:moveTo>
                        <a:pt x="929888" y="0"/>
                      </a:moveTo>
                      <a:cubicBezTo>
                        <a:pt x="1019595" y="0"/>
                        <a:pt x="1124659" y="30463"/>
                        <a:pt x="1166726" y="102575"/>
                      </a:cubicBezTo>
                      <a:cubicBezTo>
                        <a:pt x="1212070" y="48192"/>
                        <a:pt x="1255094" y="19511"/>
                        <a:pt x="1304210" y="14210"/>
                      </a:cubicBezTo>
                      <a:cubicBezTo>
                        <a:pt x="1353326" y="8909"/>
                        <a:pt x="1418945" y="35057"/>
                        <a:pt x="1461423" y="70767"/>
                      </a:cubicBezTo>
                      <a:cubicBezTo>
                        <a:pt x="1500648" y="39845"/>
                        <a:pt x="1550404" y="23049"/>
                        <a:pt x="1604082" y="23049"/>
                      </a:cubicBezTo>
                      <a:cubicBezTo>
                        <a:pt x="1692530" y="23049"/>
                        <a:pt x="1770327" y="68651"/>
                        <a:pt x="1814928" y="137833"/>
                      </a:cubicBezTo>
                      <a:cubicBezTo>
                        <a:pt x="1859765" y="69447"/>
                        <a:pt x="1937139" y="24416"/>
                        <a:pt x="2025031" y="24416"/>
                      </a:cubicBezTo>
                      <a:cubicBezTo>
                        <a:pt x="2135143" y="24416"/>
                        <a:pt x="2228747" y="95092"/>
                        <a:pt x="2261925" y="193913"/>
                      </a:cubicBezTo>
                      <a:cubicBezTo>
                        <a:pt x="2262329" y="193791"/>
                        <a:pt x="2262735" y="193790"/>
                        <a:pt x="2263140" y="193790"/>
                      </a:cubicBezTo>
                      <a:cubicBezTo>
                        <a:pt x="2402209" y="193790"/>
                        <a:pt x="2514947" y="306528"/>
                        <a:pt x="2514947" y="445597"/>
                      </a:cubicBezTo>
                      <a:cubicBezTo>
                        <a:pt x="2514947" y="584666"/>
                        <a:pt x="2402209" y="697404"/>
                        <a:pt x="2263140" y="697404"/>
                      </a:cubicBezTo>
                      <a:cubicBezTo>
                        <a:pt x="2176391" y="697404"/>
                        <a:pt x="2099888" y="653537"/>
                        <a:pt x="2054640" y="586750"/>
                      </a:cubicBezTo>
                      <a:cubicBezTo>
                        <a:pt x="2010395" y="653762"/>
                        <a:pt x="1934062" y="697404"/>
                        <a:pt x="1847535" y="697404"/>
                      </a:cubicBezTo>
                      <a:cubicBezTo>
                        <a:pt x="1789311" y="697404"/>
                        <a:pt x="1735702" y="677642"/>
                        <a:pt x="1693695" y="643630"/>
                      </a:cubicBezTo>
                      <a:cubicBezTo>
                        <a:pt x="1651689" y="677642"/>
                        <a:pt x="1598080" y="697404"/>
                        <a:pt x="1539855" y="697404"/>
                      </a:cubicBezTo>
                      <a:cubicBezTo>
                        <a:pt x="1441551" y="697404"/>
                        <a:pt x="1356403" y="641072"/>
                        <a:pt x="1315888" y="558445"/>
                      </a:cubicBezTo>
                      <a:cubicBezTo>
                        <a:pt x="1272229" y="598661"/>
                        <a:pt x="1206400" y="634839"/>
                        <a:pt x="1149712" y="622576"/>
                      </a:cubicBezTo>
                      <a:cubicBezTo>
                        <a:pt x="1096483" y="611061"/>
                        <a:pt x="1025744" y="572014"/>
                        <a:pt x="984978" y="498638"/>
                      </a:cubicBezTo>
                      <a:cubicBezTo>
                        <a:pt x="959504" y="574665"/>
                        <a:pt x="887516" y="629050"/>
                        <a:pt x="802824" y="629050"/>
                      </a:cubicBezTo>
                      <a:cubicBezTo>
                        <a:pt x="724492" y="629050"/>
                        <a:pt x="657026" y="582526"/>
                        <a:pt x="627413" y="515210"/>
                      </a:cubicBezTo>
                      <a:cubicBezTo>
                        <a:pt x="584988" y="553591"/>
                        <a:pt x="527392" y="574026"/>
                        <a:pt x="479717" y="567162"/>
                      </a:cubicBezTo>
                      <a:cubicBezTo>
                        <a:pt x="439788" y="561414"/>
                        <a:pt x="406466" y="547383"/>
                        <a:pt x="379767" y="527160"/>
                      </a:cubicBezTo>
                      <a:cubicBezTo>
                        <a:pt x="310874" y="498171"/>
                        <a:pt x="262300" y="430445"/>
                        <a:pt x="261518" y="351249"/>
                      </a:cubicBezTo>
                      <a:cubicBezTo>
                        <a:pt x="261425" y="351089"/>
                        <a:pt x="261381" y="350918"/>
                        <a:pt x="261338" y="350746"/>
                      </a:cubicBezTo>
                      <a:cubicBezTo>
                        <a:pt x="228153" y="316942"/>
                        <a:pt x="208360" y="270473"/>
                        <a:pt x="208360" y="219381"/>
                      </a:cubicBezTo>
                      <a:cubicBezTo>
                        <a:pt x="208360" y="112466"/>
                        <a:pt x="295031" y="25795"/>
                        <a:pt x="401946" y="25795"/>
                      </a:cubicBezTo>
                      <a:cubicBezTo>
                        <a:pt x="425158" y="25795"/>
                        <a:pt x="447416" y="29880"/>
                        <a:pt x="467791" y="38056"/>
                      </a:cubicBezTo>
                      <a:cubicBezTo>
                        <a:pt x="585794" y="17893"/>
                        <a:pt x="696162" y="87852"/>
                        <a:pt x="737322" y="124235"/>
                      </a:cubicBezTo>
                      <a:cubicBezTo>
                        <a:pt x="782627" y="68126"/>
                        <a:pt x="852143" y="0"/>
                        <a:pt x="929888"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34" name="Rectangle 24">
                  <a:extLst>
                    <a:ext uri="{FF2B5EF4-FFF2-40B4-BE49-F238E27FC236}">
                      <a16:creationId xmlns:a16="http://schemas.microsoft.com/office/drawing/2014/main" id="{E697D0F8-324E-2E7E-9548-F7A84DB801D8}"/>
                    </a:ext>
                  </a:extLst>
                </p:cNvPr>
                <p:cNvSpPr>
                  <a:spLocks noChangeAspect="1"/>
                </p:cNvSpPr>
                <p:nvPr/>
              </p:nvSpPr>
              <p:spPr>
                <a:xfrm rot="20700000">
                  <a:off x="2307865" y="1808900"/>
                  <a:ext cx="456968" cy="360000"/>
                </a:xfrm>
                <a:custGeom>
                  <a:avLst/>
                  <a:gdLst/>
                  <a:ahLst/>
                  <a:cxnLst/>
                  <a:rect l="l" t="t" r="r" b="b"/>
                  <a:pathLst>
                    <a:path w="3805825" h="2998234">
                      <a:moveTo>
                        <a:pt x="571963" y="2092124"/>
                      </a:moveTo>
                      <a:lnTo>
                        <a:pt x="465390" y="2092124"/>
                      </a:lnTo>
                      <a:lnTo>
                        <a:pt x="571963" y="2198697"/>
                      </a:lnTo>
                      <a:close/>
                      <a:moveTo>
                        <a:pt x="571962" y="1939097"/>
                      </a:moveTo>
                      <a:lnTo>
                        <a:pt x="465390" y="2045669"/>
                      </a:lnTo>
                      <a:lnTo>
                        <a:pt x="571962" y="2045669"/>
                      </a:lnTo>
                      <a:close/>
                      <a:moveTo>
                        <a:pt x="724990" y="2092124"/>
                      </a:moveTo>
                      <a:lnTo>
                        <a:pt x="618417" y="2092124"/>
                      </a:lnTo>
                      <a:lnTo>
                        <a:pt x="618418" y="2198697"/>
                      </a:lnTo>
                      <a:close/>
                      <a:moveTo>
                        <a:pt x="618418" y="1939104"/>
                      </a:moveTo>
                      <a:lnTo>
                        <a:pt x="618417" y="2045669"/>
                      </a:lnTo>
                      <a:lnTo>
                        <a:pt x="724982" y="2045669"/>
                      </a:lnTo>
                      <a:close/>
                      <a:moveTo>
                        <a:pt x="760612" y="1901643"/>
                      </a:moveTo>
                      <a:lnTo>
                        <a:pt x="654047" y="1901643"/>
                      </a:lnTo>
                      <a:lnTo>
                        <a:pt x="760612" y="2008208"/>
                      </a:lnTo>
                      <a:close/>
                      <a:moveTo>
                        <a:pt x="760612" y="1748616"/>
                      </a:moveTo>
                      <a:lnTo>
                        <a:pt x="654040" y="1855188"/>
                      </a:lnTo>
                      <a:lnTo>
                        <a:pt x="760612" y="1855188"/>
                      </a:lnTo>
                      <a:close/>
                      <a:moveTo>
                        <a:pt x="913640" y="1901643"/>
                      </a:moveTo>
                      <a:lnTo>
                        <a:pt x="807067" y="1901643"/>
                      </a:lnTo>
                      <a:lnTo>
                        <a:pt x="807067" y="2008216"/>
                      </a:lnTo>
                      <a:close/>
                      <a:moveTo>
                        <a:pt x="807067" y="1748615"/>
                      </a:moveTo>
                      <a:lnTo>
                        <a:pt x="807067" y="1855188"/>
                      </a:lnTo>
                      <a:lnTo>
                        <a:pt x="913640" y="1855188"/>
                      </a:lnTo>
                      <a:close/>
                      <a:moveTo>
                        <a:pt x="953368" y="1708887"/>
                      </a:moveTo>
                      <a:lnTo>
                        <a:pt x="846796" y="1708887"/>
                      </a:lnTo>
                      <a:lnTo>
                        <a:pt x="953368" y="1815459"/>
                      </a:lnTo>
                      <a:close/>
                      <a:moveTo>
                        <a:pt x="953368" y="1555860"/>
                      </a:moveTo>
                      <a:lnTo>
                        <a:pt x="846796" y="1662432"/>
                      </a:lnTo>
                      <a:lnTo>
                        <a:pt x="953368" y="1662432"/>
                      </a:lnTo>
                      <a:close/>
                      <a:moveTo>
                        <a:pt x="1106396" y="1708887"/>
                      </a:moveTo>
                      <a:lnTo>
                        <a:pt x="999823" y="1708887"/>
                      </a:lnTo>
                      <a:lnTo>
                        <a:pt x="999823" y="1815460"/>
                      </a:lnTo>
                      <a:close/>
                      <a:moveTo>
                        <a:pt x="999823" y="1555860"/>
                      </a:moveTo>
                      <a:lnTo>
                        <a:pt x="999823" y="1662432"/>
                      </a:lnTo>
                      <a:lnTo>
                        <a:pt x="1106396" y="1662432"/>
                      </a:lnTo>
                      <a:close/>
                      <a:moveTo>
                        <a:pt x="1144754" y="1514764"/>
                      </a:moveTo>
                      <a:lnTo>
                        <a:pt x="1038182" y="1514764"/>
                      </a:lnTo>
                      <a:lnTo>
                        <a:pt x="1144754" y="1621337"/>
                      </a:lnTo>
                      <a:close/>
                      <a:moveTo>
                        <a:pt x="1144754" y="1361737"/>
                      </a:moveTo>
                      <a:lnTo>
                        <a:pt x="1038182" y="1468309"/>
                      </a:lnTo>
                      <a:lnTo>
                        <a:pt x="1144754" y="1468309"/>
                      </a:lnTo>
                      <a:close/>
                      <a:moveTo>
                        <a:pt x="1297782" y="1514764"/>
                      </a:moveTo>
                      <a:lnTo>
                        <a:pt x="1191209" y="1514764"/>
                      </a:lnTo>
                      <a:lnTo>
                        <a:pt x="1191209" y="1621337"/>
                      </a:lnTo>
                      <a:close/>
                      <a:moveTo>
                        <a:pt x="1191209" y="1361737"/>
                      </a:moveTo>
                      <a:lnTo>
                        <a:pt x="1191209" y="1468309"/>
                      </a:lnTo>
                      <a:lnTo>
                        <a:pt x="1297782" y="1468309"/>
                      </a:lnTo>
                      <a:close/>
                      <a:moveTo>
                        <a:pt x="1335838" y="1323681"/>
                      </a:moveTo>
                      <a:lnTo>
                        <a:pt x="1229266" y="1323681"/>
                      </a:lnTo>
                      <a:lnTo>
                        <a:pt x="1335838" y="1430253"/>
                      </a:lnTo>
                      <a:close/>
                      <a:moveTo>
                        <a:pt x="1335838" y="1170654"/>
                      </a:moveTo>
                      <a:lnTo>
                        <a:pt x="1229266" y="1277226"/>
                      </a:lnTo>
                      <a:lnTo>
                        <a:pt x="1335838" y="1277226"/>
                      </a:lnTo>
                      <a:close/>
                      <a:moveTo>
                        <a:pt x="1488865" y="1323681"/>
                      </a:moveTo>
                      <a:lnTo>
                        <a:pt x="1382293" y="1323681"/>
                      </a:lnTo>
                      <a:lnTo>
                        <a:pt x="1382293" y="1430253"/>
                      </a:lnTo>
                      <a:close/>
                      <a:moveTo>
                        <a:pt x="1382293" y="1170653"/>
                      </a:moveTo>
                      <a:lnTo>
                        <a:pt x="1382293" y="1277226"/>
                      </a:lnTo>
                      <a:lnTo>
                        <a:pt x="1488865" y="1277226"/>
                      </a:lnTo>
                      <a:close/>
                      <a:moveTo>
                        <a:pt x="2914702" y="2523007"/>
                      </a:moveTo>
                      <a:cubicBezTo>
                        <a:pt x="2900642" y="2508947"/>
                        <a:pt x="2877845" y="2508947"/>
                        <a:pt x="2863784" y="2523007"/>
                      </a:cubicBezTo>
                      <a:cubicBezTo>
                        <a:pt x="2849724" y="2537067"/>
                        <a:pt x="2849724" y="2559864"/>
                        <a:pt x="2863784" y="2573924"/>
                      </a:cubicBezTo>
                      <a:cubicBezTo>
                        <a:pt x="2877845" y="2587985"/>
                        <a:pt x="2900642" y="2587985"/>
                        <a:pt x="2914702" y="2573924"/>
                      </a:cubicBezTo>
                      <a:cubicBezTo>
                        <a:pt x="2928762" y="2559864"/>
                        <a:pt x="2928762" y="2537067"/>
                        <a:pt x="2914702" y="2523007"/>
                      </a:cubicBezTo>
                      <a:close/>
                      <a:moveTo>
                        <a:pt x="1526922" y="1132597"/>
                      </a:moveTo>
                      <a:lnTo>
                        <a:pt x="1420350" y="1132596"/>
                      </a:lnTo>
                      <a:lnTo>
                        <a:pt x="1526922" y="1239169"/>
                      </a:lnTo>
                      <a:close/>
                      <a:moveTo>
                        <a:pt x="1526922" y="979569"/>
                      </a:moveTo>
                      <a:lnTo>
                        <a:pt x="1420350" y="1086141"/>
                      </a:lnTo>
                      <a:lnTo>
                        <a:pt x="1526922" y="1086142"/>
                      </a:lnTo>
                      <a:close/>
                      <a:moveTo>
                        <a:pt x="1679950" y="1132597"/>
                      </a:moveTo>
                      <a:lnTo>
                        <a:pt x="1573377" y="1132597"/>
                      </a:lnTo>
                      <a:lnTo>
                        <a:pt x="1573377" y="1239169"/>
                      </a:lnTo>
                      <a:close/>
                      <a:moveTo>
                        <a:pt x="1573377" y="979569"/>
                      </a:moveTo>
                      <a:lnTo>
                        <a:pt x="1573377" y="1086142"/>
                      </a:lnTo>
                      <a:lnTo>
                        <a:pt x="1679950" y="1086142"/>
                      </a:lnTo>
                      <a:close/>
                      <a:moveTo>
                        <a:pt x="1718007" y="941512"/>
                      </a:moveTo>
                      <a:lnTo>
                        <a:pt x="1611434" y="941512"/>
                      </a:lnTo>
                      <a:lnTo>
                        <a:pt x="1718007" y="1048085"/>
                      </a:lnTo>
                      <a:close/>
                      <a:moveTo>
                        <a:pt x="1718006" y="788485"/>
                      </a:moveTo>
                      <a:lnTo>
                        <a:pt x="1611434" y="895057"/>
                      </a:lnTo>
                      <a:lnTo>
                        <a:pt x="1718006" y="895057"/>
                      </a:lnTo>
                      <a:close/>
                      <a:moveTo>
                        <a:pt x="1871034" y="941512"/>
                      </a:moveTo>
                      <a:lnTo>
                        <a:pt x="1764461" y="941512"/>
                      </a:lnTo>
                      <a:lnTo>
                        <a:pt x="1764462" y="1048085"/>
                      </a:lnTo>
                      <a:close/>
                      <a:moveTo>
                        <a:pt x="1764461" y="788485"/>
                      </a:moveTo>
                      <a:lnTo>
                        <a:pt x="1764462" y="895057"/>
                      </a:lnTo>
                      <a:lnTo>
                        <a:pt x="1871034" y="895057"/>
                      </a:lnTo>
                      <a:close/>
                      <a:moveTo>
                        <a:pt x="3382381" y="1946466"/>
                      </a:moveTo>
                      <a:lnTo>
                        <a:pt x="2893361" y="2435486"/>
                      </a:lnTo>
                      <a:lnTo>
                        <a:pt x="2933988" y="2428503"/>
                      </a:lnTo>
                      <a:lnTo>
                        <a:pt x="3009207" y="2503722"/>
                      </a:lnTo>
                      <a:lnTo>
                        <a:pt x="3003173" y="2538827"/>
                      </a:lnTo>
                      <a:lnTo>
                        <a:pt x="3488958" y="2053042"/>
                      </a:lnTo>
                      <a:lnTo>
                        <a:pt x="3388629" y="1952714"/>
                      </a:lnTo>
                      <a:close/>
                      <a:moveTo>
                        <a:pt x="2405874" y="794872"/>
                      </a:moveTo>
                      <a:lnTo>
                        <a:pt x="2299301" y="794872"/>
                      </a:lnTo>
                      <a:lnTo>
                        <a:pt x="2405874" y="901444"/>
                      </a:lnTo>
                      <a:close/>
                      <a:moveTo>
                        <a:pt x="2789111" y="1176277"/>
                      </a:moveTo>
                      <a:lnTo>
                        <a:pt x="2682538" y="1176278"/>
                      </a:lnTo>
                      <a:lnTo>
                        <a:pt x="2789111" y="1282850"/>
                      </a:lnTo>
                      <a:close/>
                      <a:moveTo>
                        <a:pt x="2596355" y="983521"/>
                      </a:moveTo>
                      <a:lnTo>
                        <a:pt x="2489782" y="983522"/>
                      </a:lnTo>
                      <a:lnTo>
                        <a:pt x="2596355" y="1090094"/>
                      </a:lnTo>
                      <a:close/>
                      <a:moveTo>
                        <a:pt x="3174317" y="1558747"/>
                      </a:moveTo>
                      <a:lnTo>
                        <a:pt x="3067745" y="1558747"/>
                      </a:lnTo>
                      <a:lnTo>
                        <a:pt x="3174317" y="1665320"/>
                      </a:lnTo>
                      <a:close/>
                      <a:moveTo>
                        <a:pt x="2983234" y="1367664"/>
                      </a:moveTo>
                      <a:lnTo>
                        <a:pt x="2876661" y="1367664"/>
                      </a:lnTo>
                      <a:lnTo>
                        <a:pt x="2983234" y="1474236"/>
                      </a:lnTo>
                      <a:close/>
                      <a:moveTo>
                        <a:pt x="3556486" y="1940915"/>
                      </a:moveTo>
                      <a:lnTo>
                        <a:pt x="3449914" y="1940915"/>
                      </a:lnTo>
                      <a:lnTo>
                        <a:pt x="3556487" y="2047488"/>
                      </a:lnTo>
                      <a:close/>
                      <a:moveTo>
                        <a:pt x="3365402" y="1749831"/>
                      </a:moveTo>
                      <a:lnTo>
                        <a:pt x="3258830" y="1749831"/>
                      </a:lnTo>
                      <a:lnTo>
                        <a:pt x="3365402" y="1856404"/>
                      </a:lnTo>
                      <a:close/>
                      <a:moveTo>
                        <a:pt x="3761426" y="2144804"/>
                      </a:moveTo>
                      <a:lnTo>
                        <a:pt x="3654853" y="2144804"/>
                      </a:lnTo>
                      <a:lnTo>
                        <a:pt x="3761426" y="2251377"/>
                      </a:lnTo>
                      <a:close/>
                      <a:moveTo>
                        <a:pt x="2405874" y="657532"/>
                      </a:moveTo>
                      <a:lnTo>
                        <a:pt x="2314989" y="748417"/>
                      </a:lnTo>
                      <a:lnTo>
                        <a:pt x="2405874" y="748417"/>
                      </a:lnTo>
                      <a:close/>
                      <a:moveTo>
                        <a:pt x="2558894" y="794872"/>
                      </a:moveTo>
                      <a:lnTo>
                        <a:pt x="2452329" y="794872"/>
                      </a:lnTo>
                      <a:lnTo>
                        <a:pt x="2452329" y="901437"/>
                      </a:lnTo>
                      <a:close/>
                      <a:moveTo>
                        <a:pt x="2596355" y="830501"/>
                      </a:moveTo>
                      <a:lnTo>
                        <a:pt x="2489790" y="937067"/>
                      </a:lnTo>
                      <a:lnTo>
                        <a:pt x="2596355" y="937067"/>
                      </a:lnTo>
                      <a:close/>
                      <a:moveTo>
                        <a:pt x="2942138" y="1176278"/>
                      </a:moveTo>
                      <a:lnTo>
                        <a:pt x="2835566" y="1176277"/>
                      </a:lnTo>
                      <a:lnTo>
                        <a:pt x="2835566" y="1282850"/>
                      </a:lnTo>
                      <a:close/>
                      <a:moveTo>
                        <a:pt x="2789111" y="1023250"/>
                      </a:moveTo>
                      <a:lnTo>
                        <a:pt x="2682538" y="1129823"/>
                      </a:lnTo>
                      <a:lnTo>
                        <a:pt x="2789111" y="1129823"/>
                      </a:lnTo>
                      <a:close/>
                      <a:moveTo>
                        <a:pt x="2749382" y="983521"/>
                      </a:moveTo>
                      <a:lnTo>
                        <a:pt x="2642810" y="983522"/>
                      </a:lnTo>
                      <a:lnTo>
                        <a:pt x="2642810" y="1090094"/>
                      </a:lnTo>
                      <a:close/>
                      <a:moveTo>
                        <a:pt x="3327345" y="1558747"/>
                      </a:moveTo>
                      <a:lnTo>
                        <a:pt x="3220772" y="1558747"/>
                      </a:lnTo>
                      <a:lnTo>
                        <a:pt x="3220772" y="1665320"/>
                      </a:lnTo>
                      <a:close/>
                      <a:moveTo>
                        <a:pt x="3174317" y="1405720"/>
                      </a:moveTo>
                      <a:lnTo>
                        <a:pt x="3067745" y="1512292"/>
                      </a:lnTo>
                      <a:lnTo>
                        <a:pt x="3174317" y="1512292"/>
                      </a:lnTo>
                      <a:close/>
                      <a:moveTo>
                        <a:pt x="3136261" y="1367664"/>
                      </a:moveTo>
                      <a:lnTo>
                        <a:pt x="3029688" y="1367664"/>
                      </a:lnTo>
                      <a:lnTo>
                        <a:pt x="3029689" y="1474236"/>
                      </a:lnTo>
                      <a:close/>
                      <a:moveTo>
                        <a:pt x="2983234" y="1214636"/>
                      </a:moveTo>
                      <a:lnTo>
                        <a:pt x="2876661" y="1321209"/>
                      </a:lnTo>
                      <a:lnTo>
                        <a:pt x="2983234" y="1321209"/>
                      </a:lnTo>
                      <a:close/>
                      <a:moveTo>
                        <a:pt x="3709514" y="1940915"/>
                      </a:moveTo>
                      <a:lnTo>
                        <a:pt x="3602941" y="1940915"/>
                      </a:lnTo>
                      <a:lnTo>
                        <a:pt x="3602942" y="2047488"/>
                      </a:lnTo>
                      <a:close/>
                      <a:moveTo>
                        <a:pt x="3556487" y="1787888"/>
                      </a:moveTo>
                      <a:lnTo>
                        <a:pt x="3449914" y="1894460"/>
                      </a:lnTo>
                      <a:lnTo>
                        <a:pt x="3556486" y="1894460"/>
                      </a:lnTo>
                      <a:close/>
                      <a:moveTo>
                        <a:pt x="3518430" y="1749831"/>
                      </a:moveTo>
                      <a:lnTo>
                        <a:pt x="3411857" y="1749831"/>
                      </a:lnTo>
                      <a:lnTo>
                        <a:pt x="3411857" y="1856403"/>
                      </a:lnTo>
                      <a:close/>
                      <a:moveTo>
                        <a:pt x="3365402" y="1596803"/>
                      </a:moveTo>
                      <a:lnTo>
                        <a:pt x="3258830" y="1703376"/>
                      </a:lnTo>
                      <a:lnTo>
                        <a:pt x="3365402" y="1703376"/>
                      </a:lnTo>
                      <a:close/>
                      <a:moveTo>
                        <a:pt x="3761426" y="1991777"/>
                      </a:moveTo>
                      <a:lnTo>
                        <a:pt x="3654853" y="2098349"/>
                      </a:lnTo>
                      <a:lnTo>
                        <a:pt x="3761426" y="2098349"/>
                      </a:lnTo>
                      <a:close/>
                      <a:moveTo>
                        <a:pt x="2452329" y="641845"/>
                      </a:moveTo>
                      <a:lnTo>
                        <a:pt x="2452329" y="748417"/>
                      </a:lnTo>
                      <a:lnTo>
                        <a:pt x="2558901" y="748417"/>
                      </a:lnTo>
                      <a:close/>
                      <a:moveTo>
                        <a:pt x="2835566" y="1023250"/>
                      </a:moveTo>
                      <a:lnTo>
                        <a:pt x="2835566" y="1129822"/>
                      </a:lnTo>
                      <a:lnTo>
                        <a:pt x="2942138" y="1129822"/>
                      </a:lnTo>
                      <a:close/>
                      <a:moveTo>
                        <a:pt x="2642810" y="830494"/>
                      </a:moveTo>
                      <a:lnTo>
                        <a:pt x="2642810" y="937066"/>
                      </a:lnTo>
                      <a:lnTo>
                        <a:pt x="2749382" y="937066"/>
                      </a:lnTo>
                      <a:close/>
                      <a:moveTo>
                        <a:pt x="3220772" y="1405720"/>
                      </a:moveTo>
                      <a:lnTo>
                        <a:pt x="3220772" y="1512292"/>
                      </a:lnTo>
                      <a:lnTo>
                        <a:pt x="3327344" y="1512292"/>
                      </a:lnTo>
                      <a:close/>
                      <a:moveTo>
                        <a:pt x="3029688" y="1214636"/>
                      </a:moveTo>
                      <a:lnTo>
                        <a:pt x="3029688" y="1321209"/>
                      </a:lnTo>
                      <a:lnTo>
                        <a:pt x="3136261" y="1321209"/>
                      </a:lnTo>
                      <a:close/>
                      <a:moveTo>
                        <a:pt x="3602941" y="1787888"/>
                      </a:moveTo>
                      <a:lnTo>
                        <a:pt x="3602941" y="1894460"/>
                      </a:lnTo>
                      <a:lnTo>
                        <a:pt x="3709514" y="1894460"/>
                      </a:lnTo>
                      <a:close/>
                      <a:moveTo>
                        <a:pt x="3411857" y="1596803"/>
                      </a:moveTo>
                      <a:lnTo>
                        <a:pt x="3411857" y="1703376"/>
                      </a:lnTo>
                      <a:lnTo>
                        <a:pt x="3518429" y="1703376"/>
                      </a:lnTo>
                      <a:close/>
                      <a:moveTo>
                        <a:pt x="2353083" y="150965"/>
                      </a:moveTo>
                      <a:lnTo>
                        <a:pt x="2025288" y="132265"/>
                      </a:lnTo>
                      <a:lnTo>
                        <a:pt x="2071608" y="178585"/>
                      </a:lnTo>
                      <a:lnTo>
                        <a:pt x="2093619" y="156574"/>
                      </a:lnTo>
                      <a:lnTo>
                        <a:pt x="2220546" y="283501"/>
                      </a:lnTo>
                      <a:close/>
                      <a:moveTo>
                        <a:pt x="2523312" y="286240"/>
                      </a:moveTo>
                      <a:lnTo>
                        <a:pt x="2373298" y="436253"/>
                      </a:lnTo>
                      <a:lnTo>
                        <a:pt x="2500225" y="563180"/>
                      </a:lnTo>
                      <a:lnTo>
                        <a:pt x="2473487" y="589919"/>
                      </a:lnTo>
                      <a:lnTo>
                        <a:pt x="2618667" y="735099"/>
                      </a:lnTo>
                      <a:lnTo>
                        <a:pt x="2619582" y="734183"/>
                      </a:lnTo>
                      <a:lnTo>
                        <a:pt x="2812338" y="926939"/>
                      </a:lnTo>
                      <a:lnTo>
                        <a:pt x="2845693" y="960294"/>
                      </a:lnTo>
                      <a:lnTo>
                        <a:pt x="3005093" y="1119693"/>
                      </a:lnTo>
                      <a:lnTo>
                        <a:pt x="3006461" y="1118325"/>
                      </a:lnTo>
                      <a:lnTo>
                        <a:pt x="3197545" y="1309409"/>
                      </a:lnTo>
                      <a:lnTo>
                        <a:pt x="3232572" y="1344436"/>
                      </a:lnTo>
                      <a:lnTo>
                        <a:pt x="3246403" y="1358267"/>
                      </a:lnTo>
                      <a:close/>
                      <a:moveTo>
                        <a:pt x="2523816" y="30335"/>
                      </a:moveTo>
                      <a:lnTo>
                        <a:pt x="2626629" y="133149"/>
                      </a:lnTo>
                      <a:lnTo>
                        <a:pt x="2552082" y="207696"/>
                      </a:lnTo>
                      <a:lnTo>
                        <a:pt x="2576968" y="232583"/>
                      </a:lnTo>
                      <a:lnTo>
                        <a:pt x="2575182" y="234369"/>
                      </a:lnTo>
                      <a:lnTo>
                        <a:pt x="3513251" y="1625113"/>
                      </a:lnTo>
                      <a:lnTo>
                        <a:pt x="3579714" y="1691577"/>
                      </a:lnTo>
                      <a:lnTo>
                        <a:pt x="3614741" y="1726603"/>
                      </a:lnTo>
                      <a:lnTo>
                        <a:pt x="3784128" y="1895991"/>
                      </a:lnTo>
                      <a:lnTo>
                        <a:pt x="3784653" y="1895466"/>
                      </a:lnTo>
                      <a:lnTo>
                        <a:pt x="3802957" y="1913770"/>
                      </a:lnTo>
                      <a:lnTo>
                        <a:pt x="3802957" y="1914820"/>
                      </a:lnTo>
                      <a:lnTo>
                        <a:pt x="3805825" y="1917687"/>
                      </a:lnTo>
                      <a:lnTo>
                        <a:pt x="3802957" y="1920555"/>
                      </a:lnTo>
                      <a:lnTo>
                        <a:pt x="3802957" y="2329384"/>
                      </a:lnTo>
                      <a:lnTo>
                        <a:pt x="3784653" y="2347688"/>
                      </a:lnTo>
                      <a:lnTo>
                        <a:pt x="3580239" y="2143274"/>
                      </a:lnTo>
                      <a:lnTo>
                        <a:pt x="3579714" y="2143798"/>
                      </a:lnTo>
                      <a:lnTo>
                        <a:pt x="3514414" y="2078498"/>
                      </a:lnTo>
                      <a:lnTo>
                        <a:pt x="2992605" y="2600306"/>
                      </a:lnTo>
                      <a:lnTo>
                        <a:pt x="2990741" y="2611151"/>
                      </a:lnTo>
                      <a:lnTo>
                        <a:pt x="2771416" y="2767764"/>
                      </a:lnTo>
                      <a:lnTo>
                        <a:pt x="2746140" y="2742487"/>
                      </a:lnTo>
                      <a:lnTo>
                        <a:pt x="2670170" y="2818456"/>
                      </a:lnTo>
                      <a:lnTo>
                        <a:pt x="2651401" y="2799687"/>
                      </a:lnTo>
                      <a:cubicBezTo>
                        <a:pt x="2625528" y="2785735"/>
                        <a:pt x="2592950" y="2788926"/>
                        <a:pt x="2569612" y="2809139"/>
                      </a:cubicBezTo>
                      <a:cubicBezTo>
                        <a:pt x="2540180" y="2834630"/>
                        <a:pt x="2535445" y="2878528"/>
                        <a:pt x="2558763" y="2909709"/>
                      </a:cubicBezTo>
                      <a:cubicBezTo>
                        <a:pt x="2580225" y="2939886"/>
                        <a:pt x="2602221" y="2944074"/>
                        <a:pt x="2698387" y="2956528"/>
                      </a:cubicBezTo>
                      <a:cubicBezTo>
                        <a:pt x="2612716" y="3019512"/>
                        <a:pt x="2549084" y="3004923"/>
                        <a:pt x="2499317" y="2954166"/>
                      </a:cubicBezTo>
                      <a:cubicBezTo>
                        <a:pt x="2449549" y="2903408"/>
                        <a:pt x="2462151" y="2804007"/>
                        <a:pt x="2521014" y="2753027"/>
                      </a:cubicBezTo>
                      <a:cubicBezTo>
                        <a:pt x="2561003" y="2718393"/>
                        <a:pt x="2614554" y="2708748"/>
                        <a:pt x="2661444" y="2725347"/>
                      </a:cubicBezTo>
                      <a:lnTo>
                        <a:pt x="2695222" y="2691569"/>
                      </a:lnTo>
                      <a:lnTo>
                        <a:pt x="2669947" y="2666294"/>
                      </a:lnTo>
                      <a:lnTo>
                        <a:pt x="2810390" y="2469612"/>
                      </a:lnTo>
                      <a:lnTo>
                        <a:pt x="2809356" y="2468579"/>
                      </a:lnTo>
                      <a:lnTo>
                        <a:pt x="2815551" y="2462385"/>
                      </a:lnTo>
                      <a:lnTo>
                        <a:pt x="2826559" y="2446968"/>
                      </a:lnTo>
                      <a:lnTo>
                        <a:pt x="2831882" y="2446053"/>
                      </a:lnTo>
                      <a:lnTo>
                        <a:pt x="3356925" y="1921010"/>
                      </a:lnTo>
                      <a:lnTo>
                        <a:pt x="3353603" y="1917688"/>
                      </a:lnTo>
                      <a:lnTo>
                        <a:pt x="3197545" y="1761630"/>
                      </a:lnTo>
                      <a:lnTo>
                        <a:pt x="3197544" y="1761631"/>
                      </a:lnTo>
                      <a:lnTo>
                        <a:pt x="3006461" y="1570547"/>
                      </a:lnTo>
                      <a:lnTo>
                        <a:pt x="2971434" y="1535520"/>
                      </a:lnTo>
                      <a:lnTo>
                        <a:pt x="2813706" y="1377793"/>
                      </a:lnTo>
                      <a:lnTo>
                        <a:pt x="2812338" y="1379161"/>
                      </a:lnTo>
                      <a:lnTo>
                        <a:pt x="2619582" y="1186405"/>
                      </a:lnTo>
                      <a:lnTo>
                        <a:pt x="2586227" y="1153050"/>
                      </a:lnTo>
                      <a:lnTo>
                        <a:pt x="2430017" y="996839"/>
                      </a:lnTo>
                      <a:lnTo>
                        <a:pt x="2429101" y="997755"/>
                      </a:lnTo>
                      <a:lnTo>
                        <a:pt x="2247376" y="816030"/>
                      </a:lnTo>
                      <a:lnTo>
                        <a:pt x="2194721" y="868684"/>
                      </a:lnTo>
                      <a:lnTo>
                        <a:pt x="2169629" y="843592"/>
                      </a:lnTo>
                      <a:lnTo>
                        <a:pt x="2012511" y="1000710"/>
                      </a:lnTo>
                      <a:lnTo>
                        <a:pt x="1948715" y="936915"/>
                      </a:lnTo>
                      <a:lnTo>
                        <a:pt x="1776261" y="1109369"/>
                      </a:lnTo>
                      <a:lnTo>
                        <a:pt x="1741234" y="1144396"/>
                      </a:lnTo>
                      <a:lnTo>
                        <a:pt x="1585176" y="1300453"/>
                      </a:lnTo>
                      <a:lnTo>
                        <a:pt x="1550150" y="1335480"/>
                      </a:lnTo>
                      <a:lnTo>
                        <a:pt x="1394093" y="1491537"/>
                      </a:lnTo>
                      <a:lnTo>
                        <a:pt x="1359065" y="1526564"/>
                      </a:lnTo>
                      <a:lnTo>
                        <a:pt x="1201338" y="1684291"/>
                      </a:lnTo>
                      <a:lnTo>
                        <a:pt x="1202706" y="1685660"/>
                      </a:lnTo>
                      <a:lnTo>
                        <a:pt x="1009951" y="1878416"/>
                      </a:lnTo>
                      <a:lnTo>
                        <a:pt x="976596" y="1911771"/>
                      </a:lnTo>
                      <a:lnTo>
                        <a:pt x="820385" y="2067981"/>
                      </a:lnTo>
                      <a:lnTo>
                        <a:pt x="821301" y="2068897"/>
                      </a:lnTo>
                      <a:lnTo>
                        <a:pt x="612116" y="2278081"/>
                      </a:lnTo>
                      <a:lnTo>
                        <a:pt x="673628" y="2339593"/>
                      </a:lnTo>
                      <a:lnTo>
                        <a:pt x="567426" y="2445795"/>
                      </a:lnTo>
                      <a:lnTo>
                        <a:pt x="672230" y="2550598"/>
                      </a:lnTo>
                      <a:lnTo>
                        <a:pt x="566028" y="2656800"/>
                      </a:lnTo>
                      <a:lnTo>
                        <a:pt x="0" y="2090772"/>
                      </a:lnTo>
                      <a:lnTo>
                        <a:pt x="106202" y="1984570"/>
                      </a:lnTo>
                      <a:lnTo>
                        <a:pt x="211005" y="2089373"/>
                      </a:lnTo>
                      <a:lnTo>
                        <a:pt x="317206" y="1983171"/>
                      </a:lnTo>
                      <a:lnTo>
                        <a:pt x="386005" y="2051970"/>
                      </a:lnTo>
                      <a:lnTo>
                        <a:pt x="558644" y="1879331"/>
                      </a:lnTo>
                      <a:lnTo>
                        <a:pt x="557729" y="1878415"/>
                      </a:lnTo>
                      <a:lnTo>
                        <a:pt x="750485" y="1685660"/>
                      </a:lnTo>
                      <a:lnTo>
                        <a:pt x="783839" y="1652305"/>
                      </a:lnTo>
                      <a:lnTo>
                        <a:pt x="943239" y="1492905"/>
                      </a:lnTo>
                      <a:lnTo>
                        <a:pt x="941871" y="1491537"/>
                      </a:lnTo>
                      <a:lnTo>
                        <a:pt x="1132954" y="1300453"/>
                      </a:lnTo>
                      <a:lnTo>
                        <a:pt x="1167982" y="1265426"/>
                      </a:lnTo>
                      <a:lnTo>
                        <a:pt x="1324039" y="1109369"/>
                      </a:lnTo>
                      <a:lnTo>
                        <a:pt x="1359065" y="1074342"/>
                      </a:lnTo>
                      <a:lnTo>
                        <a:pt x="1515123" y="918285"/>
                      </a:lnTo>
                      <a:lnTo>
                        <a:pt x="1550150" y="883258"/>
                      </a:lnTo>
                      <a:lnTo>
                        <a:pt x="1722604" y="710804"/>
                      </a:lnTo>
                      <a:lnTo>
                        <a:pt x="1656089" y="644289"/>
                      </a:lnTo>
                      <a:lnTo>
                        <a:pt x="1813208" y="487170"/>
                      </a:lnTo>
                      <a:lnTo>
                        <a:pt x="1788115" y="462078"/>
                      </a:lnTo>
                      <a:lnTo>
                        <a:pt x="1817021" y="433172"/>
                      </a:lnTo>
                      <a:lnTo>
                        <a:pt x="1638436" y="254587"/>
                      </a:lnTo>
                      <a:lnTo>
                        <a:pt x="1893022" y="0"/>
                      </a:lnTo>
                      <a:lnTo>
                        <a:pt x="1948799" y="55777"/>
                      </a:lnTo>
                      <a:lnTo>
                        <a:pt x="2421315" y="82732"/>
                      </a:lnTo>
                      <a:lnTo>
                        <a:pt x="2424216" y="79831"/>
                      </a:lnTo>
                      <a:lnTo>
                        <a:pt x="2449269" y="10488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35" name="Rectangle 41">
                  <a:extLst>
                    <a:ext uri="{FF2B5EF4-FFF2-40B4-BE49-F238E27FC236}">
                      <a16:creationId xmlns:a16="http://schemas.microsoft.com/office/drawing/2014/main" id="{DEFD8102-13FA-BD61-8BB5-89B2461EB035}"/>
                    </a:ext>
                  </a:extLst>
                </p:cNvPr>
                <p:cNvSpPr>
                  <a:spLocks/>
                </p:cNvSpPr>
                <p:nvPr/>
              </p:nvSpPr>
              <p:spPr>
                <a:xfrm rot="19192674">
                  <a:off x="926950" y="2109352"/>
                  <a:ext cx="360000" cy="360000"/>
                </a:xfrm>
                <a:custGeom>
                  <a:avLst/>
                  <a:gdLst/>
                  <a:ahLst/>
                  <a:cxnLst/>
                  <a:rect l="l" t="t" r="r" b="b"/>
                  <a:pathLst>
                    <a:path w="3888423" h="3970014">
                      <a:moveTo>
                        <a:pt x="1259577" y="2471243"/>
                      </a:moveTo>
                      <a:cubicBezTo>
                        <a:pt x="1293292" y="2471243"/>
                        <a:pt x="1320623" y="2543205"/>
                        <a:pt x="1320623" y="2631975"/>
                      </a:cubicBezTo>
                      <a:cubicBezTo>
                        <a:pt x="1320623" y="2720745"/>
                        <a:pt x="1293292" y="2792707"/>
                        <a:pt x="1259577" y="2792707"/>
                      </a:cubicBezTo>
                      <a:cubicBezTo>
                        <a:pt x="1225862" y="2792707"/>
                        <a:pt x="1198531" y="2720745"/>
                        <a:pt x="1198531" y="2631975"/>
                      </a:cubicBezTo>
                      <a:cubicBezTo>
                        <a:pt x="1198531" y="2543205"/>
                        <a:pt x="1225862" y="2471243"/>
                        <a:pt x="1259577" y="2471243"/>
                      </a:cubicBezTo>
                      <a:close/>
                      <a:moveTo>
                        <a:pt x="1710471" y="2470362"/>
                      </a:moveTo>
                      <a:cubicBezTo>
                        <a:pt x="1741030" y="2470028"/>
                        <a:pt x="1768823" y="2488083"/>
                        <a:pt x="1781169" y="2516203"/>
                      </a:cubicBezTo>
                      <a:cubicBezTo>
                        <a:pt x="1793845" y="2545068"/>
                        <a:pt x="1787700" y="2578742"/>
                        <a:pt x="1765642" y="2601268"/>
                      </a:cubicBezTo>
                      <a:cubicBezTo>
                        <a:pt x="1750827" y="2616399"/>
                        <a:pt x="1730831" y="2624459"/>
                        <a:pt x="1710472" y="2623745"/>
                      </a:cubicBezTo>
                      <a:close/>
                      <a:moveTo>
                        <a:pt x="2456093" y="2374056"/>
                      </a:moveTo>
                      <a:lnTo>
                        <a:pt x="2456093" y="2889893"/>
                      </a:lnTo>
                      <a:lnTo>
                        <a:pt x="2566690" y="2889893"/>
                      </a:lnTo>
                      <a:lnTo>
                        <a:pt x="2566690" y="2706284"/>
                      </a:lnTo>
                      <a:lnTo>
                        <a:pt x="2632197" y="2884955"/>
                      </a:lnTo>
                      <a:lnTo>
                        <a:pt x="2635843" y="2883618"/>
                      </a:lnTo>
                      <a:lnTo>
                        <a:pt x="2635843" y="2889893"/>
                      </a:lnTo>
                      <a:lnTo>
                        <a:pt x="2746439" y="2889893"/>
                      </a:lnTo>
                      <a:lnTo>
                        <a:pt x="2746439" y="2374056"/>
                      </a:lnTo>
                      <a:lnTo>
                        <a:pt x="2635843" y="2374056"/>
                      </a:lnTo>
                      <a:lnTo>
                        <a:pt x="2635843" y="2573614"/>
                      </a:lnTo>
                      <a:lnTo>
                        <a:pt x="2566690" y="2385000"/>
                      </a:lnTo>
                      <a:lnTo>
                        <a:pt x="2566690" y="2374056"/>
                      </a:lnTo>
                      <a:close/>
                      <a:moveTo>
                        <a:pt x="2032426" y="2374056"/>
                      </a:moveTo>
                      <a:lnTo>
                        <a:pt x="2032426" y="2889895"/>
                      </a:lnTo>
                      <a:lnTo>
                        <a:pt x="2115405" y="2889895"/>
                      </a:lnTo>
                      <a:lnTo>
                        <a:pt x="2143023" y="2889895"/>
                      </a:lnTo>
                      <a:lnTo>
                        <a:pt x="2308949" y="2889895"/>
                      </a:lnTo>
                      <a:lnTo>
                        <a:pt x="2308949" y="2779299"/>
                      </a:lnTo>
                      <a:lnTo>
                        <a:pt x="2143023" y="2779299"/>
                      </a:lnTo>
                      <a:lnTo>
                        <a:pt x="2143023" y="2686401"/>
                      </a:lnTo>
                      <a:lnTo>
                        <a:pt x="2308949" y="2686401"/>
                      </a:lnTo>
                      <a:lnTo>
                        <a:pt x="2308949" y="2575804"/>
                      </a:lnTo>
                      <a:lnTo>
                        <a:pt x="2143023" y="2575804"/>
                      </a:lnTo>
                      <a:lnTo>
                        <a:pt x="2143023" y="2484653"/>
                      </a:lnTo>
                      <a:lnTo>
                        <a:pt x="2308949" y="2484653"/>
                      </a:lnTo>
                      <a:lnTo>
                        <a:pt x="2308949" y="2374056"/>
                      </a:lnTo>
                      <a:lnTo>
                        <a:pt x="2143023" y="2374056"/>
                      </a:lnTo>
                      <a:lnTo>
                        <a:pt x="2115405" y="2374056"/>
                      </a:lnTo>
                      <a:close/>
                      <a:moveTo>
                        <a:pt x="1259577" y="2374056"/>
                      </a:moveTo>
                      <a:cubicBezTo>
                        <a:pt x="1172187" y="2374056"/>
                        <a:pt x="1101344" y="2489530"/>
                        <a:pt x="1101344" y="2631975"/>
                      </a:cubicBezTo>
                      <a:cubicBezTo>
                        <a:pt x="1101344" y="2774420"/>
                        <a:pt x="1172187" y="2889894"/>
                        <a:pt x="1259577" y="2889894"/>
                      </a:cubicBezTo>
                      <a:cubicBezTo>
                        <a:pt x="1346967" y="2889894"/>
                        <a:pt x="1417810" y="2774420"/>
                        <a:pt x="1417810" y="2631975"/>
                      </a:cubicBezTo>
                      <a:cubicBezTo>
                        <a:pt x="1417810" y="2489530"/>
                        <a:pt x="1346967" y="2374056"/>
                        <a:pt x="1259577" y="2374056"/>
                      </a:cubicBezTo>
                      <a:close/>
                      <a:moveTo>
                        <a:pt x="1599876" y="2366688"/>
                      </a:moveTo>
                      <a:lnTo>
                        <a:pt x="1599875" y="2882524"/>
                      </a:lnTo>
                      <a:lnTo>
                        <a:pt x="1710472" y="2882525"/>
                      </a:lnTo>
                      <a:lnTo>
                        <a:pt x="1710472" y="2723975"/>
                      </a:lnTo>
                      <a:cubicBezTo>
                        <a:pt x="1757507" y="2725624"/>
                        <a:pt x="1803701" y="2707003"/>
                        <a:pt x="1837929" y="2672047"/>
                      </a:cubicBezTo>
                      <a:cubicBezTo>
                        <a:pt x="1888884" y="2620006"/>
                        <a:pt x="1903084" y="2542214"/>
                        <a:pt x="1873801" y="2475527"/>
                      </a:cubicBezTo>
                      <a:cubicBezTo>
                        <a:pt x="1845275" y="2410565"/>
                        <a:pt x="1781067" y="2368851"/>
                        <a:pt x="1710472" y="2369624"/>
                      </a:cubicBezTo>
                      <a:lnTo>
                        <a:pt x="1710471" y="2366688"/>
                      </a:lnTo>
                      <a:close/>
                      <a:moveTo>
                        <a:pt x="920754" y="2169815"/>
                      </a:moveTo>
                      <a:lnTo>
                        <a:pt x="3008986" y="2169815"/>
                      </a:lnTo>
                      <a:lnTo>
                        <a:pt x="3008986" y="3105919"/>
                      </a:lnTo>
                      <a:lnTo>
                        <a:pt x="920754" y="3105919"/>
                      </a:lnTo>
                      <a:close/>
                      <a:moveTo>
                        <a:pt x="632722" y="1985007"/>
                      </a:moveTo>
                      <a:lnTo>
                        <a:pt x="632722" y="3321943"/>
                      </a:lnTo>
                      <a:lnTo>
                        <a:pt x="3297018" y="3321943"/>
                      </a:lnTo>
                      <a:lnTo>
                        <a:pt x="3297018" y="1985007"/>
                      </a:lnTo>
                      <a:close/>
                      <a:moveTo>
                        <a:pt x="2657019" y="761679"/>
                      </a:moveTo>
                      <a:lnTo>
                        <a:pt x="2760733" y="1606387"/>
                      </a:lnTo>
                      <a:lnTo>
                        <a:pt x="2761762" y="1614761"/>
                      </a:lnTo>
                      <a:lnTo>
                        <a:pt x="2762330" y="1614691"/>
                      </a:lnTo>
                      <a:cubicBezTo>
                        <a:pt x="2780335" y="1740615"/>
                        <a:pt x="2862522" y="1833408"/>
                        <a:pt x="2948897" y="1824230"/>
                      </a:cubicBezTo>
                      <a:cubicBezTo>
                        <a:pt x="3036464" y="1814924"/>
                        <a:pt x="3095979" y="1704243"/>
                        <a:pt x="3083047" y="1575312"/>
                      </a:cubicBezTo>
                      <a:lnTo>
                        <a:pt x="3083347" y="1575275"/>
                      </a:lnTo>
                      <a:lnTo>
                        <a:pt x="2983448" y="761679"/>
                      </a:lnTo>
                      <a:close/>
                      <a:moveTo>
                        <a:pt x="2205921" y="761679"/>
                      </a:moveTo>
                      <a:lnTo>
                        <a:pt x="2264137" y="1594263"/>
                      </a:lnTo>
                      <a:cubicBezTo>
                        <a:pt x="2264333" y="1597068"/>
                        <a:pt x="2264530" y="1599874"/>
                        <a:pt x="2264726" y="1602679"/>
                      </a:cubicBezTo>
                      <a:lnTo>
                        <a:pt x="2265297" y="1602640"/>
                      </a:lnTo>
                      <a:cubicBezTo>
                        <a:pt x="2276686" y="1729333"/>
                        <a:pt x="2353905" y="1826300"/>
                        <a:pt x="2440641" y="1821655"/>
                      </a:cubicBezTo>
                      <a:cubicBezTo>
                        <a:pt x="2528577" y="1816945"/>
                        <a:pt x="2593802" y="1709530"/>
                        <a:pt x="2587636" y="1580099"/>
                      </a:cubicBezTo>
                      <a:lnTo>
                        <a:pt x="2587937" y="1580078"/>
                      </a:lnTo>
                      <a:lnTo>
                        <a:pt x="2530706" y="761679"/>
                      </a:lnTo>
                      <a:close/>
                      <a:moveTo>
                        <a:pt x="1761700" y="761679"/>
                      </a:moveTo>
                      <a:cubicBezTo>
                        <a:pt x="1761699" y="1032443"/>
                        <a:pt x="1761699" y="1303208"/>
                        <a:pt x="1761698" y="1573972"/>
                      </a:cubicBezTo>
                      <a:lnTo>
                        <a:pt x="1761698" y="1582410"/>
                      </a:lnTo>
                      <a:lnTo>
                        <a:pt x="1762270" y="1582410"/>
                      </a:lnTo>
                      <a:cubicBezTo>
                        <a:pt x="1764795" y="1709590"/>
                        <a:pt x="1835062" y="1811707"/>
                        <a:pt x="1921910" y="1813122"/>
                      </a:cubicBezTo>
                      <a:cubicBezTo>
                        <a:pt x="2009960" y="1814558"/>
                        <a:pt x="2082519" y="1711955"/>
                        <a:pt x="2085398" y="1582410"/>
                      </a:cubicBezTo>
                      <a:lnTo>
                        <a:pt x="2085698" y="1582410"/>
                      </a:lnTo>
                      <a:cubicBezTo>
                        <a:pt x="2085698" y="1308834"/>
                        <a:pt x="2085698" y="1035256"/>
                        <a:pt x="2085696" y="761679"/>
                      </a:cubicBezTo>
                      <a:close/>
                      <a:moveTo>
                        <a:pt x="3411320" y="761678"/>
                      </a:moveTo>
                      <a:lnTo>
                        <a:pt x="3078803" y="761679"/>
                      </a:lnTo>
                      <a:lnTo>
                        <a:pt x="3277545" y="1622538"/>
                      </a:lnTo>
                      <a:lnTo>
                        <a:pt x="3279443" y="1630759"/>
                      </a:lnTo>
                      <a:lnTo>
                        <a:pt x="3280000" y="1630631"/>
                      </a:lnTo>
                      <a:cubicBezTo>
                        <a:pt x="3311069" y="1753983"/>
                        <a:pt x="3402507" y="1837676"/>
                        <a:pt x="3487448" y="1819520"/>
                      </a:cubicBezTo>
                      <a:cubicBezTo>
                        <a:pt x="3573564" y="1801112"/>
                        <a:pt x="3621183" y="1684815"/>
                        <a:pt x="3594846" y="1557943"/>
                      </a:cubicBezTo>
                      <a:lnTo>
                        <a:pt x="3595140" y="1557876"/>
                      </a:lnTo>
                      <a:close/>
                      <a:moveTo>
                        <a:pt x="1633002" y="761678"/>
                      </a:moveTo>
                      <a:lnTo>
                        <a:pt x="1308563" y="761679"/>
                      </a:lnTo>
                      <a:lnTo>
                        <a:pt x="1266057" y="1572672"/>
                      </a:lnTo>
                      <a:lnTo>
                        <a:pt x="1265616" y="1581099"/>
                      </a:lnTo>
                      <a:lnTo>
                        <a:pt x="1266187" y="1581128"/>
                      </a:lnTo>
                      <a:cubicBezTo>
                        <a:pt x="1262052" y="1708267"/>
                        <a:pt x="1326878" y="1813921"/>
                        <a:pt x="1413534" y="1819881"/>
                      </a:cubicBezTo>
                      <a:cubicBezTo>
                        <a:pt x="1501387" y="1825922"/>
                        <a:pt x="1579217" y="1727257"/>
                        <a:pt x="1588872" y="1598040"/>
                      </a:cubicBezTo>
                      <a:lnTo>
                        <a:pt x="1589172" y="1598055"/>
                      </a:lnTo>
                      <a:close/>
                      <a:moveTo>
                        <a:pt x="863949" y="761678"/>
                      </a:moveTo>
                      <a:lnTo>
                        <a:pt x="765078" y="1566901"/>
                      </a:lnTo>
                      <a:lnTo>
                        <a:pt x="764050" y="1575275"/>
                      </a:lnTo>
                      <a:lnTo>
                        <a:pt x="764617" y="1575345"/>
                      </a:lnTo>
                      <a:cubicBezTo>
                        <a:pt x="751624" y="1701884"/>
                        <a:pt x="808922" y="1811803"/>
                        <a:pt x="894951" y="1823794"/>
                      </a:cubicBezTo>
                      <a:cubicBezTo>
                        <a:pt x="982168" y="1835949"/>
                        <a:pt x="1066691" y="1742953"/>
                        <a:pt x="1085336" y="1614724"/>
                      </a:cubicBezTo>
                      <a:lnTo>
                        <a:pt x="1085635" y="1614761"/>
                      </a:lnTo>
                      <a:lnTo>
                        <a:pt x="1190378" y="761679"/>
                      </a:lnTo>
                      <a:close/>
                      <a:moveTo>
                        <a:pt x="295535" y="441623"/>
                      </a:moveTo>
                      <a:lnTo>
                        <a:pt x="3583899" y="441623"/>
                      </a:lnTo>
                      <a:cubicBezTo>
                        <a:pt x="3610412" y="441623"/>
                        <a:pt x="3631905" y="463116"/>
                        <a:pt x="3631905" y="489629"/>
                      </a:cubicBezTo>
                      <a:lnTo>
                        <a:pt x="3631905" y="655863"/>
                      </a:lnTo>
                      <a:lnTo>
                        <a:pt x="3884522" y="1666330"/>
                      </a:lnTo>
                      <a:cubicBezTo>
                        <a:pt x="3909974" y="1748325"/>
                        <a:pt x="3809191" y="1900953"/>
                        <a:pt x="3631905" y="1666330"/>
                      </a:cubicBezTo>
                      <a:lnTo>
                        <a:pt x="3631905" y="3970014"/>
                      </a:lnTo>
                      <a:lnTo>
                        <a:pt x="247529" y="3970014"/>
                      </a:lnTo>
                      <a:lnTo>
                        <a:pt x="247529" y="1768425"/>
                      </a:lnTo>
                      <a:cubicBezTo>
                        <a:pt x="263724" y="1795996"/>
                        <a:pt x="288366" y="1813812"/>
                        <a:pt x="317369" y="1820473"/>
                      </a:cubicBezTo>
                      <a:cubicBezTo>
                        <a:pt x="403196" y="1840184"/>
                        <a:pt x="495502" y="1754908"/>
                        <a:pt x="525251" y="1628793"/>
                      </a:cubicBezTo>
                      <a:lnTo>
                        <a:pt x="525545" y="1628855"/>
                      </a:lnTo>
                      <a:lnTo>
                        <a:pt x="709866" y="761679"/>
                      </a:lnTo>
                      <a:lnTo>
                        <a:pt x="378634" y="761679"/>
                      </a:lnTo>
                      <a:lnTo>
                        <a:pt x="210380" y="1553239"/>
                      </a:lnTo>
                      <a:lnTo>
                        <a:pt x="208625" y="1561492"/>
                      </a:lnTo>
                      <a:lnTo>
                        <a:pt x="209185" y="1561611"/>
                      </a:lnTo>
                      <a:cubicBezTo>
                        <a:pt x="202164" y="1598200"/>
                        <a:pt x="201274" y="1633895"/>
                        <a:pt x="207433" y="1666330"/>
                      </a:cubicBezTo>
                      <a:cubicBezTo>
                        <a:pt x="113985" y="1883037"/>
                        <a:pt x="-32319" y="1816968"/>
                        <a:pt x="6372" y="1666330"/>
                      </a:cubicBezTo>
                      <a:lnTo>
                        <a:pt x="249769" y="692744"/>
                      </a:lnTo>
                      <a:cubicBezTo>
                        <a:pt x="247993" y="689334"/>
                        <a:pt x="247529" y="685546"/>
                        <a:pt x="247529" y="681649"/>
                      </a:cubicBezTo>
                      <a:lnTo>
                        <a:pt x="247529" y="489629"/>
                      </a:lnTo>
                      <a:cubicBezTo>
                        <a:pt x="247529" y="463116"/>
                        <a:pt x="269022" y="441623"/>
                        <a:pt x="295535" y="441623"/>
                      </a:cubicBezTo>
                      <a:close/>
                      <a:moveTo>
                        <a:pt x="307785" y="0"/>
                      </a:moveTo>
                      <a:lnTo>
                        <a:pt x="3571649" y="0"/>
                      </a:lnTo>
                      <a:cubicBezTo>
                        <a:pt x="3604927" y="0"/>
                        <a:pt x="3631905" y="26978"/>
                        <a:pt x="3631905" y="60256"/>
                      </a:cubicBezTo>
                      <a:lnTo>
                        <a:pt x="3631905" y="301273"/>
                      </a:lnTo>
                      <a:cubicBezTo>
                        <a:pt x="3631905" y="334551"/>
                        <a:pt x="3604927" y="361529"/>
                        <a:pt x="3571649" y="361529"/>
                      </a:cubicBezTo>
                      <a:lnTo>
                        <a:pt x="307785" y="361529"/>
                      </a:lnTo>
                      <a:cubicBezTo>
                        <a:pt x="274507" y="361529"/>
                        <a:pt x="247529" y="334551"/>
                        <a:pt x="247529" y="301273"/>
                      </a:cubicBezTo>
                      <a:lnTo>
                        <a:pt x="247529" y="60256"/>
                      </a:lnTo>
                      <a:cubicBezTo>
                        <a:pt x="247529" y="26978"/>
                        <a:pt x="274507" y="0"/>
                        <a:pt x="307785"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37" name="Isosceles Triangle 3">
                  <a:extLst>
                    <a:ext uri="{FF2B5EF4-FFF2-40B4-BE49-F238E27FC236}">
                      <a16:creationId xmlns:a16="http://schemas.microsoft.com/office/drawing/2014/main" id="{B50464C1-43CE-360B-5D26-0540BAD142BB}"/>
                    </a:ext>
                  </a:extLst>
                </p:cNvPr>
                <p:cNvSpPr>
                  <a:spLocks noChangeAspect="1"/>
                </p:cNvSpPr>
                <p:nvPr/>
              </p:nvSpPr>
              <p:spPr>
                <a:xfrm rot="2229245">
                  <a:off x="2630628" y="1965414"/>
                  <a:ext cx="359661" cy="360000"/>
                </a:xfrm>
                <a:custGeom>
                  <a:avLst/>
                  <a:gdLst/>
                  <a:ahLst/>
                  <a:cxnLst/>
                  <a:rect l="l" t="t" r="r" b="b"/>
                  <a:pathLst>
                    <a:path w="3935086" h="3938802">
                      <a:moveTo>
                        <a:pt x="1861742" y="3314001"/>
                      </a:moveTo>
                      <a:cubicBezTo>
                        <a:pt x="1921395" y="3314001"/>
                        <a:pt x="1969754" y="3362360"/>
                        <a:pt x="1969754" y="3422013"/>
                      </a:cubicBezTo>
                      <a:cubicBezTo>
                        <a:pt x="1969754" y="3481666"/>
                        <a:pt x="1921395" y="3530025"/>
                        <a:pt x="1861742" y="3530025"/>
                      </a:cubicBezTo>
                      <a:cubicBezTo>
                        <a:pt x="1802089" y="3530025"/>
                        <a:pt x="1753730" y="3481666"/>
                        <a:pt x="1753730" y="3422013"/>
                      </a:cubicBezTo>
                      <a:cubicBezTo>
                        <a:pt x="1753730" y="3362360"/>
                        <a:pt x="1802089" y="3314001"/>
                        <a:pt x="1861742" y="3314001"/>
                      </a:cubicBezTo>
                      <a:close/>
                      <a:moveTo>
                        <a:pt x="2097646" y="2118753"/>
                      </a:moveTo>
                      <a:lnTo>
                        <a:pt x="2097646" y="2478753"/>
                      </a:lnTo>
                      <a:lnTo>
                        <a:pt x="2457646" y="2478753"/>
                      </a:lnTo>
                      <a:lnTo>
                        <a:pt x="2457646" y="2118753"/>
                      </a:lnTo>
                      <a:close/>
                      <a:moveTo>
                        <a:pt x="1476536" y="2118753"/>
                      </a:moveTo>
                      <a:lnTo>
                        <a:pt x="1476536" y="2478753"/>
                      </a:lnTo>
                      <a:lnTo>
                        <a:pt x="1836536" y="2478753"/>
                      </a:lnTo>
                      <a:lnTo>
                        <a:pt x="1836536" y="2118753"/>
                      </a:lnTo>
                      <a:close/>
                      <a:moveTo>
                        <a:pt x="2097646" y="1539638"/>
                      </a:moveTo>
                      <a:lnTo>
                        <a:pt x="2097646" y="1899638"/>
                      </a:lnTo>
                      <a:lnTo>
                        <a:pt x="2457646" y="1899638"/>
                      </a:lnTo>
                      <a:lnTo>
                        <a:pt x="2457646" y="1539638"/>
                      </a:lnTo>
                      <a:close/>
                      <a:moveTo>
                        <a:pt x="1476536" y="1539638"/>
                      </a:moveTo>
                      <a:lnTo>
                        <a:pt x="1476536" y="1899638"/>
                      </a:lnTo>
                      <a:lnTo>
                        <a:pt x="1836536" y="1899638"/>
                      </a:lnTo>
                      <a:lnTo>
                        <a:pt x="1836536" y="1539638"/>
                      </a:lnTo>
                      <a:close/>
                      <a:moveTo>
                        <a:pt x="1989788" y="770570"/>
                      </a:moveTo>
                      <a:lnTo>
                        <a:pt x="3429788" y="1850570"/>
                      </a:lnTo>
                      <a:lnTo>
                        <a:pt x="3430108" y="1850570"/>
                      </a:lnTo>
                      <a:lnTo>
                        <a:pt x="3430108" y="3938802"/>
                      </a:lnTo>
                      <a:lnTo>
                        <a:pt x="2265771" y="3938802"/>
                      </a:lnTo>
                      <a:lnTo>
                        <a:pt x="2265771" y="2786674"/>
                      </a:lnTo>
                      <a:lnTo>
                        <a:pt x="1669844" y="2786674"/>
                      </a:lnTo>
                      <a:lnTo>
                        <a:pt x="1669844" y="3938802"/>
                      </a:lnTo>
                      <a:lnTo>
                        <a:pt x="549788" y="3938802"/>
                      </a:lnTo>
                      <a:lnTo>
                        <a:pt x="549788" y="1850570"/>
                      </a:lnTo>
                      <a:close/>
                      <a:moveTo>
                        <a:pt x="1969233" y="1003"/>
                      </a:moveTo>
                      <a:cubicBezTo>
                        <a:pt x="1995162" y="-2644"/>
                        <a:pt x="2022483" y="3601"/>
                        <a:pt x="2045048" y="20601"/>
                      </a:cubicBezTo>
                      <a:lnTo>
                        <a:pt x="3894333" y="1413834"/>
                      </a:lnTo>
                      <a:cubicBezTo>
                        <a:pt x="3939464" y="1447835"/>
                        <a:pt x="3948486" y="1511986"/>
                        <a:pt x="3914485" y="1557117"/>
                      </a:cubicBezTo>
                      <a:lnTo>
                        <a:pt x="3756006" y="1767472"/>
                      </a:lnTo>
                      <a:cubicBezTo>
                        <a:pt x="3722004" y="1812603"/>
                        <a:pt x="3657854" y="1821626"/>
                        <a:pt x="3612722" y="1787625"/>
                      </a:cubicBezTo>
                      <a:lnTo>
                        <a:pt x="1967544" y="548164"/>
                      </a:lnTo>
                      <a:lnTo>
                        <a:pt x="322364" y="1787626"/>
                      </a:lnTo>
                      <a:cubicBezTo>
                        <a:pt x="277233" y="1821627"/>
                        <a:pt x="213082" y="1812604"/>
                        <a:pt x="179080" y="1767473"/>
                      </a:cubicBezTo>
                      <a:lnTo>
                        <a:pt x="20601" y="1557118"/>
                      </a:lnTo>
                      <a:cubicBezTo>
                        <a:pt x="-13400" y="1511987"/>
                        <a:pt x="-4378" y="1447836"/>
                        <a:pt x="40754" y="1413835"/>
                      </a:cubicBezTo>
                      <a:lnTo>
                        <a:pt x="1890038" y="20602"/>
                      </a:lnTo>
                      <a:cubicBezTo>
                        <a:pt x="1912604" y="3602"/>
                        <a:pt x="1939924" y="-2643"/>
                        <a:pt x="1965854" y="1004"/>
                      </a:cubicBezTo>
                      <a:lnTo>
                        <a:pt x="1967542" y="1586"/>
                      </a:lnTo>
                      <a:cubicBezTo>
                        <a:pt x="1968071" y="1171"/>
                        <a:pt x="1968652" y="1085"/>
                        <a:pt x="1969233" y="100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grpSp>
          <p:grpSp>
            <p:nvGrpSpPr>
              <p:cNvPr id="25" name="Group 24">
                <a:extLst>
                  <a:ext uri="{FF2B5EF4-FFF2-40B4-BE49-F238E27FC236}">
                    <a16:creationId xmlns:a16="http://schemas.microsoft.com/office/drawing/2014/main" id="{8A4A12C5-709F-1A23-07A3-CD6505E2892C}"/>
                  </a:ext>
                </a:extLst>
              </p:cNvPr>
              <p:cNvGrpSpPr/>
              <p:nvPr/>
            </p:nvGrpSpPr>
            <p:grpSpPr>
              <a:xfrm rot="15054074">
                <a:off x="-267551" y="3562253"/>
                <a:ext cx="2125623" cy="852218"/>
                <a:chOff x="926950" y="1617134"/>
                <a:chExt cx="2125623" cy="852218"/>
              </a:xfrm>
              <a:grpFill/>
            </p:grpSpPr>
            <p:sp>
              <p:nvSpPr>
                <p:cNvPr id="27" name="Rectangle 14">
                  <a:extLst>
                    <a:ext uri="{FF2B5EF4-FFF2-40B4-BE49-F238E27FC236}">
                      <a16:creationId xmlns:a16="http://schemas.microsoft.com/office/drawing/2014/main" id="{906B1F61-8FA1-4443-F5BF-467E7F086711}"/>
                    </a:ext>
                  </a:extLst>
                </p:cNvPr>
                <p:cNvSpPr/>
                <p:nvPr/>
              </p:nvSpPr>
              <p:spPr>
                <a:xfrm rot="19949266">
                  <a:off x="1199615" y="1717912"/>
                  <a:ext cx="531261" cy="531261"/>
                </a:xfrm>
                <a:custGeom>
                  <a:avLst/>
                  <a:gdLst/>
                  <a:ahLst/>
                  <a:cxnLst/>
                  <a:rect l="l" t="t" r="r" b="b"/>
                  <a:pathLst>
                    <a:path w="3942192" h="3931865">
                      <a:moveTo>
                        <a:pt x="2826148" y="3448804"/>
                      </a:moveTo>
                      <a:lnTo>
                        <a:pt x="2826148" y="3556804"/>
                      </a:lnTo>
                      <a:lnTo>
                        <a:pt x="3042148" y="3556804"/>
                      </a:lnTo>
                      <a:lnTo>
                        <a:pt x="3042148" y="3448804"/>
                      </a:lnTo>
                      <a:close/>
                      <a:moveTo>
                        <a:pt x="890988" y="3448804"/>
                      </a:moveTo>
                      <a:lnTo>
                        <a:pt x="890988" y="3556804"/>
                      </a:lnTo>
                      <a:lnTo>
                        <a:pt x="1106988" y="3556804"/>
                      </a:lnTo>
                      <a:lnTo>
                        <a:pt x="1106988" y="3448804"/>
                      </a:lnTo>
                      <a:close/>
                      <a:moveTo>
                        <a:pt x="3528192" y="3439467"/>
                      </a:moveTo>
                      <a:lnTo>
                        <a:pt x="3528192" y="3547467"/>
                      </a:lnTo>
                      <a:lnTo>
                        <a:pt x="3744192" y="3547467"/>
                      </a:lnTo>
                      <a:lnTo>
                        <a:pt x="3744192" y="3439467"/>
                      </a:lnTo>
                      <a:close/>
                      <a:moveTo>
                        <a:pt x="198000" y="3439467"/>
                      </a:moveTo>
                      <a:lnTo>
                        <a:pt x="198000" y="3547467"/>
                      </a:lnTo>
                      <a:lnTo>
                        <a:pt x="414000" y="3547467"/>
                      </a:lnTo>
                      <a:lnTo>
                        <a:pt x="414000" y="3439467"/>
                      </a:lnTo>
                      <a:close/>
                      <a:moveTo>
                        <a:pt x="2826148" y="3206154"/>
                      </a:moveTo>
                      <a:lnTo>
                        <a:pt x="2826148" y="3314154"/>
                      </a:lnTo>
                      <a:lnTo>
                        <a:pt x="3042148" y="3314154"/>
                      </a:lnTo>
                      <a:lnTo>
                        <a:pt x="3042148" y="3206154"/>
                      </a:lnTo>
                      <a:close/>
                      <a:moveTo>
                        <a:pt x="890988" y="3206154"/>
                      </a:moveTo>
                      <a:lnTo>
                        <a:pt x="890988" y="3314154"/>
                      </a:lnTo>
                      <a:lnTo>
                        <a:pt x="1106988" y="3314154"/>
                      </a:lnTo>
                      <a:lnTo>
                        <a:pt x="1106988" y="3206154"/>
                      </a:lnTo>
                      <a:close/>
                      <a:moveTo>
                        <a:pt x="3528192" y="3196817"/>
                      </a:moveTo>
                      <a:lnTo>
                        <a:pt x="3528192" y="3304817"/>
                      </a:lnTo>
                      <a:lnTo>
                        <a:pt x="3744192" y="3304817"/>
                      </a:lnTo>
                      <a:lnTo>
                        <a:pt x="3744192" y="3196817"/>
                      </a:lnTo>
                      <a:close/>
                      <a:moveTo>
                        <a:pt x="198000" y="3196817"/>
                      </a:moveTo>
                      <a:lnTo>
                        <a:pt x="198000" y="3304817"/>
                      </a:lnTo>
                      <a:lnTo>
                        <a:pt x="414000" y="3304817"/>
                      </a:lnTo>
                      <a:lnTo>
                        <a:pt x="414000" y="3196817"/>
                      </a:lnTo>
                      <a:close/>
                      <a:moveTo>
                        <a:pt x="2070064" y="3046635"/>
                      </a:moveTo>
                      <a:lnTo>
                        <a:pt x="2070064" y="3154635"/>
                      </a:lnTo>
                      <a:lnTo>
                        <a:pt x="2286064" y="3154635"/>
                      </a:lnTo>
                      <a:lnTo>
                        <a:pt x="2286064" y="3046635"/>
                      </a:lnTo>
                      <a:close/>
                      <a:moveTo>
                        <a:pt x="1638016" y="3037298"/>
                      </a:moveTo>
                      <a:lnTo>
                        <a:pt x="1638016" y="3145298"/>
                      </a:lnTo>
                      <a:lnTo>
                        <a:pt x="1854016" y="3145298"/>
                      </a:lnTo>
                      <a:lnTo>
                        <a:pt x="1854016" y="3037298"/>
                      </a:lnTo>
                      <a:close/>
                      <a:moveTo>
                        <a:pt x="2826148" y="2963504"/>
                      </a:moveTo>
                      <a:lnTo>
                        <a:pt x="2826148" y="3071504"/>
                      </a:lnTo>
                      <a:lnTo>
                        <a:pt x="3042148" y="3071504"/>
                      </a:lnTo>
                      <a:lnTo>
                        <a:pt x="3042148" y="2963504"/>
                      </a:lnTo>
                      <a:close/>
                      <a:moveTo>
                        <a:pt x="890988" y="2963504"/>
                      </a:moveTo>
                      <a:lnTo>
                        <a:pt x="890988" y="3071504"/>
                      </a:lnTo>
                      <a:lnTo>
                        <a:pt x="1106988" y="3071504"/>
                      </a:lnTo>
                      <a:lnTo>
                        <a:pt x="1106988" y="2963504"/>
                      </a:lnTo>
                      <a:close/>
                      <a:moveTo>
                        <a:pt x="3528192" y="2954167"/>
                      </a:moveTo>
                      <a:lnTo>
                        <a:pt x="3528192" y="3062167"/>
                      </a:lnTo>
                      <a:lnTo>
                        <a:pt x="3744192" y="3062167"/>
                      </a:lnTo>
                      <a:lnTo>
                        <a:pt x="3744192" y="2954167"/>
                      </a:lnTo>
                      <a:close/>
                      <a:moveTo>
                        <a:pt x="198000" y="2954167"/>
                      </a:moveTo>
                      <a:lnTo>
                        <a:pt x="198000" y="3062167"/>
                      </a:lnTo>
                      <a:lnTo>
                        <a:pt x="414000" y="3062167"/>
                      </a:lnTo>
                      <a:lnTo>
                        <a:pt x="414000" y="2954167"/>
                      </a:lnTo>
                      <a:close/>
                      <a:moveTo>
                        <a:pt x="2070064" y="2803981"/>
                      </a:moveTo>
                      <a:lnTo>
                        <a:pt x="2070064" y="2911981"/>
                      </a:lnTo>
                      <a:lnTo>
                        <a:pt x="2286064" y="2911981"/>
                      </a:lnTo>
                      <a:lnTo>
                        <a:pt x="2286064" y="2803981"/>
                      </a:lnTo>
                      <a:close/>
                      <a:moveTo>
                        <a:pt x="1638016" y="2794644"/>
                      </a:moveTo>
                      <a:lnTo>
                        <a:pt x="1638016" y="2902644"/>
                      </a:lnTo>
                      <a:lnTo>
                        <a:pt x="1854016" y="2902644"/>
                      </a:lnTo>
                      <a:lnTo>
                        <a:pt x="1854016" y="2794644"/>
                      </a:lnTo>
                      <a:close/>
                      <a:moveTo>
                        <a:pt x="2826148" y="2720854"/>
                      </a:moveTo>
                      <a:lnTo>
                        <a:pt x="2826148" y="2828854"/>
                      </a:lnTo>
                      <a:lnTo>
                        <a:pt x="3042148" y="2828854"/>
                      </a:lnTo>
                      <a:lnTo>
                        <a:pt x="3042148" y="2720854"/>
                      </a:lnTo>
                      <a:close/>
                      <a:moveTo>
                        <a:pt x="890988" y="2720854"/>
                      </a:moveTo>
                      <a:lnTo>
                        <a:pt x="890988" y="2828854"/>
                      </a:lnTo>
                      <a:lnTo>
                        <a:pt x="1106988" y="2828854"/>
                      </a:lnTo>
                      <a:lnTo>
                        <a:pt x="1106988" y="2720854"/>
                      </a:lnTo>
                      <a:close/>
                      <a:moveTo>
                        <a:pt x="3528192" y="2711517"/>
                      </a:moveTo>
                      <a:lnTo>
                        <a:pt x="3528192" y="2819517"/>
                      </a:lnTo>
                      <a:lnTo>
                        <a:pt x="3744192" y="2819517"/>
                      </a:lnTo>
                      <a:lnTo>
                        <a:pt x="3744192" y="2711517"/>
                      </a:lnTo>
                      <a:close/>
                      <a:moveTo>
                        <a:pt x="198000" y="2711517"/>
                      </a:moveTo>
                      <a:lnTo>
                        <a:pt x="198000" y="2819517"/>
                      </a:lnTo>
                      <a:lnTo>
                        <a:pt x="414000" y="2819517"/>
                      </a:lnTo>
                      <a:lnTo>
                        <a:pt x="414000" y="2711517"/>
                      </a:lnTo>
                      <a:close/>
                      <a:moveTo>
                        <a:pt x="2070064" y="2561331"/>
                      </a:moveTo>
                      <a:lnTo>
                        <a:pt x="2070064" y="2669331"/>
                      </a:lnTo>
                      <a:lnTo>
                        <a:pt x="2286064" y="2669331"/>
                      </a:lnTo>
                      <a:lnTo>
                        <a:pt x="2286064" y="2561331"/>
                      </a:lnTo>
                      <a:close/>
                      <a:moveTo>
                        <a:pt x="1638016" y="2551994"/>
                      </a:moveTo>
                      <a:lnTo>
                        <a:pt x="1638016" y="2659994"/>
                      </a:lnTo>
                      <a:lnTo>
                        <a:pt x="1854016" y="2659994"/>
                      </a:lnTo>
                      <a:lnTo>
                        <a:pt x="1854016" y="2551994"/>
                      </a:lnTo>
                      <a:close/>
                      <a:moveTo>
                        <a:pt x="2826148" y="2478204"/>
                      </a:moveTo>
                      <a:lnTo>
                        <a:pt x="2826148" y="2586204"/>
                      </a:lnTo>
                      <a:lnTo>
                        <a:pt x="3042148" y="2586204"/>
                      </a:lnTo>
                      <a:lnTo>
                        <a:pt x="3042148" y="2478204"/>
                      </a:lnTo>
                      <a:close/>
                      <a:moveTo>
                        <a:pt x="890988" y="2478204"/>
                      </a:moveTo>
                      <a:lnTo>
                        <a:pt x="890988" y="2586204"/>
                      </a:lnTo>
                      <a:lnTo>
                        <a:pt x="1106988" y="2586204"/>
                      </a:lnTo>
                      <a:lnTo>
                        <a:pt x="1106988" y="2478204"/>
                      </a:lnTo>
                      <a:close/>
                      <a:moveTo>
                        <a:pt x="3528192" y="2468867"/>
                      </a:moveTo>
                      <a:lnTo>
                        <a:pt x="3528192" y="2576867"/>
                      </a:lnTo>
                      <a:lnTo>
                        <a:pt x="3744192" y="2576867"/>
                      </a:lnTo>
                      <a:lnTo>
                        <a:pt x="3744192" y="2468867"/>
                      </a:lnTo>
                      <a:close/>
                      <a:moveTo>
                        <a:pt x="198000" y="2468867"/>
                      </a:moveTo>
                      <a:lnTo>
                        <a:pt x="198000" y="2576867"/>
                      </a:lnTo>
                      <a:lnTo>
                        <a:pt x="414000" y="2576867"/>
                      </a:lnTo>
                      <a:lnTo>
                        <a:pt x="414000" y="2468867"/>
                      </a:lnTo>
                      <a:close/>
                      <a:moveTo>
                        <a:pt x="2070064" y="2318681"/>
                      </a:moveTo>
                      <a:lnTo>
                        <a:pt x="2070064" y="2426681"/>
                      </a:lnTo>
                      <a:lnTo>
                        <a:pt x="2286064" y="2426681"/>
                      </a:lnTo>
                      <a:lnTo>
                        <a:pt x="2286064" y="2318681"/>
                      </a:lnTo>
                      <a:close/>
                      <a:moveTo>
                        <a:pt x="1638016" y="2309344"/>
                      </a:moveTo>
                      <a:lnTo>
                        <a:pt x="1638016" y="2417344"/>
                      </a:lnTo>
                      <a:lnTo>
                        <a:pt x="1854016" y="2417344"/>
                      </a:lnTo>
                      <a:lnTo>
                        <a:pt x="1854016" y="2309344"/>
                      </a:lnTo>
                      <a:close/>
                      <a:moveTo>
                        <a:pt x="2826148" y="2235554"/>
                      </a:moveTo>
                      <a:lnTo>
                        <a:pt x="2826148" y="2343554"/>
                      </a:lnTo>
                      <a:lnTo>
                        <a:pt x="3042148" y="2343554"/>
                      </a:lnTo>
                      <a:lnTo>
                        <a:pt x="3042148" y="2235554"/>
                      </a:lnTo>
                      <a:close/>
                      <a:moveTo>
                        <a:pt x="890988" y="2235554"/>
                      </a:moveTo>
                      <a:lnTo>
                        <a:pt x="890988" y="2343554"/>
                      </a:lnTo>
                      <a:lnTo>
                        <a:pt x="1106988" y="2343554"/>
                      </a:lnTo>
                      <a:lnTo>
                        <a:pt x="1106988" y="2235554"/>
                      </a:lnTo>
                      <a:close/>
                      <a:moveTo>
                        <a:pt x="3528192" y="2226217"/>
                      </a:moveTo>
                      <a:lnTo>
                        <a:pt x="3528192" y="2334217"/>
                      </a:lnTo>
                      <a:lnTo>
                        <a:pt x="3744192" y="2334217"/>
                      </a:lnTo>
                      <a:lnTo>
                        <a:pt x="3744192" y="2226217"/>
                      </a:lnTo>
                      <a:close/>
                      <a:moveTo>
                        <a:pt x="198000" y="2226217"/>
                      </a:moveTo>
                      <a:lnTo>
                        <a:pt x="198000" y="2334217"/>
                      </a:lnTo>
                      <a:lnTo>
                        <a:pt x="414000" y="2334217"/>
                      </a:lnTo>
                      <a:lnTo>
                        <a:pt x="414000" y="2226217"/>
                      </a:lnTo>
                      <a:close/>
                      <a:moveTo>
                        <a:pt x="2070064" y="2076031"/>
                      </a:moveTo>
                      <a:lnTo>
                        <a:pt x="2070064" y="2184031"/>
                      </a:lnTo>
                      <a:lnTo>
                        <a:pt x="2286064" y="2184031"/>
                      </a:lnTo>
                      <a:lnTo>
                        <a:pt x="2286064" y="2076031"/>
                      </a:lnTo>
                      <a:close/>
                      <a:moveTo>
                        <a:pt x="1638016" y="2066694"/>
                      </a:moveTo>
                      <a:lnTo>
                        <a:pt x="1638016" y="2174694"/>
                      </a:lnTo>
                      <a:lnTo>
                        <a:pt x="1854016" y="2174694"/>
                      </a:lnTo>
                      <a:lnTo>
                        <a:pt x="1854016" y="2066694"/>
                      </a:lnTo>
                      <a:close/>
                      <a:moveTo>
                        <a:pt x="2826148" y="1992904"/>
                      </a:moveTo>
                      <a:lnTo>
                        <a:pt x="2826148" y="2100904"/>
                      </a:lnTo>
                      <a:lnTo>
                        <a:pt x="3042148" y="2100904"/>
                      </a:lnTo>
                      <a:lnTo>
                        <a:pt x="3042148" y="1992904"/>
                      </a:lnTo>
                      <a:close/>
                      <a:moveTo>
                        <a:pt x="890988" y="1992904"/>
                      </a:moveTo>
                      <a:lnTo>
                        <a:pt x="890988" y="2100904"/>
                      </a:lnTo>
                      <a:lnTo>
                        <a:pt x="1106988" y="2100904"/>
                      </a:lnTo>
                      <a:lnTo>
                        <a:pt x="1106988" y="1992904"/>
                      </a:lnTo>
                      <a:close/>
                      <a:moveTo>
                        <a:pt x="3528192" y="1983567"/>
                      </a:moveTo>
                      <a:lnTo>
                        <a:pt x="3528192" y="2091567"/>
                      </a:lnTo>
                      <a:lnTo>
                        <a:pt x="3744192" y="2091567"/>
                      </a:lnTo>
                      <a:lnTo>
                        <a:pt x="3744192" y="1983567"/>
                      </a:lnTo>
                      <a:close/>
                      <a:moveTo>
                        <a:pt x="198000" y="1983567"/>
                      </a:moveTo>
                      <a:lnTo>
                        <a:pt x="198000" y="2091567"/>
                      </a:lnTo>
                      <a:lnTo>
                        <a:pt x="414000" y="2091567"/>
                      </a:lnTo>
                      <a:lnTo>
                        <a:pt x="414000" y="1983567"/>
                      </a:lnTo>
                      <a:close/>
                      <a:moveTo>
                        <a:pt x="2070064" y="1833381"/>
                      </a:moveTo>
                      <a:lnTo>
                        <a:pt x="2070064" y="1941381"/>
                      </a:lnTo>
                      <a:lnTo>
                        <a:pt x="2286064" y="1941381"/>
                      </a:lnTo>
                      <a:lnTo>
                        <a:pt x="2286064" y="1833381"/>
                      </a:lnTo>
                      <a:close/>
                      <a:moveTo>
                        <a:pt x="1638016" y="1824044"/>
                      </a:moveTo>
                      <a:lnTo>
                        <a:pt x="1638016" y="1932044"/>
                      </a:lnTo>
                      <a:lnTo>
                        <a:pt x="1854016" y="1932044"/>
                      </a:lnTo>
                      <a:lnTo>
                        <a:pt x="1854016" y="1824044"/>
                      </a:lnTo>
                      <a:close/>
                      <a:moveTo>
                        <a:pt x="2826148" y="1750254"/>
                      </a:moveTo>
                      <a:lnTo>
                        <a:pt x="2826148" y="1858254"/>
                      </a:lnTo>
                      <a:lnTo>
                        <a:pt x="3042148" y="1858254"/>
                      </a:lnTo>
                      <a:lnTo>
                        <a:pt x="3042148" y="1750254"/>
                      </a:lnTo>
                      <a:close/>
                      <a:moveTo>
                        <a:pt x="890988" y="1750254"/>
                      </a:moveTo>
                      <a:lnTo>
                        <a:pt x="890988" y="1858254"/>
                      </a:lnTo>
                      <a:lnTo>
                        <a:pt x="1106988" y="1858254"/>
                      </a:lnTo>
                      <a:lnTo>
                        <a:pt x="1106988" y="1750254"/>
                      </a:lnTo>
                      <a:close/>
                      <a:moveTo>
                        <a:pt x="3528192" y="1740917"/>
                      </a:moveTo>
                      <a:lnTo>
                        <a:pt x="3528192" y="1848917"/>
                      </a:lnTo>
                      <a:lnTo>
                        <a:pt x="3744192" y="1848917"/>
                      </a:lnTo>
                      <a:lnTo>
                        <a:pt x="3744192" y="1740917"/>
                      </a:lnTo>
                      <a:close/>
                      <a:moveTo>
                        <a:pt x="198000" y="1740917"/>
                      </a:moveTo>
                      <a:lnTo>
                        <a:pt x="198000" y="1848917"/>
                      </a:lnTo>
                      <a:lnTo>
                        <a:pt x="414000" y="1848917"/>
                      </a:lnTo>
                      <a:lnTo>
                        <a:pt x="414000" y="1740917"/>
                      </a:lnTo>
                      <a:close/>
                      <a:moveTo>
                        <a:pt x="2070064" y="1590731"/>
                      </a:moveTo>
                      <a:lnTo>
                        <a:pt x="2070064" y="1698731"/>
                      </a:lnTo>
                      <a:lnTo>
                        <a:pt x="2286064" y="1698731"/>
                      </a:lnTo>
                      <a:lnTo>
                        <a:pt x="2286064" y="1590731"/>
                      </a:lnTo>
                      <a:close/>
                      <a:moveTo>
                        <a:pt x="1638016" y="1581394"/>
                      </a:moveTo>
                      <a:lnTo>
                        <a:pt x="1638016" y="1689394"/>
                      </a:lnTo>
                      <a:lnTo>
                        <a:pt x="1854016" y="1689394"/>
                      </a:lnTo>
                      <a:lnTo>
                        <a:pt x="1854016" y="1581394"/>
                      </a:lnTo>
                      <a:close/>
                      <a:moveTo>
                        <a:pt x="3330192" y="1507604"/>
                      </a:moveTo>
                      <a:lnTo>
                        <a:pt x="3942192" y="1507604"/>
                      </a:lnTo>
                      <a:lnTo>
                        <a:pt x="3942192" y="3931865"/>
                      </a:lnTo>
                      <a:lnTo>
                        <a:pt x="3330192" y="3931865"/>
                      </a:lnTo>
                      <a:close/>
                      <a:moveTo>
                        <a:pt x="2826148" y="1507604"/>
                      </a:moveTo>
                      <a:lnTo>
                        <a:pt x="2826148" y="1615604"/>
                      </a:lnTo>
                      <a:lnTo>
                        <a:pt x="3042148" y="1615604"/>
                      </a:lnTo>
                      <a:lnTo>
                        <a:pt x="3042148" y="1507604"/>
                      </a:lnTo>
                      <a:close/>
                      <a:moveTo>
                        <a:pt x="890988" y="1507604"/>
                      </a:moveTo>
                      <a:lnTo>
                        <a:pt x="890988" y="1615604"/>
                      </a:lnTo>
                      <a:lnTo>
                        <a:pt x="1106988" y="1615604"/>
                      </a:lnTo>
                      <a:lnTo>
                        <a:pt x="1106988" y="1507604"/>
                      </a:lnTo>
                      <a:close/>
                      <a:moveTo>
                        <a:pt x="0" y="1507604"/>
                      </a:moveTo>
                      <a:lnTo>
                        <a:pt x="612000" y="1507604"/>
                      </a:lnTo>
                      <a:lnTo>
                        <a:pt x="612000" y="3931865"/>
                      </a:lnTo>
                      <a:lnTo>
                        <a:pt x="0" y="3931865"/>
                      </a:lnTo>
                      <a:close/>
                      <a:moveTo>
                        <a:pt x="2070064" y="1348081"/>
                      </a:moveTo>
                      <a:lnTo>
                        <a:pt x="2070064" y="1456081"/>
                      </a:lnTo>
                      <a:lnTo>
                        <a:pt x="2286064" y="1456081"/>
                      </a:lnTo>
                      <a:lnTo>
                        <a:pt x="2286064" y="1348081"/>
                      </a:lnTo>
                      <a:close/>
                      <a:moveTo>
                        <a:pt x="1638016" y="1338744"/>
                      </a:moveTo>
                      <a:lnTo>
                        <a:pt x="1638016" y="1446744"/>
                      </a:lnTo>
                      <a:lnTo>
                        <a:pt x="1854016" y="1446744"/>
                      </a:lnTo>
                      <a:lnTo>
                        <a:pt x="1854016" y="1338744"/>
                      </a:lnTo>
                      <a:close/>
                      <a:moveTo>
                        <a:pt x="2628148" y="1267865"/>
                      </a:moveTo>
                      <a:lnTo>
                        <a:pt x="3240148" y="1267865"/>
                      </a:lnTo>
                      <a:lnTo>
                        <a:pt x="3240148" y="3931865"/>
                      </a:lnTo>
                      <a:lnTo>
                        <a:pt x="2628148" y="3931865"/>
                      </a:lnTo>
                      <a:close/>
                      <a:moveTo>
                        <a:pt x="692988" y="1267865"/>
                      </a:moveTo>
                      <a:lnTo>
                        <a:pt x="1304988" y="1267865"/>
                      </a:lnTo>
                      <a:lnTo>
                        <a:pt x="1304988" y="3931865"/>
                      </a:lnTo>
                      <a:lnTo>
                        <a:pt x="692988" y="3931865"/>
                      </a:lnTo>
                      <a:close/>
                      <a:moveTo>
                        <a:pt x="2070064" y="1105431"/>
                      </a:moveTo>
                      <a:lnTo>
                        <a:pt x="2070064" y="1213431"/>
                      </a:lnTo>
                      <a:lnTo>
                        <a:pt x="2286064" y="1213431"/>
                      </a:lnTo>
                      <a:lnTo>
                        <a:pt x="2286064" y="1105431"/>
                      </a:lnTo>
                      <a:close/>
                      <a:moveTo>
                        <a:pt x="1638016" y="1096094"/>
                      </a:moveTo>
                      <a:lnTo>
                        <a:pt x="1638016" y="1204094"/>
                      </a:lnTo>
                      <a:lnTo>
                        <a:pt x="1854016" y="1204094"/>
                      </a:lnTo>
                      <a:lnTo>
                        <a:pt x="1854016" y="1096094"/>
                      </a:lnTo>
                      <a:close/>
                      <a:moveTo>
                        <a:pt x="2070064" y="862781"/>
                      </a:moveTo>
                      <a:lnTo>
                        <a:pt x="2070064" y="970781"/>
                      </a:lnTo>
                      <a:lnTo>
                        <a:pt x="2286064" y="970781"/>
                      </a:lnTo>
                      <a:lnTo>
                        <a:pt x="2286064" y="862781"/>
                      </a:lnTo>
                      <a:close/>
                      <a:moveTo>
                        <a:pt x="1638016" y="853444"/>
                      </a:moveTo>
                      <a:lnTo>
                        <a:pt x="1638016" y="961444"/>
                      </a:lnTo>
                      <a:lnTo>
                        <a:pt x="1854016" y="961444"/>
                      </a:lnTo>
                      <a:lnTo>
                        <a:pt x="1854016" y="853444"/>
                      </a:lnTo>
                      <a:close/>
                      <a:moveTo>
                        <a:pt x="1883174" y="0"/>
                      </a:moveTo>
                      <a:lnTo>
                        <a:pt x="2040907" y="0"/>
                      </a:lnTo>
                      <a:lnTo>
                        <a:pt x="2040907" y="355600"/>
                      </a:lnTo>
                      <a:lnTo>
                        <a:pt x="2178064" y="355600"/>
                      </a:lnTo>
                      <a:lnTo>
                        <a:pt x="2178064" y="596007"/>
                      </a:lnTo>
                      <a:lnTo>
                        <a:pt x="2538104" y="596007"/>
                      </a:lnTo>
                      <a:lnTo>
                        <a:pt x="2538104" y="3931865"/>
                      </a:lnTo>
                      <a:lnTo>
                        <a:pt x="2142040" y="3931865"/>
                      </a:lnTo>
                      <a:lnTo>
                        <a:pt x="2142040" y="3291036"/>
                      </a:lnTo>
                      <a:lnTo>
                        <a:pt x="1782040" y="3291036"/>
                      </a:lnTo>
                      <a:lnTo>
                        <a:pt x="1782040" y="3931865"/>
                      </a:lnTo>
                      <a:lnTo>
                        <a:pt x="1385976" y="3931865"/>
                      </a:lnTo>
                      <a:lnTo>
                        <a:pt x="1385976" y="596007"/>
                      </a:lnTo>
                      <a:lnTo>
                        <a:pt x="1746016" y="596007"/>
                      </a:lnTo>
                      <a:lnTo>
                        <a:pt x="1746016" y="355600"/>
                      </a:lnTo>
                      <a:lnTo>
                        <a:pt x="1883174" y="35560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28" name="Right Triangle 13">
                  <a:extLst>
                    <a:ext uri="{FF2B5EF4-FFF2-40B4-BE49-F238E27FC236}">
                      <a16:creationId xmlns:a16="http://schemas.microsoft.com/office/drawing/2014/main" id="{BC6702B2-0383-1F2F-1956-749A02EC7D2C}"/>
                    </a:ext>
                  </a:extLst>
                </p:cNvPr>
                <p:cNvSpPr/>
                <p:nvPr/>
              </p:nvSpPr>
              <p:spPr>
                <a:xfrm>
                  <a:off x="1823542" y="1617134"/>
                  <a:ext cx="504056" cy="504056"/>
                </a:xfrm>
                <a:custGeom>
                  <a:avLst/>
                  <a:gdLst/>
                  <a:ahLst/>
                  <a:cxnLst/>
                  <a:rect l="l" t="t" r="r" b="b"/>
                  <a:pathLst>
                    <a:path w="3888432" h="3921971">
                      <a:moveTo>
                        <a:pt x="3379043" y="3254688"/>
                      </a:moveTo>
                      <a:lnTo>
                        <a:pt x="3379043" y="3462328"/>
                      </a:lnTo>
                      <a:lnTo>
                        <a:pt x="3628183" y="3462328"/>
                      </a:lnTo>
                      <a:lnTo>
                        <a:pt x="3628183" y="3254688"/>
                      </a:lnTo>
                      <a:close/>
                      <a:moveTo>
                        <a:pt x="2945132" y="3254688"/>
                      </a:moveTo>
                      <a:lnTo>
                        <a:pt x="2945132" y="3462328"/>
                      </a:lnTo>
                      <a:lnTo>
                        <a:pt x="3194272" y="3462328"/>
                      </a:lnTo>
                      <a:lnTo>
                        <a:pt x="3194272" y="3254688"/>
                      </a:lnTo>
                      <a:close/>
                      <a:moveTo>
                        <a:pt x="2514947" y="3254688"/>
                      </a:moveTo>
                      <a:lnTo>
                        <a:pt x="2514947" y="3462328"/>
                      </a:lnTo>
                      <a:lnTo>
                        <a:pt x="2764087" y="3462328"/>
                      </a:lnTo>
                      <a:lnTo>
                        <a:pt x="2764087" y="3254688"/>
                      </a:lnTo>
                      <a:close/>
                      <a:moveTo>
                        <a:pt x="3379043" y="2864535"/>
                      </a:moveTo>
                      <a:lnTo>
                        <a:pt x="3379043" y="3072175"/>
                      </a:lnTo>
                      <a:lnTo>
                        <a:pt x="3628183" y="3072175"/>
                      </a:lnTo>
                      <a:lnTo>
                        <a:pt x="3628183" y="2864535"/>
                      </a:lnTo>
                      <a:close/>
                      <a:moveTo>
                        <a:pt x="2945132" y="2864535"/>
                      </a:moveTo>
                      <a:lnTo>
                        <a:pt x="2945132" y="3072175"/>
                      </a:lnTo>
                      <a:lnTo>
                        <a:pt x="3194272" y="3072175"/>
                      </a:lnTo>
                      <a:lnTo>
                        <a:pt x="3194272" y="2864535"/>
                      </a:lnTo>
                      <a:close/>
                      <a:moveTo>
                        <a:pt x="2514947" y="2864535"/>
                      </a:moveTo>
                      <a:lnTo>
                        <a:pt x="2514947" y="3072175"/>
                      </a:lnTo>
                      <a:lnTo>
                        <a:pt x="2764087" y="3072175"/>
                      </a:lnTo>
                      <a:lnTo>
                        <a:pt x="2764087" y="2864535"/>
                      </a:lnTo>
                      <a:close/>
                      <a:moveTo>
                        <a:pt x="1945832" y="2577619"/>
                      </a:moveTo>
                      <a:lnTo>
                        <a:pt x="1945832" y="2937659"/>
                      </a:lnTo>
                      <a:lnTo>
                        <a:pt x="2124754" y="2937659"/>
                      </a:lnTo>
                      <a:lnTo>
                        <a:pt x="2124754" y="2577619"/>
                      </a:lnTo>
                      <a:close/>
                      <a:moveTo>
                        <a:pt x="1531681" y="2577619"/>
                      </a:moveTo>
                      <a:lnTo>
                        <a:pt x="1531681" y="2937659"/>
                      </a:lnTo>
                      <a:lnTo>
                        <a:pt x="1710603" y="2937659"/>
                      </a:lnTo>
                      <a:lnTo>
                        <a:pt x="1710603" y="2577619"/>
                      </a:lnTo>
                      <a:close/>
                      <a:moveTo>
                        <a:pt x="1117528" y="2577619"/>
                      </a:moveTo>
                      <a:lnTo>
                        <a:pt x="1117528" y="2937659"/>
                      </a:lnTo>
                      <a:lnTo>
                        <a:pt x="1296450" y="2937659"/>
                      </a:lnTo>
                      <a:lnTo>
                        <a:pt x="1296450" y="2577619"/>
                      </a:lnTo>
                      <a:close/>
                      <a:moveTo>
                        <a:pt x="703375" y="2577619"/>
                      </a:moveTo>
                      <a:lnTo>
                        <a:pt x="703375" y="2937659"/>
                      </a:lnTo>
                      <a:lnTo>
                        <a:pt x="882297" y="2937659"/>
                      </a:lnTo>
                      <a:lnTo>
                        <a:pt x="882297" y="2577619"/>
                      </a:lnTo>
                      <a:close/>
                      <a:moveTo>
                        <a:pt x="289222" y="2577619"/>
                      </a:moveTo>
                      <a:lnTo>
                        <a:pt x="289222" y="2937659"/>
                      </a:lnTo>
                      <a:lnTo>
                        <a:pt x="468144" y="2937659"/>
                      </a:lnTo>
                      <a:lnTo>
                        <a:pt x="468144" y="2577619"/>
                      </a:lnTo>
                      <a:close/>
                      <a:moveTo>
                        <a:pt x="3379043" y="2474382"/>
                      </a:moveTo>
                      <a:lnTo>
                        <a:pt x="3379043" y="2682022"/>
                      </a:lnTo>
                      <a:lnTo>
                        <a:pt x="3628183" y="2682022"/>
                      </a:lnTo>
                      <a:lnTo>
                        <a:pt x="3628183" y="2474382"/>
                      </a:lnTo>
                      <a:close/>
                      <a:moveTo>
                        <a:pt x="2945132" y="2474382"/>
                      </a:moveTo>
                      <a:lnTo>
                        <a:pt x="2945132" y="2682022"/>
                      </a:lnTo>
                      <a:lnTo>
                        <a:pt x="3194272" y="2682022"/>
                      </a:lnTo>
                      <a:lnTo>
                        <a:pt x="3194272" y="2474382"/>
                      </a:lnTo>
                      <a:close/>
                      <a:moveTo>
                        <a:pt x="2514947" y="2474382"/>
                      </a:moveTo>
                      <a:lnTo>
                        <a:pt x="2514947" y="2682022"/>
                      </a:lnTo>
                      <a:lnTo>
                        <a:pt x="2764087" y="2682022"/>
                      </a:lnTo>
                      <a:lnTo>
                        <a:pt x="2764087" y="2474382"/>
                      </a:lnTo>
                      <a:close/>
                      <a:moveTo>
                        <a:pt x="3379043" y="2084229"/>
                      </a:moveTo>
                      <a:lnTo>
                        <a:pt x="3379043" y="2291869"/>
                      </a:lnTo>
                      <a:lnTo>
                        <a:pt x="3628183" y="2291869"/>
                      </a:lnTo>
                      <a:lnTo>
                        <a:pt x="3628183" y="2084229"/>
                      </a:lnTo>
                      <a:close/>
                      <a:moveTo>
                        <a:pt x="2945132" y="2084229"/>
                      </a:moveTo>
                      <a:lnTo>
                        <a:pt x="2945132" y="2291869"/>
                      </a:lnTo>
                      <a:lnTo>
                        <a:pt x="3194272" y="2291869"/>
                      </a:lnTo>
                      <a:lnTo>
                        <a:pt x="3194272" y="2084229"/>
                      </a:lnTo>
                      <a:close/>
                      <a:moveTo>
                        <a:pt x="2514947" y="2084229"/>
                      </a:moveTo>
                      <a:lnTo>
                        <a:pt x="2514947" y="2291869"/>
                      </a:lnTo>
                      <a:lnTo>
                        <a:pt x="2764087" y="2291869"/>
                      </a:lnTo>
                      <a:lnTo>
                        <a:pt x="2764087" y="2084229"/>
                      </a:lnTo>
                      <a:close/>
                      <a:moveTo>
                        <a:pt x="2124144" y="1714020"/>
                      </a:moveTo>
                      <a:lnTo>
                        <a:pt x="2124144" y="2164020"/>
                      </a:lnTo>
                      <a:lnTo>
                        <a:pt x="1296144" y="2164020"/>
                      </a:lnTo>
                      <a:close/>
                      <a:moveTo>
                        <a:pt x="197090" y="609603"/>
                      </a:moveTo>
                      <a:lnTo>
                        <a:pt x="525322" y="609603"/>
                      </a:lnTo>
                      <a:lnTo>
                        <a:pt x="584058" y="2101023"/>
                      </a:lnTo>
                      <a:lnTo>
                        <a:pt x="1296144" y="1714020"/>
                      </a:lnTo>
                      <a:lnTo>
                        <a:pt x="1296144" y="2164020"/>
                      </a:lnTo>
                      <a:lnTo>
                        <a:pt x="586539" y="2164020"/>
                      </a:lnTo>
                      <a:lnTo>
                        <a:pt x="590547" y="2265787"/>
                      </a:lnTo>
                      <a:lnTo>
                        <a:pt x="2232248" y="2265787"/>
                      </a:lnTo>
                      <a:lnTo>
                        <a:pt x="2232248" y="1954513"/>
                      </a:lnTo>
                      <a:lnTo>
                        <a:pt x="2232248" y="1054513"/>
                      </a:lnTo>
                      <a:lnTo>
                        <a:pt x="3888248" y="1954513"/>
                      </a:lnTo>
                      <a:lnTo>
                        <a:pt x="3888432" y="1954513"/>
                      </a:lnTo>
                      <a:lnTo>
                        <a:pt x="3888432" y="3921971"/>
                      </a:lnTo>
                      <a:lnTo>
                        <a:pt x="2304256" y="3921971"/>
                      </a:lnTo>
                      <a:lnTo>
                        <a:pt x="2232248" y="3921971"/>
                      </a:lnTo>
                      <a:lnTo>
                        <a:pt x="772857" y="3921971"/>
                      </a:lnTo>
                      <a:lnTo>
                        <a:pt x="772857" y="3290059"/>
                      </a:lnTo>
                      <a:lnTo>
                        <a:pt x="361206" y="3290059"/>
                      </a:lnTo>
                      <a:lnTo>
                        <a:pt x="361206" y="3921971"/>
                      </a:lnTo>
                      <a:lnTo>
                        <a:pt x="0" y="3921971"/>
                      </a:lnTo>
                      <a:lnTo>
                        <a:pt x="0" y="2265787"/>
                      </a:lnTo>
                      <a:lnTo>
                        <a:pt x="131865" y="2265787"/>
                      </a:lnTo>
                      <a:close/>
                      <a:moveTo>
                        <a:pt x="929888" y="0"/>
                      </a:moveTo>
                      <a:cubicBezTo>
                        <a:pt x="1019595" y="0"/>
                        <a:pt x="1124659" y="30463"/>
                        <a:pt x="1166726" y="102575"/>
                      </a:cubicBezTo>
                      <a:cubicBezTo>
                        <a:pt x="1212070" y="48192"/>
                        <a:pt x="1255094" y="19511"/>
                        <a:pt x="1304210" y="14210"/>
                      </a:cubicBezTo>
                      <a:cubicBezTo>
                        <a:pt x="1353326" y="8909"/>
                        <a:pt x="1418945" y="35057"/>
                        <a:pt x="1461423" y="70767"/>
                      </a:cubicBezTo>
                      <a:cubicBezTo>
                        <a:pt x="1500648" y="39845"/>
                        <a:pt x="1550404" y="23049"/>
                        <a:pt x="1604082" y="23049"/>
                      </a:cubicBezTo>
                      <a:cubicBezTo>
                        <a:pt x="1692530" y="23049"/>
                        <a:pt x="1770327" y="68651"/>
                        <a:pt x="1814928" y="137833"/>
                      </a:cubicBezTo>
                      <a:cubicBezTo>
                        <a:pt x="1859765" y="69447"/>
                        <a:pt x="1937139" y="24416"/>
                        <a:pt x="2025031" y="24416"/>
                      </a:cubicBezTo>
                      <a:cubicBezTo>
                        <a:pt x="2135143" y="24416"/>
                        <a:pt x="2228747" y="95092"/>
                        <a:pt x="2261925" y="193913"/>
                      </a:cubicBezTo>
                      <a:cubicBezTo>
                        <a:pt x="2262329" y="193791"/>
                        <a:pt x="2262735" y="193790"/>
                        <a:pt x="2263140" y="193790"/>
                      </a:cubicBezTo>
                      <a:cubicBezTo>
                        <a:pt x="2402209" y="193790"/>
                        <a:pt x="2514947" y="306528"/>
                        <a:pt x="2514947" y="445597"/>
                      </a:cubicBezTo>
                      <a:cubicBezTo>
                        <a:pt x="2514947" y="584666"/>
                        <a:pt x="2402209" y="697404"/>
                        <a:pt x="2263140" y="697404"/>
                      </a:cubicBezTo>
                      <a:cubicBezTo>
                        <a:pt x="2176391" y="697404"/>
                        <a:pt x="2099888" y="653537"/>
                        <a:pt x="2054640" y="586750"/>
                      </a:cubicBezTo>
                      <a:cubicBezTo>
                        <a:pt x="2010395" y="653762"/>
                        <a:pt x="1934062" y="697404"/>
                        <a:pt x="1847535" y="697404"/>
                      </a:cubicBezTo>
                      <a:cubicBezTo>
                        <a:pt x="1789311" y="697404"/>
                        <a:pt x="1735702" y="677642"/>
                        <a:pt x="1693695" y="643630"/>
                      </a:cubicBezTo>
                      <a:cubicBezTo>
                        <a:pt x="1651689" y="677642"/>
                        <a:pt x="1598080" y="697404"/>
                        <a:pt x="1539855" y="697404"/>
                      </a:cubicBezTo>
                      <a:cubicBezTo>
                        <a:pt x="1441551" y="697404"/>
                        <a:pt x="1356403" y="641072"/>
                        <a:pt x="1315888" y="558445"/>
                      </a:cubicBezTo>
                      <a:cubicBezTo>
                        <a:pt x="1272229" y="598661"/>
                        <a:pt x="1206400" y="634839"/>
                        <a:pt x="1149712" y="622576"/>
                      </a:cubicBezTo>
                      <a:cubicBezTo>
                        <a:pt x="1096483" y="611061"/>
                        <a:pt x="1025744" y="572014"/>
                        <a:pt x="984978" y="498638"/>
                      </a:cubicBezTo>
                      <a:cubicBezTo>
                        <a:pt x="959504" y="574665"/>
                        <a:pt x="887516" y="629050"/>
                        <a:pt x="802824" y="629050"/>
                      </a:cubicBezTo>
                      <a:cubicBezTo>
                        <a:pt x="724492" y="629050"/>
                        <a:pt x="657026" y="582526"/>
                        <a:pt x="627413" y="515210"/>
                      </a:cubicBezTo>
                      <a:cubicBezTo>
                        <a:pt x="584988" y="553591"/>
                        <a:pt x="527392" y="574026"/>
                        <a:pt x="479717" y="567162"/>
                      </a:cubicBezTo>
                      <a:cubicBezTo>
                        <a:pt x="439788" y="561414"/>
                        <a:pt x="406466" y="547383"/>
                        <a:pt x="379767" y="527160"/>
                      </a:cubicBezTo>
                      <a:cubicBezTo>
                        <a:pt x="310874" y="498171"/>
                        <a:pt x="262300" y="430445"/>
                        <a:pt x="261518" y="351249"/>
                      </a:cubicBezTo>
                      <a:cubicBezTo>
                        <a:pt x="261425" y="351089"/>
                        <a:pt x="261381" y="350918"/>
                        <a:pt x="261338" y="350746"/>
                      </a:cubicBezTo>
                      <a:cubicBezTo>
                        <a:pt x="228153" y="316942"/>
                        <a:pt x="208360" y="270473"/>
                        <a:pt x="208360" y="219381"/>
                      </a:cubicBezTo>
                      <a:cubicBezTo>
                        <a:pt x="208360" y="112466"/>
                        <a:pt x="295031" y="25795"/>
                        <a:pt x="401946" y="25795"/>
                      </a:cubicBezTo>
                      <a:cubicBezTo>
                        <a:pt x="425158" y="25795"/>
                        <a:pt x="447416" y="29880"/>
                        <a:pt x="467791" y="38056"/>
                      </a:cubicBezTo>
                      <a:cubicBezTo>
                        <a:pt x="585794" y="17893"/>
                        <a:pt x="696162" y="87852"/>
                        <a:pt x="737322" y="124235"/>
                      </a:cubicBezTo>
                      <a:cubicBezTo>
                        <a:pt x="782627" y="68126"/>
                        <a:pt x="852143" y="0"/>
                        <a:pt x="929888"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29" name="Rectangle 24">
                  <a:extLst>
                    <a:ext uri="{FF2B5EF4-FFF2-40B4-BE49-F238E27FC236}">
                      <a16:creationId xmlns:a16="http://schemas.microsoft.com/office/drawing/2014/main" id="{96E3F6E5-6DBD-852C-DF47-B94E27FF082F}"/>
                    </a:ext>
                  </a:extLst>
                </p:cNvPr>
                <p:cNvSpPr>
                  <a:spLocks noChangeAspect="1"/>
                </p:cNvSpPr>
                <p:nvPr/>
              </p:nvSpPr>
              <p:spPr>
                <a:xfrm rot="20700000">
                  <a:off x="2307865" y="1808900"/>
                  <a:ext cx="456968" cy="360000"/>
                </a:xfrm>
                <a:custGeom>
                  <a:avLst/>
                  <a:gdLst/>
                  <a:ahLst/>
                  <a:cxnLst/>
                  <a:rect l="l" t="t" r="r" b="b"/>
                  <a:pathLst>
                    <a:path w="3805825" h="2998234">
                      <a:moveTo>
                        <a:pt x="571963" y="2092124"/>
                      </a:moveTo>
                      <a:lnTo>
                        <a:pt x="465390" y="2092124"/>
                      </a:lnTo>
                      <a:lnTo>
                        <a:pt x="571963" y="2198697"/>
                      </a:lnTo>
                      <a:close/>
                      <a:moveTo>
                        <a:pt x="571962" y="1939097"/>
                      </a:moveTo>
                      <a:lnTo>
                        <a:pt x="465390" y="2045669"/>
                      </a:lnTo>
                      <a:lnTo>
                        <a:pt x="571962" y="2045669"/>
                      </a:lnTo>
                      <a:close/>
                      <a:moveTo>
                        <a:pt x="724990" y="2092124"/>
                      </a:moveTo>
                      <a:lnTo>
                        <a:pt x="618417" y="2092124"/>
                      </a:lnTo>
                      <a:lnTo>
                        <a:pt x="618418" y="2198697"/>
                      </a:lnTo>
                      <a:close/>
                      <a:moveTo>
                        <a:pt x="618418" y="1939104"/>
                      </a:moveTo>
                      <a:lnTo>
                        <a:pt x="618417" y="2045669"/>
                      </a:lnTo>
                      <a:lnTo>
                        <a:pt x="724982" y="2045669"/>
                      </a:lnTo>
                      <a:close/>
                      <a:moveTo>
                        <a:pt x="760612" y="1901643"/>
                      </a:moveTo>
                      <a:lnTo>
                        <a:pt x="654047" y="1901643"/>
                      </a:lnTo>
                      <a:lnTo>
                        <a:pt x="760612" y="2008208"/>
                      </a:lnTo>
                      <a:close/>
                      <a:moveTo>
                        <a:pt x="760612" y="1748616"/>
                      </a:moveTo>
                      <a:lnTo>
                        <a:pt x="654040" y="1855188"/>
                      </a:lnTo>
                      <a:lnTo>
                        <a:pt x="760612" y="1855188"/>
                      </a:lnTo>
                      <a:close/>
                      <a:moveTo>
                        <a:pt x="913640" y="1901643"/>
                      </a:moveTo>
                      <a:lnTo>
                        <a:pt x="807067" y="1901643"/>
                      </a:lnTo>
                      <a:lnTo>
                        <a:pt x="807067" y="2008216"/>
                      </a:lnTo>
                      <a:close/>
                      <a:moveTo>
                        <a:pt x="807067" y="1748615"/>
                      </a:moveTo>
                      <a:lnTo>
                        <a:pt x="807067" y="1855188"/>
                      </a:lnTo>
                      <a:lnTo>
                        <a:pt x="913640" y="1855188"/>
                      </a:lnTo>
                      <a:close/>
                      <a:moveTo>
                        <a:pt x="953368" y="1708887"/>
                      </a:moveTo>
                      <a:lnTo>
                        <a:pt x="846796" y="1708887"/>
                      </a:lnTo>
                      <a:lnTo>
                        <a:pt x="953368" y="1815459"/>
                      </a:lnTo>
                      <a:close/>
                      <a:moveTo>
                        <a:pt x="953368" y="1555860"/>
                      </a:moveTo>
                      <a:lnTo>
                        <a:pt x="846796" y="1662432"/>
                      </a:lnTo>
                      <a:lnTo>
                        <a:pt x="953368" y="1662432"/>
                      </a:lnTo>
                      <a:close/>
                      <a:moveTo>
                        <a:pt x="1106396" y="1708887"/>
                      </a:moveTo>
                      <a:lnTo>
                        <a:pt x="999823" y="1708887"/>
                      </a:lnTo>
                      <a:lnTo>
                        <a:pt x="999823" y="1815460"/>
                      </a:lnTo>
                      <a:close/>
                      <a:moveTo>
                        <a:pt x="999823" y="1555860"/>
                      </a:moveTo>
                      <a:lnTo>
                        <a:pt x="999823" y="1662432"/>
                      </a:lnTo>
                      <a:lnTo>
                        <a:pt x="1106396" y="1662432"/>
                      </a:lnTo>
                      <a:close/>
                      <a:moveTo>
                        <a:pt x="1144754" y="1514764"/>
                      </a:moveTo>
                      <a:lnTo>
                        <a:pt x="1038182" y="1514764"/>
                      </a:lnTo>
                      <a:lnTo>
                        <a:pt x="1144754" y="1621337"/>
                      </a:lnTo>
                      <a:close/>
                      <a:moveTo>
                        <a:pt x="1144754" y="1361737"/>
                      </a:moveTo>
                      <a:lnTo>
                        <a:pt x="1038182" y="1468309"/>
                      </a:lnTo>
                      <a:lnTo>
                        <a:pt x="1144754" y="1468309"/>
                      </a:lnTo>
                      <a:close/>
                      <a:moveTo>
                        <a:pt x="1297782" y="1514764"/>
                      </a:moveTo>
                      <a:lnTo>
                        <a:pt x="1191209" y="1514764"/>
                      </a:lnTo>
                      <a:lnTo>
                        <a:pt x="1191209" y="1621337"/>
                      </a:lnTo>
                      <a:close/>
                      <a:moveTo>
                        <a:pt x="1191209" y="1361737"/>
                      </a:moveTo>
                      <a:lnTo>
                        <a:pt x="1191209" y="1468309"/>
                      </a:lnTo>
                      <a:lnTo>
                        <a:pt x="1297782" y="1468309"/>
                      </a:lnTo>
                      <a:close/>
                      <a:moveTo>
                        <a:pt x="1335838" y="1323681"/>
                      </a:moveTo>
                      <a:lnTo>
                        <a:pt x="1229266" y="1323681"/>
                      </a:lnTo>
                      <a:lnTo>
                        <a:pt x="1335838" y="1430253"/>
                      </a:lnTo>
                      <a:close/>
                      <a:moveTo>
                        <a:pt x="1335838" y="1170654"/>
                      </a:moveTo>
                      <a:lnTo>
                        <a:pt x="1229266" y="1277226"/>
                      </a:lnTo>
                      <a:lnTo>
                        <a:pt x="1335838" y="1277226"/>
                      </a:lnTo>
                      <a:close/>
                      <a:moveTo>
                        <a:pt x="1488865" y="1323681"/>
                      </a:moveTo>
                      <a:lnTo>
                        <a:pt x="1382293" y="1323681"/>
                      </a:lnTo>
                      <a:lnTo>
                        <a:pt x="1382293" y="1430253"/>
                      </a:lnTo>
                      <a:close/>
                      <a:moveTo>
                        <a:pt x="1382293" y="1170653"/>
                      </a:moveTo>
                      <a:lnTo>
                        <a:pt x="1382293" y="1277226"/>
                      </a:lnTo>
                      <a:lnTo>
                        <a:pt x="1488865" y="1277226"/>
                      </a:lnTo>
                      <a:close/>
                      <a:moveTo>
                        <a:pt x="2914702" y="2523007"/>
                      </a:moveTo>
                      <a:cubicBezTo>
                        <a:pt x="2900642" y="2508947"/>
                        <a:pt x="2877845" y="2508947"/>
                        <a:pt x="2863784" y="2523007"/>
                      </a:cubicBezTo>
                      <a:cubicBezTo>
                        <a:pt x="2849724" y="2537067"/>
                        <a:pt x="2849724" y="2559864"/>
                        <a:pt x="2863784" y="2573924"/>
                      </a:cubicBezTo>
                      <a:cubicBezTo>
                        <a:pt x="2877845" y="2587985"/>
                        <a:pt x="2900642" y="2587985"/>
                        <a:pt x="2914702" y="2573924"/>
                      </a:cubicBezTo>
                      <a:cubicBezTo>
                        <a:pt x="2928762" y="2559864"/>
                        <a:pt x="2928762" y="2537067"/>
                        <a:pt x="2914702" y="2523007"/>
                      </a:cubicBezTo>
                      <a:close/>
                      <a:moveTo>
                        <a:pt x="1526922" y="1132597"/>
                      </a:moveTo>
                      <a:lnTo>
                        <a:pt x="1420350" y="1132596"/>
                      </a:lnTo>
                      <a:lnTo>
                        <a:pt x="1526922" y="1239169"/>
                      </a:lnTo>
                      <a:close/>
                      <a:moveTo>
                        <a:pt x="1526922" y="979569"/>
                      </a:moveTo>
                      <a:lnTo>
                        <a:pt x="1420350" y="1086141"/>
                      </a:lnTo>
                      <a:lnTo>
                        <a:pt x="1526922" y="1086142"/>
                      </a:lnTo>
                      <a:close/>
                      <a:moveTo>
                        <a:pt x="1679950" y="1132597"/>
                      </a:moveTo>
                      <a:lnTo>
                        <a:pt x="1573377" y="1132597"/>
                      </a:lnTo>
                      <a:lnTo>
                        <a:pt x="1573377" y="1239169"/>
                      </a:lnTo>
                      <a:close/>
                      <a:moveTo>
                        <a:pt x="1573377" y="979569"/>
                      </a:moveTo>
                      <a:lnTo>
                        <a:pt x="1573377" y="1086142"/>
                      </a:lnTo>
                      <a:lnTo>
                        <a:pt x="1679950" y="1086142"/>
                      </a:lnTo>
                      <a:close/>
                      <a:moveTo>
                        <a:pt x="1718007" y="941512"/>
                      </a:moveTo>
                      <a:lnTo>
                        <a:pt x="1611434" y="941512"/>
                      </a:lnTo>
                      <a:lnTo>
                        <a:pt x="1718007" y="1048085"/>
                      </a:lnTo>
                      <a:close/>
                      <a:moveTo>
                        <a:pt x="1718006" y="788485"/>
                      </a:moveTo>
                      <a:lnTo>
                        <a:pt x="1611434" y="895057"/>
                      </a:lnTo>
                      <a:lnTo>
                        <a:pt x="1718006" y="895057"/>
                      </a:lnTo>
                      <a:close/>
                      <a:moveTo>
                        <a:pt x="1871034" y="941512"/>
                      </a:moveTo>
                      <a:lnTo>
                        <a:pt x="1764461" y="941512"/>
                      </a:lnTo>
                      <a:lnTo>
                        <a:pt x="1764462" y="1048085"/>
                      </a:lnTo>
                      <a:close/>
                      <a:moveTo>
                        <a:pt x="1764461" y="788485"/>
                      </a:moveTo>
                      <a:lnTo>
                        <a:pt x="1764462" y="895057"/>
                      </a:lnTo>
                      <a:lnTo>
                        <a:pt x="1871034" y="895057"/>
                      </a:lnTo>
                      <a:close/>
                      <a:moveTo>
                        <a:pt x="3382381" y="1946466"/>
                      </a:moveTo>
                      <a:lnTo>
                        <a:pt x="2893361" y="2435486"/>
                      </a:lnTo>
                      <a:lnTo>
                        <a:pt x="2933988" y="2428503"/>
                      </a:lnTo>
                      <a:lnTo>
                        <a:pt x="3009207" y="2503722"/>
                      </a:lnTo>
                      <a:lnTo>
                        <a:pt x="3003173" y="2538827"/>
                      </a:lnTo>
                      <a:lnTo>
                        <a:pt x="3488958" y="2053042"/>
                      </a:lnTo>
                      <a:lnTo>
                        <a:pt x="3388629" y="1952714"/>
                      </a:lnTo>
                      <a:close/>
                      <a:moveTo>
                        <a:pt x="2405874" y="794872"/>
                      </a:moveTo>
                      <a:lnTo>
                        <a:pt x="2299301" y="794872"/>
                      </a:lnTo>
                      <a:lnTo>
                        <a:pt x="2405874" y="901444"/>
                      </a:lnTo>
                      <a:close/>
                      <a:moveTo>
                        <a:pt x="2789111" y="1176277"/>
                      </a:moveTo>
                      <a:lnTo>
                        <a:pt x="2682538" y="1176278"/>
                      </a:lnTo>
                      <a:lnTo>
                        <a:pt x="2789111" y="1282850"/>
                      </a:lnTo>
                      <a:close/>
                      <a:moveTo>
                        <a:pt x="2596355" y="983521"/>
                      </a:moveTo>
                      <a:lnTo>
                        <a:pt x="2489782" y="983522"/>
                      </a:lnTo>
                      <a:lnTo>
                        <a:pt x="2596355" y="1090094"/>
                      </a:lnTo>
                      <a:close/>
                      <a:moveTo>
                        <a:pt x="3174317" y="1558747"/>
                      </a:moveTo>
                      <a:lnTo>
                        <a:pt x="3067745" y="1558747"/>
                      </a:lnTo>
                      <a:lnTo>
                        <a:pt x="3174317" y="1665320"/>
                      </a:lnTo>
                      <a:close/>
                      <a:moveTo>
                        <a:pt x="2983234" y="1367664"/>
                      </a:moveTo>
                      <a:lnTo>
                        <a:pt x="2876661" y="1367664"/>
                      </a:lnTo>
                      <a:lnTo>
                        <a:pt x="2983234" y="1474236"/>
                      </a:lnTo>
                      <a:close/>
                      <a:moveTo>
                        <a:pt x="3556486" y="1940915"/>
                      </a:moveTo>
                      <a:lnTo>
                        <a:pt x="3449914" y="1940915"/>
                      </a:lnTo>
                      <a:lnTo>
                        <a:pt x="3556487" y="2047488"/>
                      </a:lnTo>
                      <a:close/>
                      <a:moveTo>
                        <a:pt x="3365402" y="1749831"/>
                      </a:moveTo>
                      <a:lnTo>
                        <a:pt x="3258830" y="1749831"/>
                      </a:lnTo>
                      <a:lnTo>
                        <a:pt x="3365402" y="1856404"/>
                      </a:lnTo>
                      <a:close/>
                      <a:moveTo>
                        <a:pt x="3761426" y="2144804"/>
                      </a:moveTo>
                      <a:lnTo>
                        <a:pt x="3654853" y="2144804"/>
                      </a:lnTo>
                      <a:lnTo>
                        <a:pt x="3761426" y="2251377"/>
                      </a:lnTo>
                      <a:close/>
                      <a:moveTo>
                        <a:pt x="2405874" y="657532"/>
                      </a:moveTo>
                      <a:lnTo>
                        <a:pt x="2314989" y="748417"/>
                      </a:lnTo>
                      <a:lnTo>
                        <a:pt x="2405874" y="748417"/>
                      </a:lnTo>
                      <a:close/>
                      <a:moveTo>
                        <a:pt x="2558894" y="794872"/>
                      </a:moveTo>
                      <a:lnTo>
                        <a:pt x="2452329" y="794872"/>
                      </a:lnTo>
                      <a:lnTo>
                        <a:pt x="2452329" y="901437"/>
                      </a:lnTo>
                      <a:close/>
                      <a:moveTo>
                        <a:pt x="2596355" y="830501"/>
                      </a:moveTo>
                      <a:lnTo>
                        <a:pt x="2489790" y="937067"/>
                      </a:lnTo>
                      <a:lnTo>
                        <a:pt x="2596355" y="937067"/>
                      </a:lnTo>
                      <a:close/>
                      <a:moveTo>
                        <a:pt x="2942138" y="1176278"/>
                      </a:moveTo>
                      <a:lnTo>
                        <a:pt x="2835566" y="1176277"/>
                      </a:lnTo>
                      <a:lnTo>
                        <a:pt x="2835566" y="1282850"/>
                      </a:lnTo>
                      <a:close/>
                      <a:moveTo>
                        <a:pt x="2789111" y="1023250"/>
                      </a:moveTo>
                      <a:lnTo>
                        <a:pt x="2682538" y="1129823"/>
                      </a:lnTo>
                      <a:lnTo>
                        <a:pt x="2789111" y="1129823"/>
                      </a:lnTo>
                      <a:close/>
                      <a:moveTo>
                        <a:pt x="2749382" y="983521"/>
                      </a:moveTo>
                      <a:lnTo>
                        <a:pt x="2642810" y="983522"/>
                      </a:lnTo>
                      <a:lnTo>
                        <a:pt x="2642810" y="1090094"/>
                      </a:lnTo>
                      <a:close/>
                      <a:moveTo>
                        <a:pt x="3327345" y="1558747"/>
                      </a:moveTo>
                      <a:lnTo>
                        <a:pt x="3220772" y="1558747"/>
                      </a:lnTo>
                      <a:lnTo>
                        <a:pt x="3220772" y="1665320"/>
                      </a:lnTo>
                      <a:close/>
                      <a:moveTo>
                        <a:pt x="3174317" y="1405720"/>
                      </a:moveTo>
                      <a:lnTo>
                        <a:pt x="3067745" y="1512292"/>
                      </a:lnTo>
                      <a:lnTo>
                        <a:pt x="3174317" y="1512292"/>
                      </a:lnTo>
                      <a:close/>
                      <a:moveTo>
                        <a:pt x="3136261" y="1367664"/>
                      </a:moveTo>
                      <a:lnTo>
                        <a:pt x="3029688" y="1367664"/>
                      </a:lnTo>
                      <a:lnTo>
                        <a:pt x="3029689" y="1474236"/>
                      </a:lnTo>
                      <a:close/>
                      <a:moveTo>
                        <a:pt x="2983234" y="1214636"/>
                      </a:moveTo>
                      <a:lnTo>
                        <a:pt x="2876661" y="1321209"/>
                      </a:lnTo>
                      <a:lnTo>
                        <a:pt x="2983234" y="1321209"/>
                      </a:lnTo>
                      <a:close/>
                      <a:moveTo>
                        <a:pt x="3709514" y="1940915"/>
                      </a:moveTo>
                      <a:lnTo>
                        <a:pt x="3602941" y="1940915"/>
                      </a:lnTo>
                      <a:lnTo>
                        <a:pt x="3602942" y="2047488"/>
                      </a:lnTo>
                      <a:close/>
                      <a:moveTo>
                        <a:pt x="3556487" y="1787888"/>
                      </a:moveTo>
                      <a:lnTo>
                        <a:pt x="3449914" y="1894460"/>
                      </a:lnTo>
                      <a:lnTo>
                        <a:pt x="3556486" y="1894460"/>
                      </a:lnTo>
                      <a:close/>
                      <a:moveTo>
                        <a:pt x="3518430" y="1749831"/>
                      </a:moveTo>
                      <a:lnTo>
                        <a:pt x="3411857" y="1749831"/>
                      </a:lnTo>
                      <a:lnTo>
                        <a:pt x="3411857" y="1856403"/>
                      </a:lnTo>
                      <a:close/>
                      <a:moveTo>
                        <a:pt x="3365402" y="1596803"/>
                      </a:moveTo>
                      <a:lnTo>
                        <a:pt x="3258830" y="1703376"/>
                      </a:lnTo>
                      <a:lnTo>
                        <a:pt x="3365402" y="1703376"/>
                      </a:lnTo>
                      <a:close/>
                      <a:moveTo>
                        <a:pt x="3761426" y="1991777"/>
                      </a:moveTo>
                      <a:lnTo>
                        <a:pt x="3654853" y="2098349"/>
                      </a:lnTo>
                      <a:lnTo>
                        <a:pt x="3761426" y="2098349"/>
                      </a:lnTo>
                      <a:close/>
                      <a:moveTo>
                        <a:pt x="2452329" y="641845"/>
                      </a:moveTo>
                      <a:lnTo>
                        <a:pt x="2452329" y="748417"/>
                      </a:lnTo>
                      <a:lnTo>
                        <a:pt x="2558901" y="748417"/>
                      </a:lnTo>
                      <a:close/>
                      <a:moveTo>
                        <a:pt x="2835566" y="1023250"/>
                      </a:moveTo>
                      <a:lnTo>
                        <a:pt x="2835566" y="1129822"/>
                      </a:lnTo>
                      <a:lnTo>
                        <a:pt x="2942138" y="1129822"/>
                      </a:lnTo>
                      <a:close/>
                      <a:moveTo>
                        <a:pt x="2642810" y="830494"/>
                      </a:moveTo>
                      <a:lnTo>
                        <a:pt x="2642810" y="937066"/>
                      </a:lnTo>
                      <a:lnTo>
                        <a:pt x="2749382" y="937066"/>
                      </a:lnTo>
                      <a:close/>
                      <a:moveTo>
                        <a:pt x="3220772" y="1405720"/>
                      </a:moveTo>
                      <a:lnTo>
                        <a:pt x="3220772" y="1512292"/>
                      </a:lnTo>
                      <a:lnTo>
                        <a:pt x="3327344" y="1512292"/>
                      </a:lnTo>
                      <a:close/>
                      <a:moveTo>
                        <a:pt x="3029688" y="1214636"/>
                      </a:moveTo>
                      <a:lnTo>
                        <a:pt x="3029688" y="1321209"/>
                      </a:lnTo>
                      <a:lnTo>
                        <a:pt x="3136261" y="1321209"/>
                      </a:lnTo>
                      <a:close/>
                      <a:moveTo>
                        <a:pt x="3602941" y="1787888"/>
                      </a:moveTo>
                      <a:lnTo>
                        <a:pt x="3602941" y="1894460"/>
                      </a:lnTo>
                      <a:lnTo>
                        <a:pt x="3709514" y="1894460"/>
                      </a:lnTo>
                      <a:close/>
                      <a:moveTo>
                        <a:pt x="3411857" y="1596803"/>
                      </a:moveTo>
                      <a:lnTo>
                        <a:pt x="3411857" y="1703376"/>
                      </a:lnTo>
                      <a:lnTo>
                        <a:pt x="3518429" y="1703376"/>
                      </a:lnTo>
                      <a:close/>
                      <a:moveTo>
                        <a:pt x="2353083" y="150965"/>
                      </a:moveTo>
                      <a:lnTo>
                        <a:pt x="2025288" y="132265"/>
                      </a:lnTo>
                      <a:lnTo>
                        <a:pt x="2071608" y="178585"/>
                      </a:lnTo>
                      <a:lnTo>
                        <a:pt x="2093619" y="156574"/>
                      </a:lnTo>
                      <a:lnTo>
                        <a:pt x="2220546" y="283501"/>
                      </a:lnTo>
                      <a:close/>
                      <a:moveTo>
                        <a:pt x="2523312" y="286240"/>
                      </a:moveTo>
                      <a:lnTo>
                        <a:pt x="2373298" y="436253"/>
                      </a:lnTo>
                      <a:lnTo>
                        <a:pt x="2500225" y="563180"/>
                      </a:lnTo>
                      <a:lnTo>
                        <a:pt x="2473487" y="589919"/>
                      </a:lnTo>
                      <a:lnTo>
                        <a:pt x="2618667" y="735099"/>
                      </a:lnTo>
                      <a:lnTo>
                        <a:pt x="2619582" y="734183"/>
                      </a:lnTo>
                      <a:lnTo>
                        <a:pt x="2812338" y="926939"/>
                      </a:lnTo>
                      <a:lnTo>
                        <a:pt x="2845693" y="960294"/>
                      </a:lnTo>
                      <a:lnTo>
                        <a:pt x="3005093" y="1119693"/>
                      </a:lnTo>
                      <a:lnTo>
                        <a:pt x="3006461" y="1118325"/>
                      </a:lnTo>
                      <a:lnTo>
                        <a:pt x="3197545" y="1309409"/>
                      </a:lnTo>
                      <a:lnTo>
                        <a:pt x="3232572" y="1344436"/>
                      </a:lnTo>
                      <a:lnTo>
                        <a:pt x="3246403" y="1358267"/>
                      </a:lnTo>
                      <a:close/>
                      <a:moveTo>
                        <a:pt x="2523816" y="30335"/>
                      </a:moveTo>
                      <a:lnTo>
                        <a:pt x="2626629" y="133149"/>
                      </a:lnTo>
                      <a:lnTo>
                        <a:pt x="2552082" y="207696"/>
                      </a:lnTo>
                      <a:lnTo>
                        <a:pt x="2576968" y="232583"/>
                      </a:lnTo>
                      <a:lnTo>
                        <a:pt x="2575182" y="234369"/>
                      </a:lnTo>
                      <a:lnTo>
                        <a:pt x="3513251" y="1625113"/>
                      </a:lnTo>
                      <a:lnTo>
                        <a:pt x="3579714" y="1691577"/>
                      </a:lnTo>
                      <a:lnTo>
                        <a:pt x="3614741" y="1726603"/>
                      </a:lnTo>
                      <a:lnTo>
                        <a:pt x="3784128" y="1895991"/>
                      </a:lnTo>
                      <a:lnTo>
                        <a:pt x="3784653" y="1895466"/>
                      </a:lnTo>
                      <a:lnTo>
                        <a:pt x="3802957" y="1913770"/>
                      </a:lnTo>
                      <a:lnTo>
                        <a:pt x="3802957" y="1914820"/>
                      </a:lnTo>
                      <a:lnTo>
                        <a:pt x="3805825" y="1917687"/>
                      </a:lnTo>
                      <a:lnTo>
                        <a:pt x="3802957" y="1920555"/>
                      </a:lnTo>
                      <a:lnTo>
                        <a:pt x="3802957" y="2329384"/>
                      </a:lnTo>
                      <a:lnTo>
                        <a:pt x="3784653" y="2347688"/>
                      </a:lnTo>
                      <a:lnTo>
                        <a:pt x="3580239" y="2143274"/>
                      </a:lnTo>
                      <a:lnTo>
                        <a:pt x="3579714" y="2143798"/>
                      </a:lnTo>
                      <a:lnTo>
                        <a:pt x="3514414" y="2078498"/>
                      </a:lnTo>
                      <a:lnTo>
                        <a:pt x="2992605" y="2600306"/>
                      </a:lnTo>
                      <a:lnTo>
                        <a:pt x="2990741" y="2611151"/>
                      </a:lnTo>
                      <a:lnTo>
                        <a:pt x="2771416" y="2767764"/>
                      </a:lnTo>
                      <a:lnTo>
                        <a:pt x="2746140" y="2742487"/>
                      </a:lnTo>
                      <a:lnTo>
                        <a:pt x="2670170" y="2818456"/>
                      </a:lnTo>
                      <a:lnTo>
                        <a:pt x="2651401" y="2799687"/>
                      </a:lnTo>
                      <a:cubicBezTo>
                        <a:pt x="2625528" y="2785735"/>
                        <a:pt x="2592950" y="2788926"/>
                        <a:pt x="2569612" y="2809139"/>
                      </a:cubicBezTo>
                      <a:cubicBezTo>
                        <a:pt x="2540180" y="2834630"/>
                        <a:pt x="2535445" y="2878528"/>
                        <a:pt x="2558763" y="2909709"/>
                      </a:cubicBezTo>
                      <a:cubicBezTo>
                        <a:pt x="2580225" y="2939886"/>
                        <a:pt x="2602221" y="2944074"/>
                        <a:pt x="2698387" y="2956528"/>
                      </a:cubicBezTo>
                      <a:cubicBezTo>
                        <a:pt x="2612716" y="3019512"/>
                        <a:pt x="2549084" y="3004923"/>
                        <a:pt x="2499317" y="2954166"/>
                      </a:cubicBezTo>
                      <a:cubicBezTo>
                        <a:pt x="2449549" y="2903408"/>
                        <a:pt x="2462151" y="2804007"/>
                        <a:pt x="2521014" y="2753027"/>
                      </a:cubicBezTo>
                      <a:cubicBezTo>
                        <a:pt x="2561003" y="2718393"/>
                        <a:pt x="2614554" y="2708748"/>
                        <a:pt x="2661444" y="2725347"/>
                      </a:cubicBezTo>
                      <a:lnTo>
                        <a:pt x="2695222" y="2691569"/>
                      </a:lnTo>
                      <a:lnTo>
                        <a:pt x="2669947" y="2666294"/>
                      </a:lnTo>
                      <a:lnTo>
                        <a:pt x="2810390" y="2469612"/>
                      </a:lnTo>
                      <a:lnTo>
                        <a:pt x="2809356" y="2468579"/>
                      </a:lnTo>
                      <a:lnTo>
                        <a:pt x="2815551" y="2462385"/>
                      </a:lnTo>
                      <a:lnTo>
                        <a:pt x="2826559" y="2446968"/>
                      </a:lnTo>
                      <a:lnTo>
                        <a:pt x="2831882" y="2446053"/>
                      </a:lnTo>
                      <a:lnTo>
                        <a:pt x="3356925" y="1921010"/>
                      </a:lnTo>
                      <a:lnTo>
                        <a:pt x="3353603" y="1917688"/>
                      </a:lnTo>
                      <a:lnTo>
                        <a:pt x="3197545" y="1761630"/>
                      </a:lnTo>
                      <a:lnTo>
                        <a:pt x="3197544" y="1761631"/>
                      </a:lnTo>
                      <a:lnTo>
                        <a:pt x="3006461" y="1570547"/>
                      </a:lnTo>
                      <a:lnTo>
                        <a:pt x="2971434" y="1535520"/>
                      </a:lnTo>
                      <a:lnTo>
                        <a:pt x="2813706" y="1377793"/>
                      </a:lnTo>
                      <a:lnTo>
                        <a:pt x="2812338" y="1379161"/>
                      </a:lnTo>
                      <a:lnTo>
                        <a:pt x="2619582" y="1186405"/>
                      </a:lnTo>
                      <a:lnTo>
                        <a:pt x="2586227" y="1153050"/>
                      </a:lnTo>
                      <a:lnTo>
                        <a:pt x="2430017" y="996839"/>
                      </a:lnTo>
                      <a:lnTo>
                        <a:pt x="2429101" y="997755"/>
                      </a:lnTo>
                      <a:lnTo>
                        <a:pt x="2247376" y="816030"/>
                      </a:lnTo>
                      <a:lnTo>
                        <a:pt x="2194721" y="868684"/>
                      </a:lnTo>
                      <a:lnTo>
                        <a:pt x="2169629" y="843592"/>
                      </a:lnTo>
                      <a:lnTo>
                        <a:pt x="2012511" y="1000710"/>
                      </a:lnTo>
                      <a:lnTo>
                        <a:pt x="1948715" y="936915"/>
                      </a:lnTo>
                      <a:lnTo>
                        <a:pt x="1776261" y="1109369"/>
                      </a:lnTo>
                      <a:lnTo>
                        <a:pt x="1741234" y="1144396"/>
                      </a:lnTo>
                      <a:lnTo>
                        <a:pt x="1585176" y="1300453"/>
                      </a:lnTo>
                      <a:lnTo>
                        <a:pt x="1550150" y="1335480"/>
                      </a:lnTo>
                      <a:lnTo>
                        <a:pt x="1394093" y="1491537"/>
                      </a:lnTo>
                      <a:lnTo>
                        <a:pt x="1359065" y="1526564"/>
                      </a:lnTo>
                      <a:lnTo>
                        <a:pt x="1201338" y="1684291"/>
                      </a:lnTo>
                      <a:lnTo>
                        <a:pt x="1202706" y="1685660"/>
                      </a:lnTo>
                      <a:lnTo>
                        <a:pt x="1009951" y="1878416"/>
                      </a:lnTo>
                      <a:lnTo>
                        <a:pt x="976596" y="1911771"/>
                      </a:lnTo>
                      <a:lnTo>
                        <a:pt x="820385" y="2067981"/>
                      </a:lnTo>
                      <a:lnTo>
                        <a:pt x="821301" y="2068897"/>
                      </a:lnTo>
                      <a:lnTo>
                        <a:pt x="612116" y="2278081"/>
                      </a:lnTo>
                      <a:lnTo>
                        <a:pt x="673628" y="2339593"/>
                      </a:lnTo>
                      <a:lnTo>
                        <a:pt x="567426" y="2445795"/>
                      </a:lnTo>
                      <a:lnTo>
                        <a:pt x="672230" y="2550598"/>
                      </a:lnTo>
                      <a:lnTo>
                        <a:pt x="566028" y="2656800"/>
                      </a:lnTo>
                      <a:lnTo>
                        <a:pt x="0" y="2090772"/>
                      </a:lnTo>
                      <a:lnTo>
                        <a:pt x="106202" y="1984570"/>
                      </a:lnTo>
                      <a:lnTo>
                        <a:pt x="211005" y="2089373"/>
                      </a:lnTo>
                      <a:lnTo>
                        <a:pt x="317206" y="1983171"/>
                      </a:lnTo>
                      <a:lnTo>
                        <a:pt x="386005" y="2051970"/>
                      </a:lnTo>
                      <a:lnTo>
                        <a:pt x="558644" y="1879331"/>
                      </a:lnTo>
                      <a:lnTo>
                        <a:pt x="557729" y="1878415"/>
                      </a:lnTo>
                      <a:lnTo>
                        <a:pt x="750485" y="1685660"/>
                      </a:lnTo>
                      <a:lnTo>
                        <a:pt x="783839" y="1652305"/>
                      </a:lnTo>
                      <a:lnTo>
                        <a:pt x="943239" y="1492905"/>
                      </a:lnTo>
                      <a:lnTo>
                        <a:pt x="941871" y="1491537"/>
                      </a:lnTo>
                      <a:lnTo>
                        <a:pt x="1132954" y="1300453"/>
                      </a:lnTo>
                      <a:lnTo>
                        <a:pt x="1167982" y="1265426"/>
                      </a:lnTo>
                      <a:lnTo>
                        <a:pt x="1324039" y="1109369"/>
                      </a:lnTo>
                      <a:lnTo>
                        <a:pt x="1359065" y="1074342"/>
                      </a:lnTo>
                      <a:lnTo>
                        <a:pt x="1515123" y="918285"/>
                      </a:lnTo>
                      <a:lnTo>
                        <a:pt x="1550150" y="883258"/>
                      </a:lnTo>
                      <a:lnTo>
                        <a:pt x="1722604" y="710804"/>
                      </a:lnTo>
                      <a:lnTo>
                        <a:pt x="1656089" y="644289"/>
                      </a:lnTo>
                      <a:lnTo>
                        <a:pt x="1813208" y="487170"/>
                      </a:lnTo>
                      <a:lnTo>
                        <a:pt x="1788115" y="462078"/>
                      </a:lnTo>
                      <a:lnTo>
                        <a:pt x="1817021" y="433172"/>
                      </a:lnTo>
                      <a:lnTo>
                        <a:pt x="1638436" y="254587"/>
                      </a:lnTo>
                      <a:lnTo>
                        <a:pt x="1893022" y="0"/>
                      </a:lnTo>
                      <a:lnTo>
                        <a:pt x="1948799" y="55777"/>
                      </a:lnTo>
                      <a:lnTo>
                        <a:pt x="2421315" y="82732"/>
                      </a:lnTo>
                      <a:lnTo>
                        <a:pt x="2424216" y="79831"/>
                      </a:lnTo>
                      <a:lnTo>
                        <a:pt x="2449269" y="10488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30" name="Rectangle 41">
                  <a:extLst>
                    <a:ext uri="{FF2B5EF4-FFF2-40B4-BE49-F238E27FC236}">
                      <a16:creationId xmlns:a16="http://schemas.microsoft.com/office/drawing/2014/main" id="{3D29C2B9-6B78-AB54-EC50-20A970DB7D89}"/>
                    </a:ext>
                  </a:extLst>
                </p:cNvPr>
                <p:cNvSpPr>
                  <a:spLocks/>
                </p:cNvSpPr>
                <p:nvPr/>
              </p:nvSpPr>
              <p:spPr>
                <a:xfrm rot="19192674">
                  <a:off x="926950" y="2109352"/>
                  <a:ext cx="360000" cy="360000"/>
                </a:xfrm>
                <a:custGeom>
                  <a:avLst/>
                  <a:gdLst/>
                  <a:ahLst/>
                  <a:cxnLst/>
                  <a:rect l="l" t="t" r="r" b="b"/>
                  <a:pathLst>
                    <a:path w="3888423" h="3970014">
                      <a:moveTo>
                        <a:pt x="1259577" y="2471243"/>
                      </a:moveTo>
                      <a:cubicBezTo>
                        <a:pt x="1293292" y="2471243"/>
                        <a:pt x="1320623" y="2543205"/>
                        <a:pt x="1320623" y="2631975"/>
                      </a:cubicBezTo>
                      <a:cubicBezTo>
                        <a:pt x="1320623" y="2720745"/>
                        <a:pt x="1293292" y="2792707"/>
                        <a:pt x="1259577" y="2792707"/>
                      </a:cubicBezTo>
                      <a:cubicBezTo>
                        <a:pt x="1225862" y="2792707"/>
                        <a:pt x="1198531" y="2720745"/>
                        <a:pt x="1198531" y="2631975"/>
                      </a:cubicBezTo>
                      <a:cubicBezTo>
                        <a:pt x="1198531" y="2543205"/>
                        <a:pt x="1225862" y="2471243"/>
                        <a:pt x="1259577" y="2471243"/>
                      </a:cubicBezTo>
                      <a:close/>
                      <a:moveTo>
                        <a:pt x="1710471" y="2470362"/>
                      </a:moveTo>
                      <a:cubicBezTo>
                        <a:pt x="1741030" y="2470028"/>
                        <a:pt x="1768823" y="2488083"/>
                        <a:pt x="1781169" y="2516203"/>
                      </a:cubicBezTo>
                      <a:cubicBezTo>
                        <a:pt x="1793845" y="2545068"/>
                        <a:pt x="1787700" y="2578742"/>
                        <a:pt x="1765642" y="2601268"/>
                      </a:cubicBezTo>
                      <a:cubicBezTo>
                        <a:pt x="1750827" y="2616399"/>
                        <a:pt x="1730831" y="2624459"/>
                        <a:pt x="1710472" y="2623745"/>
                      </a:cubicBezTo>
                      <a:close/>
                      <a:moveTo>
                        <a:pt x="2456093" y="2374056"/>
                      </a:moveTo>
                      <a:lnTo>
                        <a:pt x="2456093" y="2889893"/>
                      </a:lnTo>
                      <a:lnTo>
                        <a:pt x="2566690" y="2889893"/>
                      </a:lnTo>
                      <a:lnTo>
                        <a:pt x="2566690" y="2706284"/>
                      </a:lnTo>
                      <a:lnTo>
                        <a:pt x="2632197" y="2884955"/>
                      </a:lnTo>
                      <a:lnTo>
                        <a:pt x="2635843" y="2883618"/>
                      </a:lnTo>
                      <a:lnTo>
                        <a:pt x="2635843" y="2889893"/>
                      </a:lnTo>
                      <a:lnTo>
                        <a:pt x="2746439" y="2889893"/>
                      </a:lnTo>
                      <a:lnTo>
                        <a:pt x="2746439" y="2374056"/>
                      </a:lnTo>
                      <a:lnTo>
                        <a:pt x="2635843" y="2374056"/>
                      </a:lnTo>
                      <a:lnTo>
                        <a:pt x="2635843" y="2573614"/>
                      </a:lnTo>
                      <a:lnTo>
                        <a:pt x="2566690" y="2385000"/>
                      </a:lnTo>
                      <a:lnTo>
                        <a:pt x="2566690" y="2374056"/>
                      </a:lnTo>
                      <a:close/>
                      <a:moveTo>
                        <a:pt x="2032426" y="2374056"/>
                      </a:moveTo>
                      <a:lnTo>
                        <a:pt x="2032426" y="2889895"/>
                      </a:lnTo>
                      <a:lnTo>
                        <a:pt x="2115405" y="2889895"/>
                      </a:lnTo>
                      <a:lnTo>
                        <a:pt x="2143023" y="2889895"/>
                      </a:lnTo>
                      <a:lnTo>
                        <a:pt x="2308949" y="2889895"/>
                      </a:lnTo>
                      <a:lnTo>
                        <a:pt x="2308949" y="2779299"/>
                      </a:lnTo>
                      <a:lnTo>
                        <a:pt x="2143023" y="2779299"/>
                      </a:lnTo>
                      <a:lnTo>
                        <a:pt x="2143023" y="2686401"/>
                      </a:lnTo>
                      <a:lnTo>
                        <a:pt x="2308949" y="2686401"/>
                      </a:lnTo>
                      <a:lnTo>
                        <a:pt x="2308949" y="2575804"/>
                      </a:lnTo>
                      <a:lnTo>
                        <a:pt x="2143023" y="2575804"/>
                      </a:lnTo>
                      <a:lnTo>
                        <a:pt x="2143023" y="2484653"/>
                      </a:lnTo>
                      <a:lnTo>
                        <a:pt x="2308949" y="2484653"/>
                      </a:lnTo>
                      <a:lnTo>
                        <a:pt x="2308949" y="2374056"/>
                      </a:lnTo>
                      <a:lnTo>
                        <a:pt x="2143023" y="2374056"/>
                      </a:lnTo>
                      <a:lnTo>
                        <a:pt x="2115405" y="2374056"/>
                      </a:lnTo>
                      <a:close/>
                      <a:moveTo>
                        <a:pt x="1259577" y="2374056"/>
                      </a:moveTo>
                      <a:cubicBezTo>
                        <a:pt x="1172187" y="2374056"/>
                        <a:pt x="1101344" y="2489530"/>
                        <a:pt x="1101344" y="2631975"/>
                      </a:cubicBezTo>
                      <a:cubicBezTo>
                        <a:pt x="1101344" y="2774420"/>
                        <a:pt x="1172187" y="2889894"/>
                        <a:pt x="1259577" y="2889894"/>
                      </a:cubicBezTo>
                      <a:cubicBezTo>
                        <a:pt x="1346967" y="2889894"/>
                        <a:pt x="1417810" y="2774420"/>
                        <a:pt x="1417810" y="2631975"/>
                      </a:cubicBezTo>
                      <a:cubicBezTo>
                        <a:pt x="1417810" y="2489530"/>
                        <a:pt x="1346967" y="2374056"/>
                        <a:pt x="1259577" y="2374056"/>
                      </a:cubicBezTo>
                      <a:close/>
                      <a:moveTo>
                        <a:pt x="1599876" y="2366688"/>
                      </a:moveTo>
                      <a:lnTo>
                        <a:pt x="1599875" y="2882524"/>
                      </a:lnTo>
                      <a:lnTo>
                        <a:pt x="1710472" y="2882525"/>
                      </a:lnTo>
                      <a:lnTo>
                        <a:pt x="1710472" y="2723975"/>
                      </a:lnTo>
                      <a:cubicBezTo>
                        <a:pt x="1757507" y="2725624"/>
                        <a:pt x="1803701" y="2707003"/>
                        <a:pt x="1837929" y="2672047"/>
                      </a:cubicBezTo>
                      <a:cubicBezTo>
                        <a:pt x="1888884" y="2620006"/>
                        <a:pt x="1903084" y="2542214"/>
                        <a:pt x="1873801" y="2475527"/>
                      </a:cubicBezTo>
                      <a:cubicBezTo>
                        <a:pt x="1845275" y="2410565"/>
                        <a:pt x="1781067" y="2368851"/>
                        <a:pt x="1710472" y="2369624"/>
                      </a:cubicBezTo>
                      <a:lnTo>
                        <a:pt x="1710471" y="2366688"/>
                      </a:lnTo>
                      <a:close/>
                      <a:moveTo>
                        <a:pt x="920754" y="2169815"/>
                      </a:moveTo>
                      <a:lnTo>
                        <a:pt x="3008986" y="2169815"/>
                      </a:lnTo>
                      <a:lnTo>
                        <a:pt x="3008986" y="3105919"/>
                      </a:lnTo>
                      <a:lnTo>
                        <a:pt x="920754" y="3105919"/>
                      </a:lnTo>
                      <a:close/>
                      <a:moveTo>
                        <a:pt x="632722" y="1985007"/>
                      </a:moveTo>
                      <a:lnTo>
                        <a:pt x="632722" y="3321943"/>
                      </a:lnTo>
                      <a:lnTo>
                        <a:pt x="3297018" y="3321943"/>
                      </a:lnTo>
                      <a:lnTo>
                        <a:pt x="3297018" y="1985007"/>
                      </a:lnTo>
                      <a:close/>
                      <a:moveTo>
                        <a:pt x="2657019" y="761679"/>
                      </a:moveTo>
                      <a:lnTo>
                        <a:pt x="2760733" y="1606387"/>
                      </a:lnTo>
                      <a:lnTo>
                        <a:pt x="2761762" y="1614761"/>
                      </a:lnTo>
                      <a:lnTo>
                        <a:pt x="2762330" y="1614691"/>
                      </a:lnTo>
                      <a:cubicBezTo>
                        <a:pt x="2780335" y="1740615"/>
                        <a:pt x="2862522" y="1833408"/>
                        <a:pt x="2948897" y="1824230"/>
                      </a:cubicBezTo>
                      <a:cubicBezTo>
                        <a:pt x="3036464" y="1814924"/>
                        <a:pt x="3095979" y="1704243"/>
                        <a:pt x="3083047" y="1575312"/>
                      </a:cubicBezTo>
                      <a:lnTo>
                        <a:pt x="3083347" y="1575275"/>
                      </a:lnTo>
                      <a:lnTo>
                        <a:pt x="2983448" y="761679"/>
                      </a:lnTo>
                      <a:close/>
                      <a:moveTo>
                        <a:pt x="2205921" y="761679"/>
                      </a:moveTo>
                      <a:lnTo>
                        <a:pt x="2264137" y="1594263"/>
                      </a:lnTo>
                      <a:cubicBezTo>
                        <a:pt x="2264333" y="1597068"/>
                        <a:pt x="2264530" y="1599874"/>
                        <a:pt x="2264726" y="1602679"/>
                      </a:cubicBezTo>
                      <a:lnTo>
                        <a:pt x="2265297" y="1602640"/>
                      </a:lnTo>
                      <a:cubicBezTo>
                        <a:pt x="2276686" y="1729333"/>
                        <a:pt x="2353905" y="1826300"/>
                        <a:pt x="2440641" y="1821655"/>
                      </a:cubicBezTo>
                      <a:cubicBezTo>
                        <a:pt x="2528577" y="1816945"/>
                        <a:pt x="2593802" y="1709530"/>
                        <a:pt x="2587636" y="1580099"/>
                      </a:cubicBezTo>
                      <a:lnTo>
                        <a:pt x="2587937" y="1580078"/>
                      </a:lnTo>
                      <a:lnTo>
                        <a:pt x="2530706" y="761679"/>
                      </a:lnTo>
                      <a:close/>
                      <a:moveTo>
                        <a:pt x="1761700" y="761679"/>
                      </a:moveTo>
                      <a:cubicBezTo>
                        <a:pt x="1761699" y="1032443"/>
                        <a:pt x="1761699" y="1303208"/>
                        <a:pt x="1761698" y="1573972"/>
                      </a:cubicBezTo>
                      <a:lnTo>
                        <a:pt x="1761698" y="1582410"/>
                      </a:lnTo>
                      <a:lnTo>
                        <a:pt x="1762270" y="1582410"/>
                      </a:lnTo>
                      <a:cubicBezTo>
                        <a:pt x="1764795" y="1709590"/>
                        <a:pt x="1835062" y="1811707"/>
                        <a:pt x="1921910" y="1813122"/>
                      </a:cubicBezTo>
                      <a:cubicBezTo>
                        <a:pt x="2009960" y="1814558"/>
                        <a:pt x="2082519" y="1711955"/>
                        <a:pt x="2085398" y="1582410"/>
                      </a:cubicBezTo>
                      <a:lnTo>
                        <a:pt x="2085698" y="1582410"/>
                      </a:lnTo>
                      <a:cubicBezTo>
                        <a:pt x="2085698" y="1308834"/>
                        <a:pt x="2085698" y="1035256"/>
                        <a:pt x="2085696" y="761679"/>
                      </a:cubicBezTo>
                      <a:close/>
                      <a:moveTo>
                        <a:pt x="3411320" y="761678"/>
                      </a:moveTo>
                      <a:lnTo>
                        <a:pt x="3078803" y="761679"/>
                      </a:lnTo>
                      <a:lnTo>
                        <a:pt x="3277545" y="1622538"/>
                      </a:lnTo>
                      <a:lnTo>
                        <a:pt x="3279443" y="1630759"/>
                      </a:lnTo>
                      <a:lnTo>
                        <a:pt x="3280000" y="1630631"/>
                      </a:lnTo>
                      <a:cubicBezTo>
                        <a:pt x="3311069" y="1753983"/>
                        <a:pt x="3402507" y="1837676"/>
                        <a:pt x="3487448" y="1819520"/>
                      </a:cubicBezTo>
                      <a:cubicBezTo>
                        <a:pt x="3573564" y="1801112"/>
                        <a:pt x="3621183" y="1684815"/>
                        <a:pt x="3594846" y="1557943"/>
                      </a:cubicBezTo>
                      <a:lnTo>
                        <a:pt x="3595140" y="1557876"/>
                      </a:lnTo>
                      <a:close/>
                      <a:moveTo>
                        <a:pt x="1633002" y="761678"/>
                      </a:moveTo>
                      <a:lnTo>
                        <a:pt x="1308563" y="761679"/>
                      </a:lnTo>
                      <a:lnTo>
                        <a:pt x="1266057" y="1572672"/>
                      </a:lnTo>
                      <a:lnTo>
                        <a:pt x="1265616" y="1581099"/>
                      </a:lnTo>
                      <a:lnTo>
                        <a:pt x="1266187" y="1581128"/>
                      </a:lnTo>
                      <a:cubicBezTo>
                        <a:pt x="1262052" y="1708267"/>
                        <a:pt x="1326878" y="1813921"/>
                        <a:pt x="1413534" y="1819881"/>
                      </a:cubicBezTo>
                      <a:cubicBezTo>
                        <a:pt x="1501387" y="1825922"/>
                        <a:pt x="1579217" y="1727257"/>
                        <a:pt x="1588872" y="1598040"/>
                      </a:cubicBezTo>
                      <a:lnTo>
                        <a:pt x="1589172" y="1598055"/>
                      </a:lnTo>
                      <a:close/>
                      <a:moveTo>
                        <a:pt x="863949" y="761678"/>
                      </a:moveTo>
                      <a:lnTo>
                        <a:pt x="765078" y="1566901"/>
                      </a:lnTo>
                      <a:lnTo>
                        <a:pt x="764050" y="1575275"/>
                      </a:lnTo>
                      <a:lnTo>
                        <a:pt x="764617" y="1575345"/>
                      </a:lnTo>
                      <a:cubicBezTo>
                        <a:pt x="751624" y="1701884"/>
                        <a:pt x="808922" y="1811803"/>
                        <a:pt x="894951" y="1823794"/>
                      </a:cubicBezTo>
                      <a:cubicBezTo>
                        <a:pt x="982168" y="1835949"/>
                        <a:pt x="1066691" y="1742953"/>
                        <a:pt x="1085336" y="1614724"/>
                      </a:cubicBezTo>
                      <a:lnTo>
                        <a:pt x="1085635" y="1614761"/>
                      </a:lnTo>
                      <a:lnTo>
                        <a:pt x="1190378" y="761679"/>
                      </a:lnTo>
                      <a:close/>
                      <a:moveTo>
                        <a:pt x="295535" y="441623"/>
                      </a:moveTo>
                      <a:lnTo>
                        <a:pt x="3583899" y="441623"/>
                      </a:lnTo>
                      <a:cubicBezTo>
                        <a:pt x="3610412" y="441623"/>
                        <a:pt x="3631905" y="463116"/>
                        <a:pt x="3631905" y="489629"/>
                      </a:cubicBezTo>
                      <a:lnTo>
                        <a:pt x="3631905" y="655863"/>
                      </a:lnTo>
                      <a:lnTo>
                        <a:pt x="3884522" y="1666330"/>
                      </a:lnTo>
                      <a:cubicBezTo>
                        <a:pt x="3909974" y="1748325"/>
                        <a:pt x="3809191" y="1900953"/>
                        <a:pt x="3631905" y="1666330"/>
                      </a:cubicBezTo>
                      <a:lnTo>
                        <a:pt x="3631905" y="3970014"/>
                      </a:lnTo>
                      <a:lnTo>
                        <a:pt x="247529" y="3970014"/>
                      </a:lnTo>
                      <a:lnTo>
                        <a:pt x="247529" y="1768425"/>
                      </a:lnTo>
                      <a:cubicBezTo>
                        <a:pt x="263724" y="1795996"/>
                        <a:pt x="288366" y="1813812"/>
                        <a:pt x="317369" y="1820473"/>
                      </a:cubicBezTo>
                      <a:cubicBezTo>
                        <a:pt x="403196" y="1840184"/>
                        <a:pt x="495502" y="1754908"/>
                        <a:pt x="525251" y="1628793"/>
                      </a:cubicBezTo>
                      <a:lnTo>
                        <a:pt x="525545" y="1628855"/>
                      </a:lnTo>
                      <a:lnTo>
                        <a:pt x="709866" y="761679"/>
                      </a:lnTo>
                      <a:lnTo>
                        <a:pt x="378634" y="761679"/>
                      </a:lnTo>
                      <a:lnTo>
                        <a:pt x="210380" y="1553239"/>
                      </a:lnTo>
                      <a:lnTo>
                        <a:pt x="208625" y="1561492"/>
                      </a:lnTo>
                      <a:lnTo>
                        <a:pt x="209185" y="1561611"/>
                      </a:lnTo>
                      <a:cubicBezTo>
                        <a:pt x="202164" y="1598200"/>
                        <a:pt x="201274" y="1633895"/>
                        <a:pt x="207433" y="1666330"/>
                      </a:cubicBezTo>
                      <a:cubicBezTo>
                        <a:pt x="113985" y="1883037"/>
                        <a:pt x="-32319" y="1816968"/>
                        <a:pt x="6372" y="1666330"/>
                      </a:cubicBezTo>
                      <a:lnTo>
                        <a:pt x="249769" y="692744"/>
                      </a:lnTo>
                      <a:cubicBezTo>
                        <a:pt x="247993" y="689334"/>
                        <a:pt x="247529" y="685546"/>
                        <a:pt x="247529" y="681649"/>
                      </a:cubicBezTo>
                      <a:lnTo>
                        <a:pt x="247529" y="489629"/>
                      </a:lnTo>
                      <a:cubicBezTo>
                        <a:pt x="247529" y="463116"/>
                        <a:pt x="269022" y="441623"/>
                        <a:pt x="295535" y="441623"/>
                      </a:cubicBezTo>
                      <a:close/>
                      <a:moveTo>
                        <a:pt x="307785" y="0"/>
                      </a:moveTo>
                      <a:lnTo>
                        <a:pt x="3571649" y="0"/>
                      </a:lnTo>
                      <a:cubicBezTo>
                        <a:pt x="3604927" y="0"/>
                        <a:pt x="3631905" y="26978"/>
                        <a:pt x="3631905" y="60256"/>
                      </a:cubicBezTo>
                      <a:lnTo>
                        <a:pt x="3631905" y="301273"/>
                      </a:lnTo>
                      <a:cubicBezTo>
                        <a:pt x="3631905" y="334551"/>
                        <a:pt x="3604927" y="361529"/>
                        <a:pt x="3571649" y="361529"/>
                      </a:cubicBezTo>
                      <a:lnTo>
                        <a:pt x="307785" y="361529"/>
                      </a:lnTo>
                      <a:cubicBezTo>
                        <a:pt x="274507" y="361529"/>
                        <a:pt x="247529" y="334551"/>
                        <a:pt x="247529" y="301273"/>
                      </a:cubicBezTo>
                      <a:lnTo>
                        <a:pt x="247529" y="60256"/>
                      </a:lnTo>
                      <a:cubicBezTo>
                        <a:pt x="247529" y="26978"/>
                        <a:pt x="274507" y="0"/>
                        <a:pt x="307785"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31" name="Isosceles Triangle 3">
                  <a:extLst>
                    <a:ext uri="{FF2B5EF4-FFF2-40B4-BE49-F238E27FC236}">
                      <a16:creationId xmlns:a16="http://schemas.microsoft.com/office/drawing/2014/main" id="{E52326B8-09C3-E9C0-8634-F7CCBE334CED}"/>
                    </a:ext>
                  </a:extLst>
                </p:cNvPr>
                <p:cNvSpPr>
                  <a:spLocks noChangeAspect="1"/>
                </p:cNvSpPr>
                <p:nvPr/>
              </p:nvSpPr>
              <p:spPr>
                <a:xfrm rot="2229245">
                  <a:off x="2692912" y="1965188"/>
                  <a:ext cx="359661" cy="360000"/>
                </a:xfrm>
                <a:custGeom>
                  <a:avLst/>
                  <a:gdLst/>
                  <a:ahLst/>
                  <a:cxnLst/>
                  <a:rect l="l" t="t" r="r" b="b"/>
                  <a:pathLst>
                    <a:path w="3935086" h="3938802">
                      <a:moveTo>
                        <a:pt x="1861742" y="3314001"/>
                      </a:moveTo>
                      <a:cubicBezTo>
                        <a:pt x="1921395" y="3314001"/>
                        <a:pt x="1969754" y="3362360"/>
                        <a:pt x="1969754" y="3422013"/>
                      </a:cubicBezTo>
                      <a:cubicBezTo>
                        <a:pt x="1969754" y="3481666"/>
                        <a:pt x="1921395" y="3530025"/>
                        <a:pt x="1861742" y="3530025"/>
                      </a:cubicBezTo>
                      <a:cubicBezTo>
                        <a:pt x="1802089" y="3530025"/>
                        <a:pt x="1753730" y="3481666"/>
                        <a:pt x="1753730" y="3422013"/>
                      </a:cubicBezTo>
                      <a:cubicBezTo>
                        <a:pt x="1753730" y="3362360"/>
                        <a:pt x="1802089" y="3314001"/>
                        <a:pt x="1861742" y="3314001"/>
                      </a:cubicBezTo>
                      <a:close/>
                      <a:moveTo>
                        <a:pt x="2097646" y="2118753"/>
                      </a:moveTo>
                      <a:lnTo>
                        <a:pt x="2097646" y="2478753"/>
                      </a:lnTo>
                      <a:lnTo>
                        <a:pt x="2457646" y="2478753"/>
                      </a:lnTo>
                      <a:lnTo>
                        <a:pt x="2457646" y="2118753"/>
                      </a:lnTo>
                      <a:close/>
                      <a:moveTo>
                        <a:pt x="1476536" y="2118753"/>
                      </a:moveTo>
                      <a:lnTo>
                        <a:pt x="1476536" y="2478753"/>
                      </a:lnTo>
                      <a:lnTo>
                        <a:pt x="1836536" y="2478753"/>
                      </a:lnTo>
                      <a:lnTo>
                        <a:pt x="1836536" y="2118753"/>
                      </a:lnTo>
                      <a:close/>
                      <a:moveTo>
                        <a:pt x="2097646" y="1539638"/>
                      </a:moveTo>
                      <a:lnTo>
                        <a:pt x="2097646" y="1899638"/>
                      </a:lnTo>
                      <a:lnTo>
                        <a:pt x="2457646" y="1899638"/>
                      </a:lnTo>
                      <a:lnTo>
                        <a:pt x="2457646" y="1539638"/>
                      </a:lnTo>
                      <a:close/>
                      <a:moveTo>
                        <a:pt x="1476536" y="1539638"/>
                      </a:moveTo>
                      <a:lnTo>
                        <a:pt x="1476536" y="1899638"/>
                      </a:lnTo>
                      <a:lnTo>
                        <a:pt x="1836536" y="1899638"/>
                      </a:lnTo>
                      <a:lnTo>
                        <a:pt x="1836536" y="1539638"/>
                      </a:lnTo>
                      <a:close/>
                      <a:moveTo>
                        <a:pt x="1989788" y="770570"/>
                      </a:moveTo>
                      <a:lnTo>
                        <a:pt x="3429788" y="1850570"/>
                      </a:lnTo>
                      <a:lnTo>
                        <a:pt x="3430108" y="1850570"/>
                      </a:lnTo>
                      <a:lnTo>
                        <a:pt x="3430108" y="3938802"/>
                      </a:lnTo>
                      <a:lnTo>
                        <a:pt x="2265771" y="3938802"/>
                      </a:lnTo>
                      <a:lnTo>
                        <a:pt x="2265771" y="2786674"/>
                      </a:lnTo>
                      <a:lnTo>
                        <a:pt x="1669844" y="2786674"/>
                      </a:lnTo>
                      <a:lnTo>
                        <a:pt x="1669844" y="3938802"/>
                      </a:lnTo>
                      <a:lnTo>
                        <a:pt x="549788" y="3938802"/>
                      </a:lnTo>
                      <a:lnTo>
                        <a:pt x="549788" y="1850570"/>
                      </a:lnTo>
                      <a:close/>
                      <a:moveTo>
                        <a:pt x="1969233" y="1003"/>
                      </a:moveTo>
                      <a:cubicBezTo>
                        <a:pt x="1995162" y="-2644"/>
                        <a:pt x="2022483" y="3601"/>
                        <a:pt x="2045048" y="20601"/>
                      </a:cubicBezTo>
                      <a:lnTo>
                        <a:pt x="3894333" y="1413834"/>
                      </a:lnTo>
                      <a:cubicBezTo>
                        <a:pt x="3939464" y="1447835"/>
                        <a:pt x="3948486" y="1511986"/>
                        <a:pt x="3914485" y="1557117"/>
                      </a:cubicBezTo>
                      <a:lnTo>
                        <a:pt x="3756006" y="1767472"/>
                      </a:lnTo>
                      <a:cubicBezTo>
                        <a:pt x="3722004" y="1812603"/>
                        <a:pt x="3657854" y="1821626"/>
                        <a:pt x="3612722" y="1787625"/>
                      </a:cubicBezTo>
                      <a:lnTo>
                        <a:pt x="1967544" y="548164"/>
                      </a:lnTo>
                      <a:lnTo>
                        <a:pt x="322364" y="1787626"/>
                      </a:lnTo>
                      <a:cubicBezTo>
                        <a:pt x="277233" y="1821627"/>
                        <a:pt x="213082" y="1812604"/>
                        <a:pt x="179080" y="1767473"/>
                      </a:cubicBezTo>
                      <a:lnTo>
                        <a:pt x="20601" y="1557118"/>
                      </a:lnTo>
                      <a:cubicBezTo>
                        <a:pt x="-13400" y="1511987"/>
                        <a:pt x="-4378" y="1447836"/>
                        <a:pt x="40754" y="1413835"/>
                      </a:cubicBezTo>
                      <a:lnTo>
                        <a:pt x="1890038" y="20602"/>
                      </a:lnTo>
                      <a:cubicBezTo>
                        <a:pt x="1912604" y="3602"/>
                        <a:pt x="1939924" y="-2643"/>
                        <a:pt x="1965854" y="1004"/>
                      </a:cubicBezTo>
                      <a:lnTo>
                        <a:pt x="1967542" y="1586"/>
                      </a:lnTo>
                      <a:cubicBezTo>
                        <a:pt x="1968071" y="1171"/>
                        <a:pt x="1968652" y="1085"/>
                        <a:pt x="1969233" y="100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grpSp>
          <p:sp>
            <p:nvSpPr>
              <p:cNvPr id="26" name="Rectangle 14">
                <a:extLst>
                  <a:ext uri="{FF2B5EF4-FFF2-40B4-BE49-F238E27FC236}">
                    <a16:creationId xmlns:a16="http://schemas.microsoft.com/office/drawing/2014/main" id="{89B264E4-1E91-53CD-AE1D-AE49B9FBB2F4}"/>
                  </a:ext>
                </a:extLst>
              </p:cNvPr>
              <p:cNvSpPr/>
              <p:nvPr/>
            </p:nvSpPr>
            <p:spPr>
              <a:xfrm rot="18143891">
                <a:off x="423487" y="2403381"/>
                <a:ext cx="531261" cy="531261"/>
              </a:xfrm>
              <a:custGeom>
                <a:avLst/>
                <a:gdLst/>
                <a:ahLst/>
                <a:cxnLst/>
                <a:rect l="l" t="t" r="r" b="b"/>
                <a:pathLst>
                  <a:path w="3942192" h="3931865">
                    <a:moveTo>
                      <a:pt x="2826148" y="3448804"/>
                    </a:moveTo>
                    <a:lnTo>
                      <a:pt x="2826148" y="3556804"/>
                    </a:lnTo>
                    <a:lnTo>
                      <a:pt x="3042148" y="3556804"/>
                    </a:lnTo>
                    <a:lnTo>
                      <a:pt x="3042148" y="3448804"/>
                    </a:lnTo>
                    <a:close/>
                    <a:moveTo>
                      <a:pt x="890988" y="3448804"/>
                    </a:moveTo>
                    <a:lnTo>
                      <a:pt x="890988" y="3556804"/>
                    </a:lnTo>
                    <a:lnTo>
                      <a:pt x="1106988" y="3556804"/>
                    </a:lnTo>
                    <a:lnTo>
                      <a:pt x="1106988" y="3448804"/>
                    </a:lnTo>
                    <a:close/>
                    <a:moveTo>
                      <a:pt x="3528192" y="3439467"/>
                    </a:moveTo>
                    <a:lnTo>
                      <a:pt x="3528192" y="3547467"/>
                    </a:lnTo>
                    <a:lnTo>
                      <a:pt x="3744192" y="3547467"/>
                    </a:lnTo>
                    <a:lnTo>
                      <a:pt x="3744192" y="3439467"/>
                    </a:lnTo>
                    <a:close/>
                    <a:moveTo>
                      <a:pt x="198000" y="3439467"/>
                    </a:moveTo>
                    <a:lnTo>
                      <a:pt x="198000" y="3547467"/>
                    </a:lnTo>
                    <a:lnTo>
                      <a:pt x="414000" y="3547467"/>
                    </a:lnTo>
                    <a:lnTo>
                      <a:pt x="414000" y="3439467"/>
                    </a:lnTo>
                    <a:close/>
                    <a:moveTo>
                      <a:pt x="2826148" y="3206154"/>
                    </a:moveTo>
                    <a:lnTo>
                      <a:pt x="2826148" y="3314154"/>
                    </a:lnTo>
                    <a:lnTo>
                      <a:pt x="3042148" y="3314154"/>
                    </a:lnTo>
                    <a:lnTo>
                      <a:pt x="3042148" y="3206154"/>
                    </a:lnTo>
                    <a:close/>
                    <a:moveTo>
                      <a:pt x="890988" y="3206154"/>
                    </a:moveTo>
                    <a:lnTo>
                      <a:pt x="890988" y="3314154"/>
                    </a:lnTo>
                    <a:lnTo>
                      <a:pt x="1106988" y="3314154"/>
                    </a:lnTo>
                    <a:lnTo>
                      <a:pt x="1106988" y="3206154"/>
                    </a:lnTo>
                    <a:close/>
                    <a:moveTo>
                      <a:pt x="3528192" y="3196817"/>
                    </a:moveTo>
                    <a:lnTo>
                      <a:pt x="3528192" y="3304817"/>
                    </a:lnTo>
                    <a:lnTo>
                      <a:pt x="3744192" y="3304817"/>
                    </a:lnTo>
                    <a:lnTo>
                      <a:pt x="3744192" y="3196817"/>
                    </a:lnTo>
                    <a:close/>
                    <a:moveTo>
                      <a:pt x="198000" y="3196817"/>
                    </a:moveTo>
                    <a:lnTo>
                      <a:pt x="198000" y="3304817"/>
                    </a:lnTo>
                    <a:lnTo>
                      <a:pt x="414000" y="3304817"/>
                    </a:lnTo>
                    <a:lnTo>
                      <a:pt x="414000" y="3196817"/>
                    </a:lnTo>
                    <a:close/>
                    <a:moveTo>
                      <a:pt x="2070064" y="3046635"/>
                    </a:moveTo>
                    <a:lnTo>
                      <a:pt x="2070064" y="3154635"/>
                    </a:lnTo>
                    <a:lnTo>
                      <a:pt x="2286064" y="3154635"/>
                    </a:lnTo>
                    <a:lnTo>
                      <a:pt x="2286064" y="3046635"/>
                    </a:lnTo>
                    <a:close/>
                    <a:moveTo>
                      <a:pt x="1638016" y="3037298"/>
                    </a:moveTo>
                    <a:lnTo>
                      <a:pt x="1638016" y="3145298"/>
                    </a:lnTo>
                    <a:lnTo>
                      <a:pt x="1854016" y="3145298"/>
                    </a:lnTo>
                    <a:lnTo>
                      <a:pt x="1854016" y="3037298"/>
                    </a:lnTo>
                    <a:close/>
                    <a:moveTo>
                      <a:pt x="2826148" y="2963504"/>
                    </a:moveTo>
                    <a:lnTo>
                      <a:pt x="2826148" y="3071504"/>
                    </a:lnTo>
                    <a:lnTo>
                      <a:pt x="3042148" y="3071504"/>
                    </a:lnTo>
                    <a:lnTo>
                      <a:pt x="3042148" y="2963504"/>
                    </a:lnTo>
                    <a:close/>
                    <a:moveTo>
                      <a:pt x="890988" y="2963504"/>
                    </a:moveTo>
                    <a:lnTo>
                      <a:pt x="890988" y="3071504"/>
                    </a:lnTo>
                    <a:lnTo>
                      <a:pt x="1106988" y="3071504"/>
                    </a:lnTo>
                    <a:lnTo>
                      <a:pt x="1106988" y="2963504"/>
                    </a:lnTo>
                    <a:close/>
                    <a:moveTo>
                      <a:pt x="3528192" y="2954167"/>
                    </a:moveTo>
                    <a:lnTo>
                      <a:pt x="3528192" y="3062167"/>
                    </a:lnTo>
                    <a:lnTo>
                      <a:pt x="3744192" y="3062167"/>
                    </a:lnTo>
                    <a:lnTo>
                      <a:pt x="3744192" y="2954167"/>
                    </a:lnTo>
                    <a:close/>
                    <a:moveTo>
                      <a:pt x="198000" y="2954167"/>
                    </a:moveTo>
                    <a:lnTo>
                      <a:pt x="198000" y="3062167"/>
                    </a:lnTo>
                    <a:lnTo>
                      <a:pt x="414000" y="3062167"/>
                    </a:lnTo>
                    <a:lnTo>
                      <a:pt x="414000" y="2954167"/>
                    </a:lnTo>
                    <a:close/>
                    <a:moveTo>
                      <a:pt x="2070064" y="2803981"/>
                    </a:moveTo>
                    <a:lnTo>
                      <a:pt x="2070064" y="2911981"/>
                    </a:lnTo>
                    <a:lnTo>
                      <a:pt x="2286064" y="2911981"/>
                    </a:lnTo>
                    <a:lnTo>
                      <a:pt x="2286064" y="2803981"/>
                    </a:lnTo>
                    <a:close/>
                    <a:moveTo>
                      <a:pt x="1638016" y="2794644"/>
                    </a:moveTo>
                    <a:lnTo>
                      <a:pt x="1638016" y="2902644"/>
                    </a:lnTo>
                    <a:lnTo>
                      <a:pt x="1854016" y="2902644"/>
                    </a:lnTo>
                    <a:lnTo>
                      <a:pt x="1854016" y="2794644"/>
                    </a:lnTo>
                    <a:close/>
                    <a:moveTo>
                      <a:pt x="2826148" y="2720854"/>
                    </a:moveTo>
                    <a:lnTo>
                      <a:pt x="2826148" y="2828854"/>
                    </a:lnTo>
                    <a:lnTo>
                      <a:pt x="3042148" y="2828854"/>
                    </a:lnTo>
                    <a:lnTo>
                      <a:pt x="3042148" y="2720854"/>
                    </a:lnTo>
                    <a:close/>
                    <a:moveTo>
                      <a:pt x="890988" y="2720854"/>
                    </a:moveTo>
                    <a:lnTo>
                      <a:pt x="890988" y="2828854"/>
                    </a:lnTo>
                    <a:lnTo>
                      <a:pt x="1106988" y="2828854"/>
                    </a:lnTo>
                    <a:lnTo>
                      <a:pt x="1106988" y="2720854"/>
                    </a:lnTo>
                    <a:close/>
                    <a:moveTo>
                      <a:pt x="3528192" y="2711517"/>
                    </a:moveTo>
                    <a:lnTo>
                      <a:pt x="3528192" y="2819517"/>
                    </a:lnTo>
                    <a:lnTo>
                      <a:pt x="3744192" y="2819517"/>
                    </a:lnTo>
                    <a:lnTo>
                      <a:pt x="3744192" y="2711517"/>
                    </a:lnTo>
                    <a:close/>
                    <a:moveTo>
                      <a:pt x="198000" y="2711517"/>
                    </a:moveTo>
                    <a:lnTo>
                      <a:pt x="198000" y="2819517"/>
                    </a:lnTo>
                    <a:lnTo>
                      <a:pt x="414000" y="2819517"/>
                    </a:lnTo>
                    <a:lnTo>
                      <a:pt x="414000" y="2711517"/>
                    </a:lnTo>
                    <a:close/>
                    <a:moveTo>
                      <a:pt x="2070064" y="2561331"/>
                    </a:moveTo>
                    <a:lnTo>
                      <a:pt x="2070064" y="2669331"/>
                    </a:lnTo>
                    <a:lnTo>
                      <a:pt x="2286064" y="2669331"/>
                    </a:lnTo>
                    <a:lnTo>
                      <a:pt x="2286064" y="2561331"/>
                    </a:lnTo>
                    <a:close/>
                    <a:moveTo>
                      <a:pt x="1638016" y="2551994"/>
                    </a:moveTo>
                    <a:lnTo>
                      <a:pt x="1638016" y="2659994"/>
                    </a:lnTo>
                    <a:lnTo>
                      <a:pt x="1854016" y="2659994"/>
                    </a:lnTo>
                    <a:lnTo>
                      <a:pt x="1854016" y="2551994"/>
                    </a:lnTo>
                    <a:close/>
                    <a:moveTo>
                      <a:pt x="2826148" y="2478204"/>
                    </a:moveTo>
                    <a:lnTo>
                      <a:pt x="2826148" y="2586204"/>
                    </a:lnTo>
                    <a:lnTo>
                      <a:pt x="3042148" y="2586204"/>
                    </a:lnTo>
                    <a:lnTo>
                      <a:pt x="3042148" y="2478204"/>
                    </a:lnTo>
                    <a:close/>
                    <a:moveTo>
                      <a:pt x="890988" y="2478204"/>
                    </a:moveTo>
                    <a:lnTo>
                      <a:pt x="890988" y="2586204"/>
                    </a:lnTo>
                    <a:lnTo>
                      <a:pt x="1106988" y="2586204"/>
                    </a:lnTo>
                    <a:lnTo>
                      <a:pt x="1106988" y="2478204"/>
                    </a:lnTo>
                    <a:close/>
                    <a:moveTo>
                      <a:pt x="3528192" y="2468867"/>
                    </a:moveTo>
                    <a:lnTo>
                      <a:pt x="3528192" y="2576867"/>
                    </a:lnTo>
                    <a:lnTo>
                      <a:pt x="3744192" y="2576867"/>
                    </a:lnTo>
                    <a:lnTo>
                      <a:pt x="3744192" y="2468867"/>
                    </a:lnTo>
                    <a:close/>
                    <a:moveTo>
                      <a:pt x="198000" y="2468867"/>
                    </a:moveTo>
                    <a:lnTo>
                      <a:pt x="198000" y="2576867"/>
                    </a:lnTo>
                    <a:lnTo>
                      <a:pt x="414000" y="2576867"/>
                    </a:lnTo>
                    <a:lnTo>
                      <a:pt x="414000" y="2468867"/>
                    </a:lnTo>
                    <a:close/>
                    <a:moveTo>
                      <a:pt x="2070064" y="2318681"/>
                    </a:moveTo>
                    <a:lnTo>
                      <a:pt x="2070064" y="2426681"/>
                    </a:lnTo>
                    <a:lnTo>
                      <a:pt x="2286064" y="2426681"/>
                    </a:lnTo>
                    <a:lnTo>
                      <a:pt x="2286064" y="2318681"/>
                    </a:lnTo>
                    <a:close/>
                    <a:moveTo>
                      <a:pt x="1638016" y="2309344"/>
                    </a:moveTo>
                    <a:lnTo>
                      <a:pt x="1638016" y="2417344"/>
                    </a:lnTo>
                    <a:lnTo>
                      <a:pt x="1854016" y="2417344"/>
                    </a:lnTo>
                    <a:lnTo>
                      <a:pt x="1854016" y="2309344"/>
                    </a:lnTo>
                    <a:close/>
                    <a:moveTo>
                      <a:pt x="2826148" y="2235554"/>
                    </a:moveTo>
                    <a:lnTo>
                      <a:pt x="2826148" y="2343554"/>
                    </a:lnTo>
                    <a:lnTo>
                      <a:pt x="3042148" y="2343554"/>
                    </a:lnTo>
                    <a:lnTo>
                      <a:pt x="3042148" y="2235554"/>
                    </a:lnTo>
                    <a:close/>
                    <a:moveTo>
                      <a:pt x="890988" y="2235554"/>
                    </a:moveTo>
                    <a:lnTo>
                      <a:pt x="890988" y="2343554"/>
                    </a:lnTo>
                    <a:lnTo>
                      <a:pt x="1106988" y="2343554"/>
                    </a:lnTo>
                    <a:lnTo>
                      <a:pt x="1106988" y="2235554"/>
                    </a:lnTo>
                    <a:close/>
                    <a:moveTo>
                      <a:pt x="3528192" y="2226217"/>
                    </a:moveTo>
                    <a:lnTo>
                      <a:pt x="3528192" y="2334217"/>
                    </a:lnTo>
                    <a:lnTo>
                      <a:pt x="3744192" y="2334217"/>
                    </a:lnTo>
                    <a:lnTo>
                      <a:pt x="3744192" y="2226217"/>
                    </a:lnTo>
                    <a:close/>
                    <a:moveTo>
                      <a:pt x="198000" y="2226217"/>
                    </a:moveTo>
                    <a:lnTo>
                      <a:pt x="198000" y="2334217"/>
                    </a:lnTo>
                    <a:lnTo>
                      <a:pt x="414000" y="2334217"/>
                    </a:lnTo>
                    <a:lnTo>
                      <a:pt x="414000" y="2226217"/>
                    </a:lnTo>
                    <a:close/>
                    <a:moveTo>
                      <a:pt x="2070064" y="2076031"/>
                    </a:moveTo>
                    <a:lnTo>
                      <a:pt x="2070064" y="2184031"/>
                    </a:lnTo>
                    <a:lnTo>
                      <a:pt x="2286064" y="2184031"/>
                    </a:lnTo>
                    <a:lnTo>
                      <a:pt x="2286064" y="2076031"/>
                    </a:lnTo>
                    <a:close/>
                    <a:moveTo>
                      <a:pt x="1638016" y="2066694"/>
                    </a:moveTo>
                    <a:lnTo>
                      <a:pt x="1638016" y="2174694"/>
                    </a:lnTo>
                    <a:lnTo>
                      <a:pt x="1854016" y="2174694"/>
                    </a:lnTo>
                    <a:lnTo>
                      <a:pt x="1854016" y="2066694"/>
                    </a:lnTo>
                    <a:close/>
                    <a:moveTo>
                      <a:pt x="2826148" y="1992904"/>
                    </a:moveTo>
                    <a:lnTo>
                      <a:pt x="2826148" y="2100904"/>
                    </a:lnTo>
                    <a:lnTo>
                      <a:pt x="3042148" y="2100904"/>
                    </a:lnTo>
                    <a:lnTo>
                      <a:pt x="3042148" y="1992904"/>
                    </a:lnTo>
                    <a:close/>
                    <a:moveTo>
                      <a:pt x="890988" y="1992904"/>
                    </a:moveTo>
                    <a:lnTo>
                      <a:pt x="890988" y="2100904"/>
                    </a:lnTo>
                    <a:lnTo>
                      <a:pt x="1106988" y="2100904"/>
                    </a:lnTo>
                    <a:lnTo>
                      <a:pt x="1106988" y="1992904"/>
                    </a:lnTo>
                    <a:close/>
                    <a:moveTo>
                      <a:pt x="3528192" y="1983567"/>
                    </a:moveTo>
                    <a:lnTo>
                      <a:pt x="3528192" y="2091567"/>
                    </a:lnTo>
                    <a:lnTo>
                      <a:pt x="3744192" y="2091567"/>
                    </a:lnTo>
                    <a:lnTo>
                      <a:pt x="3744192" y="1983567"/>
                    </a:lnTo>
                    <a:close/>
                    <a:moveTo>
                      <a:pt x="198000" y="1983567"/>
                    </a:moveTo>
                    <a:lnTo>
                      <a:pt x="198000" y="2091567"/>
                    </a:lnTo>
                    <a:lnTo>
                      <a:pt x="414000" y="2091567"/>
                    </a:lnTo>
                    <a:lnTo>
                      <a:pt x="414000" y="1983567"/>
                    </a:lnTo>
                    <a:close/>
                    <a:moveTo>
                      <a:pt x="2070064" y="1833381"/>
                    </a:moveTo>
                    <a:lnTo>
                      <a:pt x="2070064" y="1941381"/>
                    </a:lnTo>
                    <a:lnTo>
                      <a:pt x="2286064" y="1941381"/>
                    </a:lnTo>
                    <a:lnTo>
                      <a:pt x="2286064" y="1833381"/>
                    </a:lnTo>
                    <a:close/>
                    <a:moveTo>
                      <a:pt x="1638016" y="1824044"/>
                    </a:moveTo>
                    <a:lnTo>
                      <a:pt x="1638016" y="1932044"/>
                    </a:lnTo>
                    <a:lnTo>
                      <a:pt x="1854016" y="1932044"/>
                    </a:lnTo>
                    <a:lnTo>
                      <a:pt x="1854016" y="1824044"/>
                    </a:lnTo>
                    <a:close/>
                    <a:moveTo>
                      <a:pt x="2826148" y="1750254"/>
                    </a:moveTo>
                    <a:lnTo>
                      <a:pt x="2826148" y="1858254"/>
                    </a:lnTo>
                    <a:lnTo>
                      <a:pt x="3042148" y="1858254"/>
                    </a:lnTo>
                    <a:lnTo>
                      <a:pt x="3042148" y="1750254"/>
                    </a:lnTo>
                    <a:close/>
                    <a:moveTo>
                      <a:pt x="890988" y="1750254"/>
                    </a:moveTo>
                    <a:lnTo>
                      <a:pt x="890988" y="1858254"/>
                    </a:lnTo>
                    <a:lnTo>
                      <a:pt x="1106988" y="1858254"/>
                    </a:lnTo>
                    <a:lnTo>
                      <a:pt x="1106988" y="1750254"/>
                    </a:lnTo>
                    <a:close/>
                    <a:moveTo>
                      <a:pt x="3528192" y="1740917"/>
                    </a:moveTo>
                    <a:lnTo>
                      <a:pt x="3528192" y="1848917"/>
                    </a:lnTo>
                    <a:lnTo>
                      <a:pt x="3744192" y="1848917"/>
                    </a:lnTo>
                    <a:lnTo>
                      <a:pt x="3744192" y="1740917"/>
                    </a:lnTo>
                    <a:close/>
                    <a:moveTo>
                      <a:pt x="198000" y="1740917"/>
                    </a:moveTo>
                    <a:lnTo>
                      <a:pt x="198000" y="1848917"/>
                    </a:lnTo>
                    <a:lnTo>
                      <a:pt x="414000" y="1848917"/>
                    </a:lnTo>
                    <a:lnTo>
                      <a:pt x="414000" y="1740917"/>
                    </a:lnTo>
                    <a:close/>
                    <a:moveTo>
                      <a:pt x="2070064" y="1590731"/>
                    </a:moveTo>
                    <a:lnTo>
                      <a:pt x="2070064" y="1698731"/>
                    </a:lnTo>
                    <a:lnTo>
                      <a:pt x="2286064" y="1698731"/>
                    </a:lnTo>
                    <a:lnTo>
                      <a:pt x="2286064" y="1590731"/>
                    </a:lnTo>
                    <a:close/>
                    <a:moveTo>
                      <a:pt x="1638016" y="1581394"/>
                    </a:moveTo>
                    <a:lnTo>
                      <a:pt x="1638016" y="1689394"/>
                    </a:lnTo>
                    <a:lnTo>
                      <a:pt x="1854016" y="1689394"/>
                    </a:lnTo>
                    <a:lnTo>
                      <a:pt x="1854016" y="1581394"/>
                    </a:lnTo>
                    <a:close/>
                    <a:moveTo>
                      <a:pt x="3330192" y="1507604"/>
                    </a:moveTo>
                    <a:lnTo>
                      <a:pt x="3942192" y="1507604"/>
                    </a:lnTo>
                    <a:lnTo>
                      <a:pt x="3942192" y="3931865"/>
                    </a:lnTo>
                    <a:lnTo>
                      <a:pt x="3330192" y="3931865"/>
                    </a:lnTo>
                    <a:close/>
                    <a:moveTo>
                      <a:pt x="2826148" y="1507604"/>
                    </a:moveTo>
                    <a:lnTo>
                      <a:pt x="2826148" y="1615604"/>
                    </a:lnTo>
                    <a:lnTo>
                      <a:pt x="3042148" y="1615604"/>
                    </a:lnTo>
                    <a:lnTo>
                      <a:pt x="3042148" y="1507604"/>
                    </a:lnTo>
                    <a:close/>
                    <a:moveTo>
                      <a:pt x="890988" y="1507604"/>
                    </a:moveTo>
                    <a:lnTo>
                      <a:pt x="890988" y="1615604"/>
                    </a:lnTo>
                    <a:lnTo>
                      <a:pt x="1106988" y="1615604"/>
                    </a:lnTo>
                    <a:lnTo>
                      <a:pt x="1106988" y="1507604"/>
                    </a:lnTo>
                    <a:close/>
                    <a:moveTo>
                      <a:pt x="0" y="1507604"/>
                    </a:moveTo>
                    <a:lnTo>
                      <a:pt x="612000" y="1507604"/>
                    </a:lnTo>
                    <a:lnTo>
                      <a:pt x="612000" y="3931865"/>
                    </a:lnTo>
                    <a:lnTo>
                      <a:pt x="0" y="3931865"/>
                    </a:lnTo>
                    <a:close/>
                    <a:moveTo>
                      <a:pt x="2070064" y="1348081"/>
                    </a:moveTo>
                    <a:lnTo>
                      <a:pt x="2070064" y="1456081"/>
                    </a:lnTo>
                    <a:lnTo>
                      <a:pt x="2286064" y="1456081"/>
                    </a:lnTo>
                    <a:lnTo>
                      <a:pt x="2286064" y="1348081"/>
                    </a:lnTo>
                    <a:close/>
                    <a:moveTo>
                      <a:pt x="1638016" y="1338744"/>
                    </a:moveTo>
                    <a:lnTo>
                      <a:pt x="1638016" y="1446744"/>
                    </a:lnTo>
                    <a:lnTo>
                      <a:pt x="1854016" y="1446744"/>
                    </a:lnTo>
                    <a:lnTo>
                      <a:pt x="1854016" y="1338744"/>
                    </a:lnTo>
                    <a:close/>
                    <a:moveTo>
                      <a:pt x="2628148" y="1267865"/>
                    </a:moveTo>
                    <a:lnTo>
                      <a:pt x="3240148" y="1267865"/>
                    </a:lnTo>
                    <a:lnTo>
                      <a:pt x="3240148" y="3931865"/>
                    </a:lnTo>
                    <a:lnTo>
                      <a:pt x="2628148" y="3931865"/>
                    </a:lnTo>
                    <a:close/>
                    <a:moveTo>
                      <a:pt x="692988" y="1267865"/>
                    </a:moveTo>
                    <a:lnTo>
                      <a:pt x="1304988" y="1267865"/>
                    </a:lnTo>
                    <a:lnTo>
                      <a:pt x="1304988" y="3931865"/>
                    </a:lnTo>
                    <a:lnTo>
                      <a:pt x="692988" y="3931865"/>
                    </a:lnTo>
                    <a:close/>
                    <a:moveTo>
                      <a:pt x="2070064" y="1105431"/>
                    </a:moveTo>
                    <a:lnTo>
                      <a:pt x="2070064" y="1213431"/>
                    </a:lnTo>
                    <a:lnTo>
                      <a:pt x="2286064" y="1213431"/>
                    </a:lnTo>
                    <a:lnTo>
                      <a:pt x="2286064" y="1105431"/>
                    </a:lnTo>
                    <a:close/>
                    <a:moveTo>
                      <a:pt x="1638016" y="1096094"/>
                    </a:moveTo>
                    <a:lnTo>
                      <a:pt x="1638016" y="1204094"/>
                    </a:lnTo>
                    <a:lnTo>
                      <a:pt x="1854016" y="1204094"/>
                    </a:lnTo>
                    <a:lnTo>
                      <a:pt x="1854016" y="1096094"/>
                    </a:lnTo>
                    <a:close/>
                    <a:moveTo>
                      <a:pt x="2070064" y="862781"/>
                    </a:moveTo>
                    <a:lnTo>
                      <a:pt x="2070064" y="970781"/>
                    </a:lnTo>
                    <a:lnTo>
                      <a:pt x="2286064" y="970781"/>
                    </a:lnTo>
                    <a:lnTo>
                      <a:pt x="2286064" y="862781"/>
                    </a:lnTo>
                    <a:close/>
                    <a:moveTo>
                      <a:pt x="1638016" y="853444"/>
                    </a:moveTo>
                    <a:lnTo>
                      <a:pt x="1638016" y="961444"/>
                    </a:lnTo>
                    <a:lnTo>
                      <a:pt x="1854016" y="961444"/>
                    </a:lnTo>
                    <a:lnTo>
                      <a:pt x="1854016" y="853444"/>
                    </a:lnTo>
                    <a:close/>
                    <a:moveTo>
                      <a:pt x="1883174" y="0"/>
                    </a:moveTo>
                    <a:lnTo>
                      <a:pt x="2040907" y="0"/>
                    </a:lnTo>
                    <a:lnTo>
                      <a:pt x="2040907" y="355600"/>
                    </a:lnTo>
                    <a:lnTo>
                      <a:pt x="2178064" y="355600"/>
                    </a:lnTo>
                    <a:lnTo>
                      <a:pt x="2178064" y="596007"/>
                    </a:lnTo>
                    <a:lnTo>
                      <a:pt x="2538104" y="596007"/>
                    </a:lnTo>
                    <a:lnTo>
                      <a:pt x="2538104" y="3931865"/>
                    </a:lnTo>
                    <a:lnTo>
                      <a:pt x="2142040" y="3931865"/>
                    </a:lnTo>
                    <a:lnTo>
                      <a:pt x="2142040" y="3291036"/>
                    </a:lnTo>
                    <a:lnTo>
                      <a:pt x="1782040" y="3291036"/>
                    </a:lnTo>
                    <a:lnTo>
                      <a:pt x="1782040" y="3931865"/>
                    </a:lnTo>
                    <a:lnTo>
                      <a:pt x="1385976" y="3931865"/>
                    </a:lnTo>
                    <a:lnTo>
                      <a:pt x="1385976" y="596007"/>
                    </a:lnTo>
                    <a:lnTo>
                      <a:pt x="1746016" y="596007"/>
                    </a:lnTo>
                    <a:lnTo>
                      <a:pt x="1746016" y="355600"/>
                    </a:lnTo>
                    <a:lnTo>
                      <a:pt x="1883174" y="35560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grpSp>
        <p:grpSp>
          <p:nvGrpSpPr>
            <p:cNvPr id="19" name="Group 18">
              <a:extLst>
                <a:ext uri="{FF2B5EF4-FFF2-40B4-BE49-F238E27FC236}">
                  <a16:creationId xmlns:a16="http://schemas.microsoft.com/office/drawing/2014/main" id="{11486BC9-190F-363E-810D-29B39C79D9E3}"/>
                </a:ext>
              </a:extLst>
            </p:cNvPr>
            <p:cNvGrpSpPr/>
            <p:nvPr/>
          </p:nvGrpSpPr>
          <p:grpSpPr>
            <a:xfrm>
              <a:off x="731770" y="1468269"/>
              <a:ext cx="2311922" cy="2311922"/>
              <a:chOff x="1510528" y="1366070"/>
              <a:chExt cx="3431329" cy="3431329"/>
            </a:xfrm>
            <a:effectLst>
              <a:outerShdw blurRad="50800" dist="38100" dir="2700000" algn="tl" rotWithShape="0">
                <a:prstClr val="black">
                  <a:alpha val="40000"/>
                </a:prstClr>
              </a:outerShdw>
            </a:effectLst>
          </p:grpSpPr>
          <p:sp>
            <p:nvSpPr>
              <p:cNvPr id="20" name="Freeform: Shape 19">
                <a:extLst>
                  <a:ext uri="{FF2B5EF4-FFF2-40B4-BE49-F238E27FC236}">
                    <a16:creationId xmlns:a16="http://schemas.microsoft.com/office/drawing/2014/main" id="{E4602D89-5AC4-C343-0682-4A7F1AC79A23}"/>
                  </a:ext>
                </a:extLst>
              </p:cNvPr>
              <p:cNvSpPr/>
              <p:nvPr/>
            </p:nvSpPr>
            <p:spPr>
              <a:xfrm>
                <a:off x="1510528" y="1366070"/>
                <a:ext cx="3431329" cy="3431329"/>
              </a:xfrm>
              <a:custGeom>
                <a:avLst/>
                <a:gdLst>
                  <a:gd name="connsiteX0" fmla="*/ 3057049 w 3057525"/>
                  <a:gd name="connsiteY0" fmla="*/ 1532096 h 3057525"/>
                  <a:gd name="connsiteX1" fmla="*/ 1532096 w 3057525"/>
                  <a:gd name="connsiteY1" fmla="*/ 3057049 h 3057525"/>
                  <a:gd name="connsiteX2" fmla="*/ 7144 w 3057525"/>
                  <a:gd name="connsiteY2" fmla="*/ 1532096 h 3057525"/>
                  <a:gd name="connsiteX3" fmla="*/ 1532096 w 3057525"/>
                  <a:gd name="connsiteY3" fmla="*/ 7144 h 3057525"/>
                  <a:gd name="connsiteX4" fmla="*/ 3057049 w 3057525"/>
                  <a:gd name="connsiteY4" fmla="*/ 1532096 h 3057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57525" h="3057525">
                    <a:moveTo>
                      <a:pt x="3057049" y="1532096"/>
                    </a:moveTo>
                    <a:cubicBezTo>
                      <a:pt x="3057049" y="2374304"/>
                      <a:pt x="2374304" y="3057049"/>
                      <a:pt x="1532096" y="3057049"/>
                    </a:cubicBezTo>
                    <a:cubicBezTo>
                      <a:pt x="689888" y="3057049"/>
                      <a:pt x="7144" y="2374304"/>
                      <a:pt x="7144" y="1532096"/>
                    </a:cubicBezTo>
                    <a:cubicBezTo>
                      <a:pt x="7144" y="689888"/>
                      <a:pt x="689888" y="7144"/>
                      <a:pt x="1532096" y="7144"/>
                    </a:cubicBezTo>
                    <a:cubicBezTo>
                      <a:pt x="2374304" y="7144"/>
                      <a:pt x="3057049" y="689888"/>
                      <a:pt x="3057049" y="1532096"/>
                    </a:cubicBezTo>
                    <a:close/>
                  </a:path>
                </a:pathLst>
              </a:custGeom>
              <a:solidFill>
                <a:schemeClr val="accent2">
                  <a:lumMod val="20000"/>
                  <a:lumOff val="80000"/>
                </a:schemeClr>
              </a:solidFill>
              <a:ln w="9525" cap="flat">
                <a:noFill/>
                <a:prstDash val="solid"/>
                <a:miter/>
              </a:ln>
              <a:effectLst>
                <a:outerShdw blurRad="63500" sx="102000" sy="102000" algn="ctr" rotWithShape="0">
                  <a:prstClr val="black">
                    <a:alpha val="40000"/>
                  </a:prstClr>
                </a:outerShdw>
              </a:effectLst>
            </p:spPr>
            <p:txBody>
              <a:bodyPr rtlCol="0" anchor="ctr"/>
              <a:lstStyle/>
              <a:p>
                <a:endParaRPr lang="en-US" dirty="0"/>
              </a:p>
            </p:txBody>
          </p:sp>
          <p:sp>
            <p:nvSpPr>
              <p:cNvPr id="21" name="Freeform: Shape 20">
                <a:extLst>
                  <a:ext uri="{FF2B5EF4-FFF2-40B4-BE49-F238E27FC236}">
                    <a16:creationId xmlns:a16="http://schemas.microsoft.com/office/drawing/2014/main" id="{A91E2EA4-52AF-88EF-1F6B-A683C4216E35}"/>
                  </a:ext>
                </a:extLst>
              </p:cNvPr>
              <p:cNvSpPr>
                <a:spLocks noChangeAspect="1"/>
              </p:cNvSpPr>
              <p:nvPr/>
            </p:nvSpPr>
            <p:spPr>
              <a:xfrm>
                <a:off x="1529854" y="1388027"/>
                <a:ext cx="3411797" cy="3337560"/>
              </a:xfrm>
              <a:custGeom>
                <a:avLst/>
                <a:gdLst>
                  <a:gd name="connsiteX0" fmla="*/ 2863236 w 3028217"/>
                  <a:gd name="connsiteY0" fmla="*/ 2049564 h 2962327"/>
                  <a:gd name="connsiteX1" fmla="*/ 2844662 w 3028217"/>
                  <a:gd name="connsiteY1" fmla="*/ 2065518 h 2962327"/>
                  <a:gd name="connsiteX2" fmla="*/ 2847519 w 3028217"/>
                  <a:gd name="connsiteY2" fmla="*/ 2116953 h 2962327"/>
                  <a:gd name="connsiteX3" fmla="*/ 2887525 w 3028217"/>
                  <a:gd name="connsiteY3" fmla="*/ 2084568 h 2962327"/>
                  <a:gd name="connsiteX4" fmla="*/ 2890382 w 3028217"/>
                  <a:gd name="connsiteY4" fmla="*/ 2078853 h 2962327"/>
                  <a:gd name="connsiteX5" fmla="*/ 2890382 w 3028217"/>
                  <a:gd name="connsiteY5" fmla="*/ 2057898 h 2962327"/>
                  <a:gd name="connsiteX6" fmla="*/ 2863236 w 3028217"/>
                  <a:gd name="connsiteY6" fmla="*/ 2049564 h 2962327"/>
                  <a:gd name="connsiteX7" fmla="*/ 2453184 w 3028217"/>
                  <a:gd name="connsiteY7" fmla="*/ 1703568 h 2962327"/>
                  <a:gd name="connsiteX8" fmla="*/ 2444611 w 3028217"/>
                  <a:gd name="connsiteY8" fmla="*/ 1714046 h 2962327"/>
                  <a:gd name="connsiteX9" fmla="*/ 2467471 w 3028217"/>
                  <a:gd name="connsiteY9" fmla="*/ 1740716 h 2962327"/>
                  <a:gd name="connsiteX10" fmla="*/ 2482711 w 3028217"/>
                  <a:gd name="connsiteY10" fmla="*/ 1728333 h 2962327"/>
                  <a:gd name="connsiteX11" fmla="*/ 2453184 w 3028217"/>
                  <a:gd name="connsiteY11" fmla="*/ 1703568 h 2962327"/>
                  <a:gd name="connsiteX12" fmla="*/ 802501 w 3028217"/>
                  <a:gd name="connsiteY12" fmla="*/ 1583553 h 2962327"/>
                  <a:gd name="connsiteX13" fmla="*/ 812026 w 3028217"/>
                  <a:gd name="connsiteY13" fmla="*/ 1589268 h 2962327"/>
                  <a:gd name="connsiteX14" fmla="*/ 802501 w 3028217"/>
                  <a:gd name="connsiteY14" fmla="*/ 1599745 h 2962327"/>
                  <a:gd name="connsiteX15" fmla="*/ 792024 w 3028217"/>
                  <a:gd name="connsiteY15" fmla="*/ 1594030 h 2962327"/>
                  <a:gd name="connsiteX16" fmla="*/ 802501 w 3028217"/>
                  <a:gd name="connsiteY16" fmla="*/ 1583553 h 2962327"/>
                  <a:gd name="connsiteX17" fmla="*/ 573901 w 3028217"/>
                  <a:gd name="connsiteY17" fmla="*/ 1577838 h 2962327"/>
                  <a:gd name="connsiteX18" fmla="*/ 592951 w 3028217"/>
                  <a:gd name="connsiteY18" fmla="*/ 1589268 h 2962327"/>
                  <a:gd name="connsiteX19" fmla="*/ 584379 w 3028217"/>
                  <a:gd name="connsiteY19" fmla="*/ 1596888 h 2962327"/>
                  <a:gd name="connsiteX20" fmla="*/ 565329 w 3028217"/>
                  <a:gd name="connsiteY20" fmla="*/ 1587363 h 2962327"/>
                  <a:gd name="connsiteX21" fmla="*/ 573901 w 3028217"/>
                  <a:gd name="connsiteY21" fmla="*/ 1577838 h 2962327"/>
                  <a:gd name="connsiteX22" fmla="*/ 698678 w 3028217"/>
                  <a:gd name="connsiteY22" fmla="*/ 1550216 h 2962327"/>
                  <a:gd name="connsiteX23" fmla="*/ 763448 w 3028217"/>
                  <a:gd name="connsiteY23" fmla="*/ 1592126 h 2962327"/>
                  <a:gd name="connsiteX24" fmla="*/ 678676 w 3028217"/>
                  <a:gd name="connsiteY24" fmla="*/ 1592126 h 2962327"/>
                  <a:gd name="connsiteX25" fmla="*/ 698678 w 3028217"/>
                  <a:gd name="connsiteY25" fmla="*/ 1550216 h 2962327"/>
                  <a:gd name="connsiteX26" fmla="*/ 492939 w 3028217"/>
                  <a:gd name="connsiteY26" fmla="*/ 1460681 h 2962327"/>
                  <a:gd name="connsiteX27" fmla="*/ 562471 w 3028217"/>
                  <a:gd name="connsiteY27" fmla="*/ 1479731 h 2962327"/>
                  <a:gd name="connsiteX28" fmla="*/ 646291 w 3028217"/>
                  <a:gd name="connsiteY28" fmla="*/ 1537833 h 2962327"/>
                  <a:gd name="connsiteX29" fmla="*/ 577711 w 3028217"/>
                  <a:gd name="connsiteY29" fmla="*/ 1525451 h 2962327"/>
                  <a:gd name="connsiteX30" fmla="*/ 527229 w 3028217"/>
                  <a:gd name="connsiteY30" fmla="*/ 1487351 h 2962327"/>
                  <a:gd name="connsiteX31" fmla="*/ 525032 w 3028217"/>
                  <a:gd name="connsiteY31" fmla="*/ 1486533 h 2962327"/>
                  <a:gd name="connsiteX32" fmla="*/ 527229 w 3028217"/>
                  <a:gd name="connsiteY32" fmla="*/ 1488303 h 2962327"/>
                  <a:gd name="connsiteX33" fmla="*/ 451029 w 3028217"/>
                  <a:gd name="connsiteY33" fmla="*/ 1494971 h 2962327"/>
                  <a:gd name="connsiteX34" fmla="*/ 492939 w 3028217"/>
                  <a:gd name="connsiteY34" fmla="*/ 1460681 h 2962327"/>
                  <a:gd name="connsiteX35" fmla="*/ 592475 w 3028217"/>
                  <a:gd name="connsiteY35" fmla="*/ 1413889 h 2962327"/>
                  <a:gd name="connsiteX36" fmla="*/ 596761 w 3028217"/>
                  <a:gd name="connsiteY36" fmla="*/ 1414961 h 2962327"/>
                  <a:gd name="connsiteX37" fmla="*/ 595809 w 3028217"/>
                  <a:gd name="connsiteY37" fmla="*/ 1447346 h 2962327"/>
                  <a:gd name="connsiteX38" fmla="*/ 588189 w 3028217"/>
                  <a:gd name="connsiteY38" fmla="*/ 1414961 h 2962327"/>
                  <a:gd name="connsiteX39" fmla="*/ 592475 w 3028217"/>
                  <a:gd name="connsiteY39" fmla="*/ 1413889 h 2962327"/>
                  <a:gd name="connsiteX40" fmla="*/ 2633206 w 3028217"/>
                  <a:gd name="connsiteY40" fmla="*/ 1174931 h 2962327"/>
                  <a:gd name="connsiteX41" fmla="*/ 2673211 w 3028217"/>
                  <a:gd name="connsiteY41" fmla="*/ 1180646 h 2962327"/>
                  <a:gd name="connsiteX42" fmla="*/ 2633206 w 3028217"/>
                  <a:gd name="connsiteY42" fmla="*/ 1174931 h 2962327"/>
                  <a:gd name="connsiteX43" fmla="*/ 2477948 w 3028217"/>
                  <a:gd name="connsiteY43" fmla="*/ 1095873 h 2962327"/>
                  <a:gd name="connsiteX44" fmla="*/ 2484616 w 3028217"/>
                  <a:gd name="connsiteY44" fmla="*/ 1110160 h 2962327"/>
                  <a:gd name="connsiteX45" fmla="*/ 2464613 w 3028217"/>
                  <a:gd name="connsiteY45" fmla="*/ 1135878 h 2962327"/>
                  <a:gd name="connsiteX46" fmla="*/ 2444611 w 3028217"/>
                  <a:gd name="connsiteY46" fmla="*/ 1144450 h 2962327"/>
                  <a:gd name="connsiteX47" fmla="*/ 2415083 w 3028217"/>
                  <a:gd name="connsiteY47" fmla="*/ 1119685 h 2962327"/>
                  <a:gd name="connsiteX48" fmla="*/ 2446516 w 3028217"/>
                  <a:gd name="connsiteY48" fmla="*/ 1114923 h 2962327"/>
                  <a:gd name="connsiteX49" fmla="*/ 2477948 w 3028217"/>
                  <a:gd name="connsiteY49" fmla="*/ 1095873 h 2962327"/>
                  <a:gd name="connsiteX50" fmla="*/ 2344599 w 3028217"/>
                  <a:gd name="connsiteY50" fmla="*/ 1039676 h 2962327"/>
                  <a:gd name="connsiteX51" fmla="*/ 2355076 w 3028217"/>
                  <a:gd name="connsiteY51" fmla="*/ 1066346 h 2962327"/>
                  <a:gd name="connsiteX52" fmla="*/ 2341741 w 3028217"/>
                  <a:gd name="connsiteY52" fmla="*/ 1092063 h 2962327"/>
                  <a:gd name="connsiteX53" fmla="*/ 2328406 w 3028217"/>
                  <a:gd name="connsiteY53" fmla="*/ 1065393 h 2962327"/>
                  <a:gd name="connsiteX54" fmla="*/ 2344599 w 3028217"/>
                  <a:gd name="connsiteY54" fmla="*/ 1039676 h 2962327"/>
                  <a:gd name="connsiteX55" fmla="*/ 699631 w 3028217"/>
                  <a:gd name="connsiteY55" fmla="*/ 966334 h 2962327"/>
                  <a:gd name="connsiteX56" fmla="*/ 616764 w 3028217"/>
                  <a:gd name="connsiteY56" fmla="*/ 992051 h 2962327"/>
                  <a:gd name="connsiteX57" fmla="*/ 699631 w 3028217"/>
                  <a:gd name="connsiteY57" fmla="*/ 966334 h 2962327"/>
                  <a:gd name="connsiteX58" fmla="*/ 2786559 w 3028217"/>
                  <a:gd name="connsiteY58" fmla="*/ 938711 h 2962327"/>
                  <a:gd name="connsiteX59" fmla="*/ 2814181 w 3028217"/>
                  <a:gd name="connsiteY59" fmla="*/ 938711 h 2962327"/>
                  <a:gd name="connsiteX60" fmla="*/ 2814181 w 3028217"/>
                  <a:gd name="connsiteY60" fmla="*/ 945378 h 2962327"/>
                  <a:gd name="connsiteX61" fmla="*/ 2786559 w 3028217"/>
                  <a:gd name="connsiteY61" fmla="*/ 938711 h 2962327"/>
                  <a:gd name="connsiteX62" fmla="*/ 737731 w 3028217"/>
                  <a:gd name="connsiteY62" fmla="*/ 935019 h 2962327"/>
                  <a:gd name="connsiteX63" fmla="*/ 702489 w 3028217"/>
                  <a:gd name="connsiteY63" fmla="*/ 951093 h 2962327"/>
                  <a:gd name="connsiteX64" fmla="*/ 770116 w 3028217"/>
                  <a:gd name="connsiteY64" fmla="*/ 936805 h 2962327"/>
                  <a:gd name="connsiteX65" fmla="*/ 737731 w 3028217"/>
                  <a:gd name="connsiteY65" fmla="*/ 935019 h 2962327"/>
                  <a:gd name="connsiteX66" fmla="*/ 619383 w 3028217"/>
                  <a:gd name="connsiteY66" fmla="*/ 880251 h 2962327"/>
                  <a:gd name="connsiteX67" fmla="*/ 608191 w 3028217"/>
                  <a:gd name="connsiteY67" fmla="*/ 882513 h 2962327"/>
                  <a:gd name="connsiteX68" fmla="*/ 541516 w 3028217"/>
                  <a:gd name="connsiteY68" fmla="*/ 968238 h 2962327"/>
                  <a:gd name="connsiteX69" fmla="*/ 558661 w 3028217"/>
                  <a:gd name="connsiteY69" fmla="*/ 975858 h 2962327"/>
                  <a:gd name="connsiteX70" fmla="*/ 578664 w 3028217"/>
                  <a:gd name="connsiteY70" fmla="*/ 949188 h 2962327"/>
                  <a:gd name="connsiteX71" fmla="*/ 623431 w 3028217"/>
                  <a:gd name="connsiteY71" fmla="*/ 890133 h 2962327"/>
                  <a:gd name="connsiteX72" fmla="*/ 619383 w 3028217"/>
                  <a:gd name="connsiteY72" fmla="*/ 880251 h 2962327"/>
                  <a:gd name="connsiteX73" fmla="*/ 659626 w 3028217"/>
                  <a:gd name="connsiteY73" fmla="*/ 872036 h 2962327"/>
                  <a:gd name="connsiteX74" fmla="*/ 647244 w 3028217"/>
                  <a:gd name="connsiteY74" fmla="*/ 879656 h 2962327"/>
                  <a:gd name="connsiteX75" fmla="*/ 657721 w 3028217"/>
                  <a:gd name="connsiteY75" fmla="*/ 950141 h 2962327"/>
                  <a:gd name="connsiteX76" fmla="*/ 683439 w 3028217"/>
                  <a:gd name="connsiteY76" fmla="*/ 913946 h 2962327"/>
                  <a:gd name="connsiteX77" fmla="*/ 711061 w 3028217"/>
                  <a:gd name="connsiteY77" fmla="*/ 910136 h 2962327"/>
                  <a:gd name="connsiteX78" fmla="*/ 709156 w 3028217"/>
                  <a:gd name="connsiteY78" fmla="*/ 891086 h 2962327"/>
                  <a:gd name="connsiteX79" fmla="*/ 659626 w 3028217"/>
                  <a:gd name="connsiteY79" fmla="*/ 872036 h 2962327"/>
                  <a:gd name="connsiteX80" fmla="*/ 620410 w 3028217"/>
                  <a:gd name="connsiteY80" fmla="*/ 803828 h 2962327"/>
                  <a:gd name="connsiteX81" fmla="*/ 603429 w 3028217"/>
                  <a:gd name="connsiteY81" fmla="*/ 807266 h 2962327"/>
                  <a:gd name="connsiteX82" fmla="*/ 532944 w 3028217"/>
                  <a:gd name="connsiteY82" fmla="*/ 841556 h 2962327"/>
                  <a:gd name="connsiteX83" fmla="*/ 541516 w 3028217"/>
                  <a:gd name="connsiteY83" fmla="*/ 855843 h 2962327"/>
                  <a:gd name="connsiteX84" fmla="*/ 602476 w 3028217"/>
                  <a:gd name="connsiteY84" fmla="*/ 859653 h 2962327"/>
                  <a:gd name="connsiteX85" fmla="*/ 652959 w 3028217"/>
                  <a:gd name="connsiteY85" fmla="*/ 835841 h 2962327"/>
                  <a:gd name="connsiteX86" fmla="*/ 620410 w 3028217"/>
                  <a:gd name="connsiteY86" fmla="*/ 803828 h 2962327"/>
                  <a:gd name="connsiteX87" fmla="*/ 2051228 w 3028217"/>
                  <a:gd name="connsiteY87" fmla="*/ 690108 h 2962327"/>
                  <a:gd name="connsiteX88" fmla="*/ 2074088 w 3028217"/>
                  <a:gd name="connsiteY88" fmla="*/ 722493 h 2962327"/>
                  <a:gd name="connsiteX89" fmla="*/ 2021701 w 3028217"/>
                  <a:gd name="connsiteY89" fmla="*/ 782500 h 2962327"/>
                  <a:gd name="connsiteX90" fmla="*/ 2000746 w 3028217"/>
                  <a:gd name="connsiteY90" fmla="*/ 772023 h 2962327"/>
                  <a:gd name="connsiteX91" fmla="*/ 2036941 w 3028217"/>
                  <a:gd name="connsiteY91" fmla="*/ 698680 h 2962327"/>
                  <a:gd name="connsiteX92" fmla="*/ 2051228 w 3028217"/>
                  <a:gd name="connsiteY92" fmla="*/ 690108 h 2962327"/>
                  <a:gd name="connsiteX93" fmla="*/ 2111236 w 3028217"/>
                  <a:gd name="connsiteY93" fmla="*/ 608669 h 2962327"/>
                  <a:gd name="connsiteX94" fmla="*/ 2113141 w 3028217"/>
                  <a:gd name="connsiteY94" fmla="*/ 623433 h 2962327"/>
                  <a:gd name="connsiteX95" fmla="*/ 2111236 w 3028217"/>
                  <a:gd name="connsiteY95" fmla="*/ 626290 h 2962327"/>
                  <a:gd name="connsiteX96" fmla="*/ 2159814 w 3028217"/>
                  <a:gd name="connsiteY96" fmla="*/ 711063 h 2962327"/>
                  <a:gd name="connsiteX97" fmla="*/ 2199819 w 3028217"/>
                  <a:gd name="connsiteY97" fmla="*/ 758688 h 2962327"/>
                  <a:gd name="connsiteX98" fmla="*/ 2176959 w 3028217"/>
                  <a:gd name="connsiteY98" fmla="*/ 800598 h 2962327"/>
                  <a:gd name="connsiteX99" fmla="*/ 2092186 w 3028217"/>
                  <a:gd name="connsiteY99" fmla="*/ 814885 h 2962327"/>
                  <a:gd name="connsiteX100" fmla="*/ 2092186 w 3028217"/>
                  <a:gd name="connsiteY100" fmla="*/ 777738 h 2962327"/>
                  <a:gd name="connsiteX101" fmla="*/ 2111236 w 3028217"/>
                  <a:gd name="connsiteY101" fmla="*/ 740590 h 2962327"/>
                  <a:gd name="connsiteX102" fmla="*/ 2110284 w 3028217"/>
                  <a:gd name="connsiteY102" fmla="*/ 710110 h 2962327"/>
                  <a:gd name="connsiteX103" fmla="*/ 2076946 w 3028217"/>
                  <a:gd name="connsiteY103" fmla="*/ 669153 h 2962327"/>
                  <a:gd name="connsiteX104" fmla="*/ 2097901 w 3028217"/>
                  <a:gd name="connsiteY104" fmla="*/ 611050 h 2962327"/>
                  <a:gd name="connsiteX105" fmla="*/ 2111236 w 3028217"/>
                  <a:gd name="connsiteY105" fmla="*/ 608669 h 2962327"/>
                  <a:gd name="connsiteX106" fmla="*/ 927279 w 3028217"/>
                  <a:gd name="connsiteY106" fmla="*/ 479605 h 2962327"/>
                  <a:gd name="connsiteX107" fmla="*/ 933946 w 3028217"/>
                  <a:gd name="connsiteY107" fmla="*/ 486273 h 2962327"/>
                  <a:gd name="connsiteX108" fmla="*/ 929184 w 3028217"/>
                  <a:gd name="connsiteY108" fmla="*/ 493893 h 2962327"/>
                  <a:gd name="connsiteX109" fmla="*/ 919659 w 3028217"/>
                  <a:gd name="connsiteY109" fmla="*/ 488178 h 2962327"/>
                  <a:gd name="connsiteX110" fmla="*/ 927279 w 3028217"/>
                  <a:gd name="connsiteY110" fmla="*/ 479605 h 2962327"/>
                  <a:gd name="connsiteX111" fmla="*/ 1938089 w 3028217"/>
                  <a:gd name="connsiteY111" fmla="*/ 417931 h 2962327"/>
                  <a:gd name="connsiteX112" fmla="*/ 1959789 w 3028217"/>
                  <a:gd name="connsiteY112" fmla="*/ 441505 h 2962327"/>
                  <a:gd name="connsiteX113" fmla="*/ 1940739 w 3028217"/>
                  <a:gd name="connsiteY113" fmla="*/ 466270 h 2962327"/>
                  <a:gd name="connsiteX114" fmla="*/ 1842631 w 3028217"/>
                  <a:gd name="connsiteY114" fmla="*/ 480558 h 2962327"/>
                  <a:gd name="connsiteX115" fmla="*/ 1832154 w 3028217"/>
                  <a:gd name="connsiteY115" fmla="*/ 458650 h 2962327"/>
                  <a:gd name="connsiteX116" fmla="*/ 1833106 w 3028217"/>
                  <a:gd name="connsiteY116" fmla="*/ 431980 h 2962327"/>
                  <a:gd name="connsiteX117" fmla="*/ 1845489 w 3028217"/>
                  <a:gd name="connsiteY117" fmla="*/ 423408 h 2962327"/>
                  <a:gd name="connsiteX118" fmla="*/ 1857871 w 3028217"/>
                  <a:gd name="connsiteY118" fmla="*/ 432933 h 2962327"/>
                  <a:gd name="connsiteX119" fmla="*/ 1926451 w 3028217"/>
                  <a:gd name="connsiteY119" fmla="*/ 418645 h 2962327"/>
                  <a:gd name="connsiteX120" fmla="*/ 1938089 w 3028217"/>
                  <a:gd name="connsiteY120" fmla="*/ 417931 h 2962327"/>
                  <a:gd name="connsiteX121" fmla="*/ 904419 w 3028217"/>
                  <a:gd name="connsiteY121" fmla="*/ 389118 h 2962327"/>
                  <a:gd name="connsiteX122" fmla="*/ 938709 w 3028217"/>
                  <a:gd name="connsiteY122" fmla="*/ 433886 h 2962327"/>
                  <a:gd name="connsiteX123" fmla="*/ 942519 w 3028217"/>
                  <a:gd name="connsiteY123" fmla="*/ 446268 h 2962327"/>
                  <a:gd name="connsiteX124" fmla="*/ 931089 w 3028217"/>
                  <a:gd name="connsiteY124" fmla="*/ 449125 h 2962327"/>
                  <a:gd name="connsiteX125" fmla="*/ 878701 w 3028217"/>
                  <a:gd name="connsiteY125" fmla="*/ 449125 h 2962327"/>
                  <a:gd name="connsiteX126" fmla="*/ 856794 w 3028217"/>
                  <a:gd name="connsiteY126" fmla="*/ 443411 h 2962327"/>
                  <a:gd name="connsiteX127" fmla="*/ 867271 w 3028217"/>
                  <a:gd name="connsiteY127" fmla="*/ 412930 h 2962327"/>
                  <a:gd name="connsiteX128" fmla="*/ 904419 w 3028217"/>
                  <a:gd name="connsiteY128" fmla="*/ 389118 h 2962327"/>
                  <a:gd name="connsiteX129" fmla="*/ 1062534 w 3028217"/>
                  <a:gd name="connsiteY129" fmla="*/ 340541 h 2962327"/>
                  <a:gd name="connsiteX130" fmla="*/ 1083489 w 3028217"/>
                  <a:gd name="connsiteY130" fmla="*/ 353876 h 2962327"/>
                  <a:gd name="connsiteX131" fmla="*/ 1053961 w 3028217"/>
                  <a:gd name="connsiteY131" fmla="*/ 360543 h 2962327"/>
                  <a:gd name="connsiteX132" fmla="*/ 1062534 w 3028217"/>
                  <a:gd name="connsiteY132" fmla="*/ 340541 h 2962327"/>
                  <a:gd name="connsiteX133" fmla="*/ 2471113 w 3028217"/>
                  <a:gd name="connsiteY133" fmla="*/ 336025 h 2962327"/>
                  <a:gd name="connsiteX134" fmla="*/ 2521763 w 3028217"/>
                  <a:gd name="connsiteY134" fmla="*/ 370068 h 2962327"/>
                  <a:gd name="connsiteX135" fmla="*/ 2848471 w 3028217"/>
                  <a:gd name="connsiteY135" fmla="*/ 785358 h 2962327"/>
                  <a:gd name="connsiteX136" fmla="*/ 2920861 w 3028217"/>
                  <a:gd name="connsiteY136" fmla="*/ 940616 h 2962327"/>
                  <a:gd name="connsiteX137" fmla="*/ 2926576 w 3028217"/>
                  <a:gd name="connsiteY137" fmla="*/ 977763 h 2962327"/>
                  <a:gd name="connsiteX138" fmla="*/ 2847518 w 3028217"/>
                  <a:gd name="connsiteY138" fmla="*/ 938711 h 2962327"/>
                  <a:gd name="connsiteX139" fmla="*/ 2864663 w 3028217"/>
                  <a:gd name="connsiteY139" fmla="*/ 890133 h 2962327"/>
                  <a:gd name="connsiteX140" fmla="*/ 2810371 w 3028217"/>
                  <a:gd name="connsiteY140" fmla="*/ 908231 h 2962327"/>
                  <a:gd name="connsiteX141" fmla="*/ 2757031 w 3028217"/>
                  <a:gd name="connsiteY141" fmla="*/ 904421 h 2962327"/>
                  <a:gd name="connsiteX142" fmla="*/ 2728456 w 3028217"/>
                  <a:gd name="connsiteY142" fmla="*/ 916803 h 2962327"/>
                  <a:gd name="connsiteX143" fmla="*/ 2707501 w 3028217"/>
                  <a:gd name="connsiteY143" fmla="*/ 971096 h 2962327"/>
                  <a:gd name="connsiteX144" fmla="*/ 2706548 w 3028217"/>
                  <a:gd name="connsiteY144" fmla="*/ 1011101 h 2962327"/>
                  <a:gd name="connsiteX145" fmla="*/ 2712263 w 3028217"/>
                  <a:gd name="connsiteY145" fmla="*/ 1044438 h 2962327"/>
                  <a:gd name="connsiteX146" fmla="*/ 2750438 w 3028217"/>
                  <a:gd name="connsiteY146" fmla="*/ 1026892 h 2962327"/>
                  <a:gd name="connsiteX147" fmla="*/ 2757317 w 3028217"/>
                  <a:gd name="connsiteY147" fmla="*/ 1029909 h 2962327"/>
                  <a:gd name="connsiteX148" fmla="*/ 2760842 w 3028217"/>
                  <a:gd name="connsiteY148" fmla="*/ 1028246 h 2962327"/>
                  <a:gd name="connsiteX149" fmla="*/ 2785607 w 3028217"/>
                  <a:gd name="connsiteY149" fmla="*/ 1010148 h 2962327"/>
                  <a:gd name="connsiteX150" fmla="*/ 2804538 w 3028217"/>
                  <a:gd name="connsiteY150" fmla="*/ 1006457 h 2962327"/>
                  <a:gd name="connsiteX151" fmla="*/ 2822755 w 3028217"/>
                  <a:gd name="connsiteY151" fmla="*/ 1009196 h 2962327"/>
                  <a:gd name="connsiteX152" fmla="*/ 2938959 w 3028217"/>
                  <a:gd name="connsiteY152" fmla="*/ 1031103 h 2962327"/>
                  <a:gd name="connsiteX153" fmla="*/ 2959915 w 3028217"/>
                  <a:gd name="connsiteY153" fmla="*/ 1058726 h 2962327"/>
                  <a:gd name="connsiteX154" fmla="*/ 3021827 w 3028217"/>
                  <a:gd name="connsiteY154" fmla="*/ 1368288 h 2962327"/>
                  <a:gd name="connsiteX155" fmla="*/ 3027542 w 3028217"/>
                  <a:gd name="connsiteY155" fmla="*/ 1562598 h 2962327"/>
                  <a:gd name="connsiteX156" fmla="*/ 3020874 w 3028217"/>
                  <a:gd name="connsiteY156" fmla="*/ 1594983 h 2962327"/>
                  <a:gd name="connsiteX157" fmla="*/ 2958009 w 3028217"/>
                  <a:gd name="connsiteY157" fmla="*/ 1512116 h 2962327"/>
                  <a:gd name="connsiteX158" fmla="*/ 2918005 w 3028217"/>
                  <a:gd name="connsiteY158" fmla="*/ 1446393 h 2962327"/>
                  <a:gd name="connsiteX159" fmla="*/ 2860855 w 3028217"/>
                  <a:gd name="connsiteY159" fmla="*/ 1371146 h 2962327"/>
                  <a:gd name="connsiteX160" fmla="*/ 2831327 w 3028217"/>
                  <a:gd name="connsiteY160" fmla="*/ 1343523 h 2962327"/>
                  <a:gd name="connsiteX161" fmla="*/ 2856092 w 3028217"/>
                  <a:gd name="connsiteY161" fmla="*/ 1380671 h 2962327"/>
                  <a:gd name="connsiteX162" fmla="*/ 2930387 w 3028217"/>
                  <a:gd name="connsiteY162" fmla="*/ 1514021 h 2962327"/>
                  <a:gd name="connsiteX163" fmla="*/ 2939912 w 3028217"/>
                  <a:gd name="connsiteY163" fmla="*/ 1546406 h 2962327"/>
                  <a:gd name="connsiteX164" fmla="*/ 2962772 w 3028217"/>
                  <a:gd name="connsiteY164" fmla="*/ 1597841 h 2962327"/>
                  <a:gd name="connsiteX165" fmla="*/ 2999919 w 3028217"/>
                  <a:gd name="connsiteY165" fmla="*/ 1683566 h 2962327"/>
                  <a:gd name="connsiteX166" fmla="*/ 3012302 w 3028217"/>
                  <a:gd name="connsiteY166" fmla="*/ 1740716 h 2962327"/>
                  <a:gd name="connsiteX167" fmla="*/ 2886572 w 3028217"/>
                  <a:gd name="connsiteY167" fmla="*/ 2158864 h 2962327"/>
                  <a:gd name="connsiteX168" fmla="*/ 2841805 w 3028217"/>
                  <a:gd name="connsiteY168" fmla="*/ 2246493 h 2962327"/>
                  <a:gd name="connsiteX169" fmla="*/ 2821802 w 3028217"/>
                  <a:gd name="connsiteY169" fmla="*/ 2266496 h 2962327"/>
                  <a:gd name="connsiteX170" fmla="*/ 2808467 w 3028217"/>
                  <a:gd name="connsiteY170" fmla="*/ 2240778 h 2962327"/>
                  <a:gd name="connsiteX171" fmla="*/ 2785607 w 3028217"/>
                  <a:gd name="connsiteY171" fmla="*/ 2172198 h 2962327"/>
                  <a:gd name="connsiteX172" fmla="*/ 2805609 w 3028217"/>
                  <a:gd name="connsiteY172" fmla="*/ 2234111 h 2962327"/>
                  <a:gd name="connsiteX173" fmla="*/ 2821802 w 3028217"/>
                  <a:gd name="connsiteY173" fmla="*/ 2273164 h 2962327"/>
                  <a:gd name="connsiteX174" fmla="*/ 2708455 w 3028217"/>
                  <a:gd name="connsiteY174" fmla="*/ 2451281 h 2962327"/>
                  <a:gd name="connsiteX175" fmla="*/ 2551292 w 3028217"/>
                  <a:gd name="connsiteY175" fmla="*/ 2622731 h 2962327"/>
                  <a:gd name="connsiteX176" fmla="*/ 2476997 w 3028217"/>
                  <a:gd name="connsiteY176" fmla="*/ 2687501 h 2962327"/>
                  <a:gd name="connsiteX177" fmla="*/ 2463662 w 3028217"/>
                  <a:gd name="connsiteY177" fmla="*/ 2655116 h 2962327"/>
                  <a:gd name="connsiteX178" fmla="*/ 2425562 w 3028217"/>
                  <a:gd name="connsiteY178" fmla="*/ 2533196 h 2962327"/>
                  <a:gd name="connsiteX179" fmla="*/ 2439849 w 3028217"/>
                  <a:gd name="connsiteY179" fmla="*/ 2375081 h 2962327"/>
                  <a:gd name="connsiteX180" fmla="*/ 2449374 w 3028217"/>
                  <a:gd name="connsiteY180" fmla="*/ 2301739 h 2962327"/>
                  <a:gd name="connsiteX181" fmla="*/ 2430324 w 3028217"/>
                  <a:gd name="connsiteY181" fmla="*/ 2210298 h 2962327"/>
                  <a:gd name="connsiteX182" fmla="*/ 2396987 w 3028217"/>
                  <a:gd name="connsiteY182" fmla="*/ 2144576 h 2962327"/>
                  <a:gd name="connsiteX183" fmla="*/ 2370317 w 3028217"/>
                  <a:gd name="connsiteY183" fmla="*/ 2012178 h 2962327"/>
                  <a:gd name="connsiteX184" fmla="*/ 2374127 w 3028217"/>
                  <a:gd name="connsiteY184" fmla="*/ 1992176 h 2962327"/>
                  <a:gd name="connsiteX185" fmla="*/ 2319834 w 3028217"/>
                  <a:gd name="connsiteY185" fmla="*/ 1944551 h 2962327"/>
                  <a:gd name="connsiteX186" fmla="*/ 2282687 w 3028217"/>
                  <a:gd name="connsiteY186" fmla="*/ 1931216 h 2962327"/>
                  <a:gd name="connsiteX187" fmla="*/ 2200772 w 3028217"/>
                  <a:gd name="connsiteY187" fmla="*/ 1905498 h 2962327"/>
                  <a:gd name="connsiteX188" fmla="*/ 2157909 w 3028217"/>
                  <a:gd name="connsiteY188" fmla="*/ 1926453 h 2962327"/>
                  <a:gd name="connsiteX189" fmla="*/ 2106474 w 3028217"/>
                  <a:gd name="connsiteY189" fmla="*/ 1931216 h 2962327"/>
                  <a:gd name="connsiteX190" fmla="*/ 2040752 w 3028217"/>
                  <a:gd name="connsiteY190" fmla="*/ 1937883 h 2962327"/>
                  <a:gd name="connsiteX191" fmla="*/ 1974077 w 3028217"/>
                  <a:gd name="connsiteY191" fmla="*/ 1924548 h 2962327"/>
                  <a:gd name="connsiteX192" fmla="*/ 1919784 w 3028217"/>
                  <a:gd name="connsiteY192" fmla="*/ 1877876 h 2962327"/>
                  <a:gd name="connsiteX193" fmla="*/ 1896924 w 3028217"/>
                  <a:gd name="connsiteY193" fmla="*/ 1849301 h 2962327"/>
                  <a:gd name="connsiteX194" fmla="*/ 1839774 w 3028217"/>
                  <a:gd name="connsiteY194" fmla="*/ 1762623 h 2962327"/>
                  <a:gd name="connsiteX195" fmla="*/ 1822629 w 3028217"/>
                  <a:gd name="connsiteY195" fmla="*/ 1676898 h 2962327"/>
                  <a:gd name="connsiteX196" fmla="*/ 1829297 w 3028217"/>
                  <a:gd name="connsiteY196" fmla="*/ 1537833 h 2962327"/>
                  <a:gd name="connsiteX197" fmla="*/ 1828344 w 3028217"/>
                  <a:gd name="connsiteY197" fmla="*/ 1514973 h 2962327"/>
                  <a:gd name="connsiteX198" fmla="*/ 1909307 w 3028217"/>
                  <a:gd name="connsiteY198" fmla="*/ 1373051 h 2962327"/>
                  <a:gd name="connsiteX199" fmla="*/ 1929309 w 3028217"/>
                  <a:gd name="connsiteY199" fmla="*/ 1361621 h 2962327"/>
                  <a:gd name="connsiteX200" fmla="*/ 1977887 w 3028217"/>
                  <a:gd name="connsiteY200" fmla="*/ 1293041 h 2962327"/>
                  <a:gd name="connsiteX201" fmla="*/ 2019797 w 3028217"/>
                  <a:gd name="connsiteY201" fmla="*/ 1227318 h 2962327"/>
                  <a:gd name="connsiteX202" fmla="*/ 2051229 w 3028217"/>
                  <a:gd name="connsiteY202" fmla="*/ 1178741 h 2962327"/>
                  <a:gd name="connsiteX203" fmla="*/ 2083614 w 3028217"/>
                  <a:gd name="connsiteY203" fmla="*/ 1172073 h 2962327"/>
                  <a:gd name="connsiteX204" fmla="*/ 2161719 w 3028217"/>
                  <a:gd name="connsiteY204" fmla="*/ 1162548 h 2962327"/>
                  <a:gd name="connsiteX205" fmla="*/ 2266494 w 3028217"/>
                  <a:gd name="connsiteY205" fmla="*/ 1136831 h 2962327"/>
                  <a:gd name="connsiteX206" fmla="*/ 2331264 w 3028217"/>
                  <a:gd name="connsiteY206" fmla="*/ 1133021 h 2962327"/>
                  <a:gd name="connsiteX207" fmla="*/ 2387462 w 3028217"/>
                  <a:gd name="connsiteY207" fmla="*/ 1197791 h 2962327"/>
                  <a:gd name="connsiteX208" fmla="*/ 2400797 w 3028217"/>
                  <a:gd name="connsiteY208" fmla="*/ 1229223 h 2962327"/>
                  <a:gd name="connsiteX209" fmla="*/ 2517002 w 3028217"/>
                  <a:gd name="connsiteY209" fmla="*/ 1283516 h 2962327"/>
                  <a:gd name="connsiteX210" fmla="*/ 2556055 w 3028217"/>
                  <a:gd name="connsiteY210" fmla="*/ 1266371 h 2962327"/>
                  <a:gd name="connsiteX211" fmla="*/ 2617967 w 3028217"/>
                  <a:gd name="connsiteY211" fmla="*/ 1241606 h 2962327"/>
                  <a:gd name="connsiteX212" fmla="*/ 2701787 w 3028217"/>
                  <a:gd name="connsiteY212" fmla="*/ 1271133 h 2962327"/>
                  <a:gd name="connsiteX213" fmla="*/ 2823707 w 3028217"/>
                  <a:gd name="connsiteY213" fmla="*/ 1270181 h 2962327"/>
                  <a:gd name="connsiteX214" fmla="*/ 2842757 w 3028217"/>
                  <a:gd name="connsiteY214" fmla="*/ 1253988 h 2962327"/>
                  <a:gd name="connsiteX215" fmla="*/ 2857997 w 3028217"/>
                  <a:gd name="connsiteY215" fmla="*/ 1191123 h 2962327"/>
                  <a:gd name="connsiteX216" fmla="*/ 2824659 w 3028217"/>
                  <a:gd name="connsiteY216" fmla="*/ 1163501 h 2962327"/>
                  <a:gd name="connsiteX217" fmla="*/ 2781797 w 3028217"/>
                  <a:gd name="connsiteY217" fmla="*/ 1153023 h 2962327"/>
                  <a:gd name="connsiteX218" fmla="*/ 2778142 w 3028217"/>
                  <a:gd name="connsiteY218" fmla="*/ 1149005 h 2962327"/>
                  <a:gd name="connsiteX219" fmla="*/ 2758579 w 3028217"/>
                  <a:gd name="connsiteY219" fmla="*/ 1157637 h 2962327"/>
                  <a:gd name="connsiteX220" fmla="*/ 2684641 w 3028217"/>
                  <a:gd name="connsiteY220" fmla="*/ 1122543 h 2962327"/>
                  <a:gd name="connsiteX221" fmla="*/ 2664638 w 3028217"/>
                  <a:gd name="connsiteY221" fmla="*/ 1083491 h 2962327"/>
                  <a:gd name="connsiteX222" fmla="*/ 2646541 w 3028217"/>
                  <a:gd name="connsiteY222" fmla="*/ 1054916 h 2962327"/>
                  <a:gd name="connsiteX223" fmla="*/ 2610346 w 3028217"/>
                  <a:gd name="connsiteY223" fmla="*/ 1080633 h 2962327"/>
                  <a:gd name="connsiteX224" fmla="*/ 2609202 w 3028217"/>
                  <a:gd name="connsiteY224" fmla="*/ 1082346 h 2962327"/>
                  <a:gd name="connsiteX225" fmla="*/ 2613204 w 3028217"/>
                  <a:gd name="connsiteY225" fmla="*/ 1086348 h 2962327"/>
                  <a:gd name="connsiteX226" fmla="*/ 2632254 w 3028217"/>
                  <a:gd name="connsiteY226" fmla="*/ 1108255 h 2962327"/>
                  <a:gd name="connsiteX227" fmla="*/ 2609394 w 3028217"/>
                  <a:gd name="connsiteY227" fmla="*/ 1145403 h 2962327"/>
                  <a:gd name="connsiteX228" fmla="*/ 2584629 w 3028217"/>
                  <a:gd name="connsiteY228" fmla="*/ 1132068 h 2962327"/>
                  <a:gd name="connsiteX229" fmla="*/ 2566055 w 3028217"/>
                  <a:gd name="connsiteY229" fmla="*/ 1095397 h 2962327"/>
                  <a:gd name="connsiteX230" fmla="*/ 2558490 w 3028217"/>
                  <a:gd name="connsiteY230" fmla="*/ 1083461 h 2962327"/>
                  <a:gd name="connsiteX231" fmla="*/ 2545576 w 3028217"/>
                  <a:gd name="connsiteY231" fmla="*/ 1071108 h 2962327"/>
                  <a:gd name="connsiteX232" fmla="*/ 2536051 w 3028217"/>
                  <a:gd name="connsiteY232" fmla="*/ 1061583 h 2962327"/>
                  <a:gd name="connsiteX233" fmla="*/ 2429371 w 3028217"/>
                  <a:gd name="connsiteY233" fmla="*/ 952046 h 2962327"/>
                  <a:gd name="connsiteX234" fmla="*/ 2417941 w 3028217"/>
                  <a:gd name="connsiteY234" fmla="*/ 944426 h 2962327"/>
                  <a:gd name="connsiteX235" fmla="*/ 2407463 w 3028217"/>
                  <a:gd name="connsiteY235" fmla="*/ 947283 h 2962327"/>
                  <a:gd name="connsiteX236" fmla="*/ 2469376 w 3028217"/>
                  <a:gd name="connsiteY236" fmla="*/ 1014911 h 2962327"/>
                  <a:gd name="connsiteX237" fmla="*/ 2509381 w 3028217"/>
                  <a:gd name="connsiteY237" fmla="*/ 1044438 h 2962327"/>
                  <a:gd name="connsiteX238" fmla="*/ 2504618 w 3028217"/>
                  <a:gd name="connsiteY238" fmla="*/ 1057773 h 2962327"/>
                  <a:gd name="connsiteX239" fmla="*/ 2488426 w 3028217"/>
                  <a:gd name="connsiteY239" fmla="*/ 1077776 h 2962327"/>
                  <a:gd name="connsiteX240" fmla="*/ 2476996 w 3028217"/>
                  <a:gd name="connsiteY240" fmla="*/ 1084443 h 2962327"/>
                  <a:gd name="connsiteX241" fmla="*/ 2356028 w 3028217"/>
                  <a:gd name="connsiteY241" fmla="*/ 985383 h 2962327"/>
                  <a:gd name="connsiteX242" fmla="*/ 2317928 w 3028217"/>
                  <a:gd name="connsiteY242" fmla="*/ 978716 h 2962327"/>
                  <a:gd name="connsiteX243" fmla="*/ 2295068 w 3028217"/>
                  <a:gd name="connsiteY243" fmla="*/ 993003 h 2962327"/>
                  <a:gd name="connsiteX244" fmla="*/ 2196008 w 3028217"/>
                  <a:gd name="connsiteY244" fmla="*/ 1057773 h 2962327"/>
                  <a:gd name="connsiteX245" fmla="*/ 2181721 w 3028217"/>
                  <a:gd name="connsiteY245" fmla="*/ 1087301 h 2962327"/>
                  <a:gd name="connsiteX246" fmla="*/ 2105521 w 3028217"/>
                  <a:gd name="connsiteY246" fmla="*/ 1157786 h 2962327"/>
                  <a:gd name="connsiteX247" fmla="*/ 2053133 w 3028217"/>
                  <a:gd name="connsiteY247" fmla="*/ 1155881 h 2962327"/>
                  <a:gd name="connsiteX248" fmla="*/ 2036941 w 3028217"/>
                  <a:gd name="connsiteY248" fmla="*/ 1136831 h 2962327"/>
                  <a:gd name="connsiteX249" fmla="*/ 2008366 w 3028217"/>
                  <a:gd name="connsiteY249" fmla="*/ 1131116 h 2962327"/>
                  <a:gd name="connsiteX250" fmla="*/ 2001698 w 3028217"/>
                  <a:gd name="connsiteY250" fmla="*/ 1074918 h 2962327"/>
                  <a:gd name="connsiteX251" fmla="*/ 2008366 w 3028217"/>
                  <a:gd name="connsiteY251" fmla="*/ 1001576 h 2962327"/>
                  <a:gd name="connsiteX252" fmla="*/ 2035988 w 3028217"/>
                  <a:gd name="connsiteY252" fmla="*/ 977763 h 2962327"/>
                  <a:gd name="connsiteX253" fmla="*/ 2107426 w 3028217"/>
                  <a:gd name="connsiteY253" fmla="*/ 983478 h 2962327"/>
                  <a:gd name="connsiteX254" fmla="*/ 2148383 w 3028217"/>
                  <a:gd name="connsiteY254" fmla="*/ 975858 h 2962327"/>
                  <a:gd name="connsiteX255" fmla="*/ 2150288 w 3028217"/>
                  <a:gd name="connsiteY255" fmla="*/ 913946 h 2962327"/>
                  <a:gd name="connsiteX256" fmla="*/ 2112188 w 3028217"/>
                  <a:gd name="connsiteY256" fmla="*/ 876798 h 2962327"/>
                  <a:gd name="connsiteX257" fmla="*/ 2096948 w 3028217"/>
                  <a:gd name="connsiteY257" fmla="*/ 862511 h 2962327"/>
                  <a:gd name="connsiteX258" fmla="*/ 2118856 w 3028217"/>
                  <a:gd name="connsiteY258" fmla="*/ 849176 h 2962327"/>
                  <a:gd name="connsiteX259" fmla="*/ 2206486 w 3028217"/>
                  <a:gd name="connsiteY259" fmla="*/ 810123 h 2962327"/>
                  <a:gd name="connsiteX260" fmla="*/ 2308403 w 3028217"/>
                  <a:gd name="connsiteY260" fmla="*/ 731066 h 2962327"/>
                  <a:gd name="connsiteX261" fmla="*/ 2321738 w 3028217"/>
                  <a:gd name="connsiteY261" fmla="*/ 708206 h 2962327"/>
                  <a:gd name="connsiteX262" fmla="*/ 2311261 w 3028217"/>
                  <a:gd name="connsiteY262" fmla="*/ 679631 h 2962327"/>
                  <a:gd name="connsiteX263" fmla="*/ 2320786 w 3028217"/>
                  <a:gd name="connsiteY263" fmla="*/ 643436 h 2962327"/>
                  <a:gd name="connsiteX264" fmla="*/ 2338883 w 3028217"/>
                  <a:gd name="connsiteY264" fmla="*/ 638673 h 2962327"/>
                  <a:gd name="connsiteX265" fmla="*/ 2343646 w 3028217"/>
                  <a:gd name="connsiteY265" fmla="*/ 675821 h 2962327"/>
                  <a:gd name="connsiteX266" fmla="*/ 2348408 w 3028217"/>
                  <a:gd name="connsiteY266" fmla="*/ 699633 h 2962327"/>
                  <a:gd name="connsiteX267" fmla="*/ 2376031 w 3028217"/>
                  <a:gd name="connsiteY267" fmla="*/ 706301 h 2962327"/>
                  <a:gd name="connsiteX268" fmla="*/ 2385556 w 3028217"/>
                  <a:gd name="connsiteY268" fmla="*/ 704396 h 2962327"/>
                  <a:gd name="connsiteX269" fmla="*/ 2454136 w 3028217"/>
                  <a:gd name="connsiteY269" fmla="*/ 698681 h 2962327"/>
                  <a:gd name="connsiteX270" fmla="*/ 2476996 w 3028217"/>
                  <a:gd name="connsiteY270" fmla="*/ 692013 h 2962327"/>
                  <a:gd name="connsiteX271" fmla="*/ 2517953 w 3028217"/>
                  <a:gd name="connsiteY271" fmla="*/ 648198 h 2962327"/>
                  <a:gd name="connsiteX272" fmla="*/ 2563673 w 3028217"/>
                  <a:gd name="connsiteY272" fmla="*/ 626291 h 2962327"/>
                  <a:gd name="connsiteX273" fmla="*/ 2554148 w 3028217"/>
                  <a:gd name="connsiteY273" fmla="*/ 585333 h 2962327"/>
                  <a:gd name="connsiteX274" fmla="*/ 2572928 w 3028217"/>
                  <a:gd name="connsiteY274" fmla="*/ 573708 h 2962327"/>
                  <a:gd name="connsiteX275" fmla="*/ 2586098 w 3028217"/>
                  <a:gd name="connsiteY275" fmla="*/ 571735 h 2962327"/>
                  <a:gd name="connsiteX276" fmla="*/ 2586726 w 3028217"/>
                  <a:gd name="connsiteY276" fmla="*/ 571671 h 2962327"/>
                  <a:gd name="connsiteX277" fmla="*/ 2624633 w 3028217"/>
                  <a:gd name="connsiteY277" fmla="*/ 568188 h 2962327"/>
                  <a:gd name="connsiteX278" fmla="*/ 2630348 w 3028217"/>
                  <a:gd name="connsiteY278" fmla="*/ 563426 h 2962327"/>
                  <a:gd name="connsiteX279" fmla="*/ 2633206 w 3028217"/>
                  <a:gd name="connsiteY279" fmla="*/ 563426 h 2962327"/>
                  <a:gd name="connsiteX280" fmla="*/ 2626538 w 3028217"/>
                  <a:gd name="connsiteY280" fmla="*/ 563426 h 2962327"/>
                  <a:gd name="connsiteX281" fmla="*/ 2593082 w 3028217"/>
                  <a:gd name="connsiteY281" fmla="*/ 570689 h 2962327"/>
                  <a:gd name="connsiteX282" fmla="*/ 2586098 w 3028217"/>
                  <a:gd name="connsiteY282" fmla="*/ 571735 h 2962327"/>
                  <a:gd name="connsiteX283" fmla="*/ 2574151 w 3028217"/>
                  <a:gd name="connsiteY283" fmla="*/ 572951 h 2962327"/>
                  <a:gd name="connsiteX284" fmla="*/ 2572928 w 3028217"/>
                  <a:gd name="connsiteY284" fmla="*/ 573708 h 2962327"/>
                  <a:gd name="connsiteX285" fmla="*/ 2558911 w 3028217"/>
                  <a:gd name="connsiteY285" fmla="*/ 575808 h 2962327"/>
                  <a:gd name="connsiteX286" fmla="*/ 2506523 w 3028217"/>
                  <a:gd name="connsiteY286" fmla="*/ 541518 h 2962327"/>
                  <a:gd name="connsiteX287" fmla="*/ 2512238 w 3028217"/>
                  <a:gd name="connsiteY287" fmla="*/ 480558 h 2962327"/>
                  <a:gd name="connsiteX288" fmla="*/ 2533193 w 3028217"/>
                  <a:gd name="connsiteY288" fmla="*/ 458651 h 2962327"/>
                  <a:gd name="connsiteX289" fmla="*/ 2534146 w 3028217"/>
                  <a:gd name="connsiteY289" fmla="*/ 440553 h 2962327"/>
                  <a:gd name="connsiteX290" fmla="*/ 2513191 w 3028217"/>
                  <a:gd name="connsiteY290" fmla="*/ 445316 h 2962327"/>
                  <a:gd name="connsiteX291" fmla="*/ 2464613 w 3028217"/>
                  <a:gd name="connsiteY291" fmla="*/ 509133 h 2962327"/>
                  <a:gd name="connsiteX292" fmla="*/ 2467471 w 3028217"/>
                  <a:gd name="connsiteY292" fmla="*/ 551996 h 2962327"/>
                  <a:gd name="connsiteX293" fmla="*/ 2468423 w 3028217"/>
                  <a:gd name="connsiteY293" fmla="*/ 597716 h 2962327"/>
                  <a:gd name="connsiteX294" fmla="*/ 2453183 w 3028217"/>
                  <a:gd name="connsiteY294" fmla="*/ 638673 h 2962327"/>
                  <a:gd name="connsiteX295" fmla="*/ 2423656 w 3028217"/>
                  <a:gd name="connsiteY295" fmla="*/ 676773 h 2962327"/>
                  <a:gd name="connsiteX296" fmla="*/ 2389366 w 3028217"/>
                  <a:gd name="connsiteY296" fmla="*/ 683441 h 2962327"/>
                  <a:gd name="connsiteX297" fmla="*/ 2383651 w 3028217"/>
                  <a:gd name="connsiteY297" fmla="*/ 659628 h 2962327"/>
                  <a:gd name="connsiteX298" fmla="*/ 2367458 w 3028217"/>
                  <a:gd name="connsiteY298" fmla="*/ 627243 h 2962327"/>
                  <a:gd name="connsiteX299" fmla="*/ 2308403 w 3028217"/>
                  <a:gd name="connsiteY299" fmla="*/ 612003 h 2962327"/>
                  <a:gd name="connsiteX300" fmla="*/ 2270303 w 3028217"/>
                  <a:gd name="connsiteY300" fmla="*/ 571046 h 2962327"/>
                  <a:gd name="connsiteX301" fmla="*/ 2260778 w 3028217"/>
                  <a:gd name="connsiteY301" fmla="*/ 543423 h 2962327"/>
                  <a:gd name="connsiteX302" fmla="*/ 2259826 w 3028217"/>
                  <a:gd name="connsiteY302" fmla="*/ 522468 h 2962327"/>
                  <a:gd name="connsiteX303" fmla="*/ 2390318 w 3028217"/>
                  <a:gd name="connsiteY303" fmla="*/ 385308 h 2962327"/>
                  <a:gd name="connsiteX304" fmla="*/ 2416988 w 3028217"/>
                  <a:gd name="connsiteY304" fmla="*/ 357686 h 2962327"/>
                  <a:gd name="connsiteX305" fmla="*/ 2417941 w 3028217"/>
                  <a:gd name="connsiteY305" fmla="*/ 351971 h 2962327"/>
                  <a:gd name="connsiteX306" fmla="*/ 2424608 w 3028217"/>
                  <a:gd name="connsiteY306" fmla="*/ 353876 h 2962327"/>
                  <a:gd name="connsiteX307" fmla="*/ 2452245 w 3028217"/>
                  <a:gd name="connsiteY307" fmla="*/ 336582 h 2962327"/>
                  <a:gd name="connsiteX308" fmla="*/ 2471113 w 3028217"/>
                  <a:gd name="connsiteY308" fmla="*/ 336025 h 2962327"/>
                  <a:gd name="connsiteX309" fmla="*/ 761544 w 3028217"/>
                  <a:gd name="connsiteY309" fmla="*/ 194808 h 2962327"/>
                  <a:gd name="connsiteX310" fmla="*/ 773926 w 3028217"/>
                  <a:gd name="connsiteY310" fmla="*/ 216716 h 2962327"/>
                  <a:gd name="connsiteX311" fmla="*/ 773926 w 3028217"/>
                  <a:gd name="connsiteY311" fmla="*/ 278628 h 2962327"/>
                  <a:gd name="connsiteX312" fmla="*/ 687249 w 3028217"/>
                  <a:gd name="connsiteY312" fmla="*/ 293868 h 2962327"/>
                  <a:gd name="connsiteX313" fmla="*/ 671056 w 3028217"/>
                  <a:gd name="connsiteY313" fmla="*/ 292916 h 2962327"/>
                  <a:gd name="connsiteX314" fmla="*/ 640576 w 3028217"/>
                  <a:gd name="connsiteY314" fmla="*/ 298631 h 2962327"/>
                  <a:gd name="connsiteX315" fmla="*/ 603429 w 3028217"/>
                  <a:gd name="connsiteY315" fmla="*/ 291011 h 2962327"/>
                  <a:gd name="connsiteX316" fmla="*/ 715824 w 3028217"/>
                  <a:gd name="connsiteY316" fmla="*/ 211953 h 2962327"/>
                  <a:gd name="connsiteX317" fmla="*/ 727254 w 3028217"/>
                  <a:gd name="connsiteY317" fmla="*/ 215763 h 2962327"/>
                  <a:gd name="connsiteX318" fmla="*/ 761544 w 3028217"/>
                  <a:gd name="connsiteY318" fmla="*/ 194808 h 2962327"/>
                  <a:gd name="connsiteX319" fmla="*/ 873343 w 3028217"/>
                  <a:gd name="connsiteY319" fmla="*/ 184331 h 2962327"/>
                  <a:gd name="connsiteX320" fmla="*/ 891083 w 3028217"/>
                  <a:gd name="connsiteY320" fmla="*/ 191951 h 2962327"/>
                  <a:gd name="connsiteX321" fmla="*/ 888226 w 3028217"/>
                  <a:gd name="connsiteY321" fmla="*/ 217668 h 2962327"/>
                  <a:gd name="connsiteX322" fmla="*/ 879241 w 3028217"/>
                  <a:gd name="connsiteY322" fmla="*/ 234820 h 2962327"/>
                  <a:gd name="connsiteX323" fmla="*/ 895370 w 3028217"/>
                  <a:gd name="connsiteY323" fmla="*/ 235036 h 2962327"/>
                  <a:gd name="connsiteX324" fmla="*/ 899656 w 3028217"/>
                  <a:gd name="connsiteY324" fmla="*/ 266246 h 2962327"/>
                  <a:gd name="connsiteX325" fmla="*/ 892988 w 3028217"/>
                  <a:gd name="connsiteY325" fmla="*/ 303393 h 2962327"/>
                  <a:gd name="connsiteX326" fmla="*/ 905371 w 3028217"/>
                  <a:gd name="connsiteY326" fmla="*/ 303393 h 2962327"/>
                  <a:gd name="connsiteX327" fmla="*/ 915848 w 3028217"/>
                  <a:gd name="connsiteY327" fmla="*/ 337683 h 2962327"/>
                  <a:gd name="connsiteX328" fmla="*/ 946328 w 3028217"/>
                  <a:gd name="connsiteY328" fmla="*/ 324348 h 2962327"/>
                  <a:gd name="connsiteX329" fmla="*/ 973409 w 3028217"/>
                  <a:gd name="connsiteY329" fmla="*/ 303804 h 2962327"/>
                  <a:gd name="connsiteX330" fmla="*/ 975260 w 3028217"/>
                  <a:gd name="connsiteY330" fmla="*/ 292796 h 2962327"/>
                  <a:gd name="connsiteX331" fmla="*/ 965378 w 3028217"/>
                  <a:gd name="connsiteY331" fmla="*/ 281485 h 2962327"/>
                  <a:gd name="connsiteX332" fmla="*/ 962521 w 3028217"/>
                  <a:gd name="connsiteY332" fmla="*/ 233860 h 2962327"/>
                  <a:gd name="connsiteX333" fmla="*/ 1013956 w 3028217"/>
                  <a:gd name="connsiteY333" fmla="*/ 203380 h 2962327"/>
                  <a:gd name="connsiteX334" fmla="*/ 1028243 w 3028217"/>
                  <a:gd name="connsiteY334" fmla="*/ 200165 h 2962327"/>
                  <a:gd name="connsiteX335" fmla="*/ 1042531 w 3028217"/>
                  <a:gd name="connsiteY335" fmla="*/ 206238 h 2962327"/>
                  <a:gd name="connsiteX336" fmla="*/ 1016813 w 3028217"/>
                  <a:gd name="connsiteY336" fmla="*/ 234813 h 2962327"/>
                  <a:gd name="connsiteX337" fmla="*/ 1075868 w 3028217"/>
                  <a:gd name="connsiteY337" fmla="*/ 204333 h 2962327"/>
                  <a:gd name="connsiteX338" fmla="*/ 1095871 w 3028217"/>
                  <a:gd name="connsiteY338" fmla="*/ 204333 h 2962327"/>
                  <a:gd name="connsiteX339" fmla="*/ 1099681 w 3028217"/>
                  <a:gd name="connsiteY339" fmla="*/ 232908 h 2962327"/>
                  <a:gd name="connsiteX340" fmla="*/ 1133971 w 3028217"/>
                  <a:gd name="connsiteY340" fmla="*/ 231003 h 2962327"/>
                  <a:gd name="connsiteX341" fmla="*/ 1151116 w 3028217"/>
                  <a:gd name="connsiteY341" fmla="*/ 238623 h 2962327"/>
                  <a:gd name="connsiteX342" fmla="*/ 1205408 w 3028217"/>
                  <a:gd name="connsiteY342" fmla="*/ 287200 h 2962327"/>
                  <a:gd name="connsiteX343" fmla="*/ 1198741 w 3028217"/>
                  <a:gd name="connsiteY343" fmla="*/ 334825 h 2962327"/>
                  <a:gd name="connsiteX344" fmla="*/ 1248271 w 3028217"/>
                  <a:gd name="connsiteY344" fmla="*/ 377688 h 2962327"/>
                  <a:gd name="connsiteX345" fmla="*/ 1246366 w 3028217"/>
                  <a:gd name="connsiteY345" fmla="*/ 402453 h 2962327"/>
                  <a:gd name="connsiteX346" fmla="*/ 1187311 w 3028217"/>
                  <a:gd name="connsiteY346" fmla="*/ 402453 h 2962327"/>
                  <a:gd name="connsiteX347" fmla="*/ 1171118 w 3028217"/>
                  <a:gd name="connsiteY347" fmla="*/ 396738 h 2962327"/>
                  <a:gd name="connsiteX348" fmla="*/ 1171118 w 3028217"/>
                  <a:gd name="connsiteY348" fmla="*/ 431028 h 2962327"/>
                  <a:gd name="connsiteX349" fmla="*/ 1151116 w 3028217"/>
                  <a:gd name="connsiteY349" fmla="*/ 479605 h 2962327"/>
                  <a:gd name="connsiteX350" fmla="*/ 1136828 w 3028217"/>
                  <a:gd name="connsiteY350" fmla="*/ 476748 h 2962327"/>
                  <a:gd name="connsiteX351" fmla="*/ 1136828 w 3028217"/>
                  <a:gd name="connsiteY351" fmla="*/ 487225 h 2962327"/>
                  <a:gd name="connsiteX352" fmla="*/ 1118731 w 3028217"/>
                  <a:gd name="connsiteY352" fmla="*/ 497703 h 2962327"/>
                  <a:gd name="connsiteX353" fmla="*/ 1066343 w 3028217"/>
                  <a:gd name="connsiteY353" fmla="*/ 455793 h 2962327"/>
                  <a:gd name="connsiteX354" fmla="*/ 1016813 w 3028217"/>
                  <a:gd name="connsiteY354" fmla="*/ 433885 h 2962327"/>
                  <a:gd name="connsiteX355" fmla="*/ 996811 w 3028217"/>
                  <a:gd name="connsiteY355" fmla="*/ 428170 h 2962327"/>
                  <a:gd name="connsiteX356" fmla="*/ 1013003 w 3028217"/>
                  <a:gd name="connsiteY356" fmla="*/ 411978 h 2962327"/>
                  <a:gd name="connsiteX357" fmla="*/ 1109206 w 3028217"/>
                  <a:gd name="connsiteY357" fmla="*/ 369115 h 2962327"/>
                  <a:gd name="connsiteX358" fmla="*/ 1089203 w 3028217"/>
                  <a:gd name="connsiteY358" fmla="*/ 307203 h 2962327"/>
                  <a:gd name="connsiteX359" fmla="*/ 1077773 w 3028217"/>
                  <a:gd name="connsiteY359" fmla="*/ 291010 h 2962327"/>
                  <a:gd name="connsiteX360" fmla="*/ 1016813 w 3028217"/>
                  <a:gd name="connsiteY360" fmla="*/ 292915 h 2962327"/>
                  <a:gd name="connsiteX361" fmla="*/ 1007169 w 3028217"/>
                  <a:gd name="connsiteY361" fmla="*/ 296011 h 2962327"/>
                  <a:gd name="connsiteX362" fmla="*/ 1007866 w 3028217"/>
                  <a:gd name="connsiteY362" fmla="*/ 302667 h 2962327"/>
                  <a:gd name="connsiteX363" fmla="*/ 1009193 w 3028217"/>
                  <a:gd name="connsiteY363" fmla="*/ 303393 h 2962327"/>
                  <a:gd name="connsiteX364" fmla="*/ 962521 w 3028217"/>
                  <a:gd name="connsiteY364" fmla="*/ 370068 h 2962327"/>
                  <a:gd name="connsiteX365" fmla="*/ 905371 w 3028217"/>
                  <a:gd name="connsiteY365" fmla="*/ 371973 h 2962327"/>
                  <a:gd name="connsiteX366" fmla="*/ 868223 w 3028217"/>
                  <a:gd name="connsiteY366" fmla="*/ 410073 h 2962327"/>
                  <a:gd name="connsiteX367" fmla="*/ 836791 w 3028217"/>
                  <a:gd name="connsiteY367" fmla="*/ 426266 h 2962327"/>
                  <a:gd name="connsiteX368" fmla="*/ 816788 w 3028217"/>
                  <a:gd name="connsiteY368" fmla="*/ 424361 h 2962327"/>
                  <a:gd name="connsiteX369" fmla="*/ 677723 w 3028217"/>
                  <a:gd name="connsiteY369" fmla="*/ 507228 h 2962327"/>
                  <a:gd name="connsiteX370" fmla="*/ 668198 w 3028217"/>
                  <a:gd name="connsiteY370" fmla="*/ 553901 h 2962327"/>
                  <a:gd name="connsiteX371" fmla="*/ 662483 w 3028217"/>
                  <a:gd name="connsiteY371" fmla="*/ 586286 h 2962327"/>
                  <a:gd name="connsiteX372" fmla="*/ 716776 w 3028217"/>
                  <a:gd name="connsiteY372" fmla="*/ 612956 h 2962327"/>
                  <a:gd name="connsiteX373" fmla="*/ 771068 w 3028217"/>
                  <a:gd name="connsiteY373" fmla="*/ 645341 h 2962327"/>
                  <a:gd name="connsiteX374" fmla="*/ 782498 w 3028217"/>
                  <a:gd name="connsiteY374" fmla="*/ 667248 h 2962327"/>
                  <a:gd name="connsiteX375" fmla="*/ 772973 w 3028217"/>
                  <a:gd name="connsiteY375" fmla="*/ 726303 h 2962327"/>
                  <a:gd name="connsiteX376" fmla="*/ 805358 w 3028217"/>
                  <a:gd name="connsiteY376" fmla="*/ 736781 h 2962327"/>
                  <a:gd name="connsiteX377" fmla="*/ 828218 w 3028217"/>
                  <a:gd name="connsiteY377" fmla="*/ 689156 h 2962327"/>
                  <a:gd name="connsiteX378" fmla="*/ 858698 w 3028217"/>
                  <a:gd name="connsiteY378" fmla="*/ 652961 h 2962327"/>
                  <a:gd name="connsiteX379" fmla="*/ 901561 w 3028217"/>
                  <a:gd name="connsiteY379" fmla="*/ 573903 h 2962327"/>
                  <a:gd name="connsiteX380" fmla="*/ 904418 w 3028217"/>
                  <a:gd name="connsiteY380" fmla="*/ 561521 h 2962327"/>
                  <a:gd name="connsiteX381" fmla="*/ 953948 w 3028217"/>
                  <a:gd name="connsiteY381" fmla="*/ 491988 h 2962327"/>
                  <a:gd name="connsiteX382" fmla="*/ 968236 w 3028217"/>
                  <a:gd name="connsiteY382" fmla="*/ 478653 h 2962327"/>
                  <a:gd name="connsiteX383" fmla="*/ 1049198 w 3028217"/>
                  <a:gd name="connsiteY383" fmla="*/ 512943 h 2962327"/>
                  <a:gd name="connsiteX384" fmla="*/ 1063486 w 3028217"/>
                  <a:gd name="connsiteY384" fmla="*/ 539613 h 2962327"/>
                  <a:gd name="connsiteX385" fmla="*/ 1067296 w 3028217"/>
                  <a:gd name="connsiteY385" fmla="*/ 583428 h 2962327"/>
                  <a:gd name="connsiteX386" fmla="*/ 1112063 w 3028217"/>
                  <a:gd name="connsiteY386" fmla="*/ 568188 h 2962327"/>
                  <a:gd name="connsiteX387" fmla="*/ 1146353 w 3028217"/>
                  <a:gd name="connsiteY387" fmla="*/ 580571 h 2962327"/>
                  <a:gd name="connsiteX388" fmla="*/ 1151116 w 3028217"/>
                  <a:gd name="connsiteY388" fmla="*/ 616766 h 2962327"/>
                  <a:gd name="connsiteX389" fmla="*/ 1193026 w 3028217"/>
                  <a:gd name="connsiteY389" fmla="*/ 684393 h 2962327"/>
                  <a:gd name="connsiteX390" fmla="*/ 1182905 w 3028217"/>
                  <a:gd name="connsiteY390" fmla="*/ 697847 h 2962327"/>
                  <a:gd name="connsiteX391" fmla="*/ 1179024 w 3028217"/>
                  <a:gd name="connsiteY391" fmla="*/ 699159 h 2962327"/>
                  <a:gd name="connsiteX392" fmla="*/ 1177845 w 3028217"/>
                  <a:gd name="connsiteY392" fmla="*/ 699023 h 2962327"/>
                  <a:gd name="connsiteX393" fmla="*/ 1166356 w 3028217"/>
                  <a:gd name="connsiteY393" fmla="*/ 703443 h 2962327"/>
                  <a:gd name="connsiteX394" fmla="*/ 1179024 w 3028217"/>
                  <a:gd name="connsiteY394" fmla="*/ 699159 h 2962327"/>
                  <a:gd name="connsiteX395" fmla="*/ 1188263 w 3028217"/>
                  <a:gd name="connsiteY395" fmla="*/ 700229 h 2962327"/>
                  <a:gd name="connsiteX396" fmla="*/ 1207313 w 3028217"/>
                  <a:gd name="connsiteY396" fmla="*/ 712016 h 2962327"/>
                  <a:gd name="connsiteX397" fmla="*/ 1205051 w 3028217"/>
                  <a:gd name="connsiteY397" fmla="*/ 754402 h 2962327"/>
                  <a:gd name="connsiteX398" fmla="*/ 1180854 w 3028217"/>
                  <a:gd name="connsiteY398" fmla="*/ 787924 h 2962327"/>
                  <a:gd name="connsiteX399" fmla="*/ 1187073 w 3028217"/>
                  <a:gd name="connsiteY399" fmla="*/ 807504 h 2962327"/>
                  <a:gd name="connsiteX400" fmla="*/ 1206361 w 3028217"/>
                  <a:gd name="connsiteY400" fmla="*/ 814886 h 2962327"/>
                  <a:gd name="connsiteX401" fmla="*/ 1213981 w 3028217"/>
                  <a:gd name="connsiteY401" fmla="*/ 828221 h 2962327"/>
                  <a:gd name="connsiteX402" fmla="*/ 1172071 w 3028217"/>
                  <a:gd name="connsiteY402" fmla="*/ 862511 h 2962327"/>
                  <a:gd name="connsiteX403" fmla="*/ 1115874 w 3028217"/>
                  <a:gd name="connsiteY403" fmla="*/ 854891 h 2962327"/>
                  <a:gd name="connsiteX404" fmla="*/ 1148259 w 3028217"/>
                  <a:gd name="connsiteY404" fmla="*/ 807266 h 2962327"/>
                  <a:gd name="connsiteX405" fmla="*/ 1173024 w 3028217"/>
                  <a:gd name="connsiteY405" fmla="*/ 780596 h 2962327"/>
                  <a:gd name="connsiteX406" fmla="*/ 1173125 w 3028217"/>
                  <a:gd name="connsiteY406" fmla="*/ 780684 h 2962327"/>
                  <a:gd name="connsiteX407" fmla="*/ 1174333 w 3028217"/>
                  <a:gd name="connsiteY407" fmla="*/ 770475 h 2962327"/>
                  <a:gd name="connsiteX408" fmla="*/ 1163498 w 3028217"/>
                  <a:gd name="connsiteY408" fmla="*/ 767261 h 2962327"/>
                  <a:gd name="connsiteX409" fmla="*/ 1124446 w 3028217"/>
                  <a:gd name="connsiteY409" fmla="*/ 787263 h 2962327"/>
                  <a:gd name="connsiteX410" fmla="*/ 1043483 w 3028217"/>
                  <a:gd name="connsiteY410" fmla="*/ 789168 h 2962327"/>
                  <a:gd name="connsiteX411" fmla="*/ 993953 w 3028217"/>
                  <a:gd name="connsiteY411" fmla="*/ 794883 h 2962327"/>
                  <a:gd name="connsiteX412" fmla="*/ 959663 w 3028217"/>
                  <a:gd name="connsiteY412" fmla="*/ 814886 h 2962327"/>
                  <a:gd name="connsiteX413" fmla="*/ 929183 w 3028217"/>
                  <a:gd name="connsiteY413" fmla="*/ 839651 h 2962327"/>
                  <a:gd name="connsiteX414" fmla="*/ 925100 w 3028217"/>
                  <a:gd name="connsiteY414" fmla="*/ 843462 h 2962327"/>
                  <a:gd name="connsiteX415" fmla="*/ 915848 w 3028217"/>
                  <a:gd name="connsiteY415" fmla="*/ 851081 h 2962327"/>
                  <a:gd name="connsiteX416" fmla="*/ 912991 w 3028217"/>
                  <a:gd name="connsiteY416" fmla="*/ 851081 h 2962327"/>
                  <a:gd name="connsiteX417" fmla="*/ 914896 w 3028217"/>
                  <a:gd name="connsiteY417" fmla="*/ 852986 h 2962327"/>
                  <a:gd name="connsiteX418" fmla="*/ 925100 w 3028217"/>
                  <a:gd name="connsiteY418" fmla="*/ 843462 h 2962327"/>
                  <a:gd name="connsiteX419" fmla="*/ 932041 w 3028217"/>
                  <a:gd name="connsiteY419" fmla="*/ 837746 h 2962327"/>
                  <a:gd name="connsiteX420" fmla="*/ 972998 w 3028217"/>
                  <a:gd name="connsiteY420" fmla="*/ 820601 h 2962327"/>
                  <a:gd name="connsiteX421" fmla="*/ 992048 w 3028217"/>
                  <a:gd name="connsiteY421" fmla="*/ 814886 h 2962327"/>
                  <a:gd name="connsiteX422" fmla="*/ 1023481 w 3028217"/>
                  <a:gd name="connsiteY422" fmla="*/ 819648 h 2962327"/>
                  <a:gd name="connsiteX423" fmla="*/ 1005383 w 3028217"/>
                  <a:gd name="connsiteY423" fmla="*/ 842508 h 2962327"/>
                  <a:gd name="connsiteX424" fmla="*/ 1006336 w 3028217"/>
                  <a:gd name="connsiteY424" fmla="*/ 854891 h 2962327"/>
                  <a:gd name="connsiteX425" fmla="*/ 1005383 w 3028217"/>
                  <a:gd name="connsiteY425" fmla="*/ 889181 h 2962327"/>
                  <a:gd name="connsiteX426" fmla="*/ 984428 w 3028217"/>
                  <a:gd name="connsiteY426" fmla="*/ 910136 h 2962327"/>
                  <a:gd name="connsiteX427" fmla="*/ 952043 w 3028217"/>
                  <a:gd name="connsiteY427" fmla="*/ 916803 h 2962327"/>
                  <a:gd name="connsiteX428" fmla="*/ 899656 w 3028217"/>
                  <a:gd name="connsiteY428" fmla="*/ 938711 h 2962327"/>
                  <a:gd name="connsiteX429" fmla="*/ 855841 w 3028217"/>
                  <a:gd name="connsiteY429" fmla="*/ 985383 h 2962327"/>
                  <a:gd name="connsiteX430" fmla="*/ 831076 w 3028217"/>
                  <a:gd name="connsiteY430" fmla="*/ 1003481 h 2962327"/>
                  <a:gd name="connsiteX431" fmla="*/ 738683 w 3028217"/>
                  <a:gd name="connsiteY431" fmla="*/ 1081586 h 2962327"/>
                  <a:gd name="connsiteX432" fmla="*/ 711061 w 3028217"/>
                  <a:gd name="connsiteY432" fmla="*/ 1115876 h 2962327"/>
                  <a:gd name="connsiteX433" fmla="*/ 666293 w 3028217"/>
                  <a:gd name="connsiteY433" fmla="*/ 1175883 h 2962327"/>
                  <a:gd name="connsiteX434" fmla="*/ 585331 w 3028217"/>
                  <a:gd name="connsiteY434" fmla="*/ 1230176 h 2962327"/>
                  <a:gd name="connsiteX435" fmla="*/ 559613 w 3028217"/>
                  <a:gd name="connsiteY435" fmla="*/ 1297803 h 2962327"/>
                  <a:gd name="connsiteX436" fmla="*/ 557708 w 3028217"/>
                  <a:gd name="connsiteY436" fmla="*/ 1386386 h 2962327"/>
                  <a:gd name="connsiteX437" fmla="*/ 542468 w 3028217"/>
                  <a:gd name="connsiteY437" fmla="*/ 1407341 h 2962327"/>
                  <a:gd name="connsiteX438" fmla="*/ 528181 w 3028217"/>
                  <a:gd name="connsiteY438" fmla="*/ 1387338 h 2962327"/>
                  <a:gd name="connsiteX439" fmla="*/ 519608 w 3028217"/>
                  <a:gd name="connsiteY439" fmla="*/ 1320663 h 2962327"/>
                  <a:gd name="connsiteX440" fmla="*/ 488176 w 3028217"/>
                  <a:gd name="connsiteY440" fmla="*/ 1283516 h 2962327"/>
                  <a:gd name="connsiteX441" fmla="*/ 429121 w 3028217"/>
                  <a:gd name="connsiteY441" fmla="*/ 1267323 h 2962327"/>
                  <a:gd name="connsiteX442" fmla="*/ 409118 w 3028217"/>
                  <a:gd name="connsiteY442" fmla="*/ 1268276 h 2962327"/>
                  <a:gd name="connsiteX443" fmla="*/ 336728 w 3028217"/>
                  <a:gd name="connsiteY443" fmla="*/ 1284468 h 2962327"/>
                  <a:gd name="connsiteX444" fmla="*/ 215761 w 3028217"/>
                  <a:gd name="connsiteY444" fmla="*/ 1373051 h 2962327"/>
                  <a:gd name="connsiteX445" fmla="*/ 189091 w 3028217"/>
                  <a:gd name="connsiteY445" fmla="*/ 1441631 h 2962327"/>
                  <a:gd name="connsiteX446" fmla="*/ 196711 w 3028217"/>
                  <a:gd name="connsiteY446" fmla="*/ 1544501 h 2962327"/>
                  <a:gd name="connsiteX447" fmla="*/ 244336 w 3028217"/>
                  <a:gd name="connsiteY447" fmla="*/ 1573076 h 2962327"/>
                  <a:gd name="connsiteX448" fmla="*/ 320536 w 3028217"/>
                  <a:gd name="connsiteY448" fmla="*/ 1514973 h 2962327"/>
                  <a:gd name="connsiteX449" fmla="*/ 387211 w 3028217"/>
                  <a:gd name="connsiteY449" fmla="*/ 1494971 h 2962327"/>
                  <a:gd name="connsiteX450" fmla="*/ 389116 w 3028217"/>
                  <a:gd name="connsiteY450" fmla="*/ 1515926 h 2962327"/>
                  <a:gd name="connsiteX451" fmla="*/ 340538 w 3028217"/>
                  <a:gd name="connsiteY451" fmla="*/ 1624511 h 2962327"/>
                  <a:gd name="connsiteX452" fmla="*/ 354826 w 3028217"/>
                  <a:gd name="connsiteY452" fmla="*/ 1644513 h 2962327"/>
                  <a:gd name="connsiteX453" fmla="*/ 410071 w 3028217"/>
                  <a:gd name="connsiteY453" fmla="*/ 1645466 h 2962327"/>
                  <a:gd name="connsiteX454" fmla="*/ 439598 w 3028217"/>
                  <a:gd name="connsiteY454" fmla="*/ 1687376 h 2962327"/>
                  <a:gd name="connsiteX455" fmla="*/ 426263 w 3028217"/>
                  <a:gd name="connsiteY455" fmla="*/ 1743573 h 2962327"/>
                  <a:gd name="connsiteX456" fmla="*/ 450076 w 3028217"/>
                  <a:gd name="connsiteY456" fmla="*/ 1813106 h 2962327"/>
                  <a:gd name="connsiteX457" fmla="*/ 499606 w 3028217"/>
                  <a:gd name="connsiteY457" fmla="*/ 1812153 h 2962327"/>
                  <a:gd name="connsiteX458" fmla="*/ 536753 w 3028217"/>
                  <a:gd name="connsiteY458" fmla="*/ 1818821 h 2962327"/>
                  <a:gd name="connsiteX459" fmla="*/ 577711 w 3028217"/>
                  <a:gd name="connsiteY459" fmla="*/ 1813106 h 2962327"/>
                  <a:gd name="connsiteX460" fmla="*/ 661531 w 3028217"/>
                  <a:gd name="connsiteY460" fmla="*/ 1754051 h 2962327"/>
                  <a:gd name="connsiteX461" fmla="*/ 672008 w 3028217"/>
                  <a:gd name="connsiteY461" fmla="*/ 1763576 h 2962327"/>
                  <a:gd name="connsiteX462" fmla="*/ 695821 w 3028217"/>
                  <a:gd name="connsiteY462" fmla="*/ 1768338 h 2962327"/>
                  <a:gd name="connsiteX463" fmla="*/ 741541 w 3028217"/>
                  <a:gd name="connsiteY463" fmla="*/ 1772148 h 2962327"/>
                  <a:gd name="connsiteX464" fmla="*/ 832028 w 3028217"/>
                  <a:gd name="connsiteY464" fmla="*/ 1788341 h 2962327"/>
                  <a:gd name="connsiteX465" fmla="*/ 865366 w 3028217"/>
                  <a:gd name="connsiteY465" fmla="*/ 1796913 h 2962327"/>
                  <a:gd name="connsiteX466" fmla="*/ 910133 w 3028217"/>
                  <a:gd name="connsiteY466" fmla="*/ 1838823 h 2962327"/>
                  <a:gd name="connsiteX467" fmla="*/ 1047293 w 3028217"/>
                  <a:gd name="connsiteY467" fmla="*/ 1918833 h 2962327"/>
                  <a:gd name="connsiteX468" fmla="*/ 1116826 w 3028217"/>
                  <a:gd name="connsiteY468" fmla="*/ 2036943 h 2962327"/>
                  <a:gd name="connsiteX469" fmla="*/ 1106348 w 3028217"/>
                  <a:gd name="connsiteY469" fmla="*/ 2056946 h 2962327"/>
                  <a:gd name="connsiteX470" fmla="*/ 1104443 w 3028217"/>
                  <a:gd name="connsiteY470" fmla="*/ 2099808 h 2962327"/>
                  <a:gd name="connsiteX471" fmla="*/ 1124446 w 3028217"/>
                  <a:gd name="connsiteY471" fmla="*/ 2102666 h 2962327"/>
                  <a:gd name="connsiteX472" fmla="*/ 1193026 w 3028217"/>
                  <a:gd name="connsiteY472" fmla="*/ 2077901 h 2962327"/>
                  <a:gd name="connsiteX473" fmla="*/ 1280656 w 3028217"/>
                  <a:gd name="connsiteY473" fmla="*/ 2123621 h 2962327"/>
                  <a:gd name="connsiteX474" fmla="*/ 1387336 w 3028217"/>
                  <a:gd name="connsiteY474" fmla="*/ 2172198 h 2962327"/>
                  <a:gd name="connsiteX475" fmla="*/ 1434008 w 3028217"/>
                  <a:gd name="connsiteY475" fmla="*/ 2199821 h 2962327"/>
                  <a:gd name="connsiteX476" fmla="*/ 1430198 w 3028217"/>
                  <a:gd name="connsiteY476" fmla="*/ 2282688 h 2962327"/>
                  <a:gd name="connsiteX477" fmla="*/ 1370191 w 3028217"/>
                  <a:gd name="connsiteY477" fmla="*/ 2373176 h 2962327"/>
                  <a:gd name="connsiteX478" fmla="*/ 1358761 w 3028217"/>
                  <a:gd name="connsiteY478" fmla="*/ 2423658 h 2962327"/>
                  <a:gd name="connsiteX479" fmla="*/ 1327328 w 3028217"/>
                  <a:gd name="connsiteY479" fmla="*/ 2600823 h 2962327"/>
                  <a:gd name="connsiteX480" fmla="*/ 1293991 w 3028217"/>
                  <a:gd name="connsiteY480" fmla="*/ 2626541 h 2962327"/>
                  <a:gd name="connsiteX481" fmla="*/ 1218743 w 3028217"/>
                  <a:gd name="connsiteY481" fmla="*/ 2661783 h 2962327"/>
                  <a:gd name="connsiteX482" fmla="*/ 1193026 w 3028217"/>
                  <a:gd name="connsiteY482" fmla="*/ 2710361 h 2962327"/>
                  <a:gd name="connsiteX483" fmla="*/ 1164451 w 3028217"/>
                  <a:gd name="connsiteY483" fmla="*/ 2832281 h 2962327"/>
                  <a:gd name="connsiteX484" fmla="*/ 1122541 w 3028217"/>
                  <a:gd name="connsiteY484" fmla="*/ 2910386 h 2962327"/>
                  <a:gd name="connsiteX485" fmla="*/ 1095871 w 3028217"/>
                  <a:gd name="connsiteY485" fmla="*/ 2929436 h 2962327"/>
                  <a:gd name="connsiteX486" fmla="*/ 1061581 w 3028217"/>
                  <a:gd name="connsiteY486" fmla="*/ 2922768 h 2962327"/>
                  <a:gd name="connsiteX487" fmla="*/ 1047293 w 3028217"/>
                  <a:gd name="connsiteY487" fmla="*/ 2929436 h 2962327"/>
                  <a:gd name="connsiteX488" fmla="*/ 1061581 w 3028217"/>
                  <a:gd name="connsiteY488" fmla="*/ 2956106 h 2962327"/>
                  <a:gd name="connsiteX489" fmla="*/ 1040626 w 3028217"/>
                  <a:gd name="connsiteY489" fmla="*/ 2959916 h 2962327"/>
                  <a:gd name="connsiteX490" fmla="*/ 783451 w 3028217"/>
                  <a:gd name="connsiteY490" fmla="*/ 2850378 h 2962327"/>
                  <a:gd name="connsiteX491" fmla="*/ 752971 w 3028217"/>
                  <a:gd name="connsiteY491" fmla="*/ 2805611 h 2962327"/>
                  <a:gd name="connsiteX492" fmla="*/ 737731 w 3028217"/>
                  <a:gd name="connsiteY492" fmla="*/ 2765606 h 2962327"/>
                  <a:gd name="connsiteX493" fmla="*/ 721538 w 3028217"/>
                  <a:gd name="connsiteY493" fmla="*/ 2564628 h 2962327"/>
                  <a:gd name="connsiteX494" fmla="*/ 670103 w 3028217"/>
                  <a:gd name="connsiteY494" fmla="*/ 2492238 h 2962327"/>
                  <a:gd name="connsiteX495" fmla="*/ 539611 w 3028217"/>
                  <a:gd name="connsiteY495" fmla="*/ 2337933 h 2962327"/>
                  <a:gd name="connsiteX496" fmla="*/ 473888 w 3028217"/>
                  <a:gd name="connsiteY496" fmla="*/ 2221728 h 2962327"/>
                  <a:gd name="connsiteX497" fmla="*/ 468173 w 3028217"/>
                  <a:gd name="connsiteY497" fmla="*/ 2148386 h 2962327"/>
                  <a:gd name="connsiteX498" fmla="*/ 471983 w 3028217"/>
                  <a:gd name="connsiteY498" fmla="*/ 2122668 h 2962327"/>
                  <a:gd name="connsiteX499" fmla="*/ 493891 w 3028217"/>
                  <a:gd name="connsiteY499" fmla="*/ 2021703 h 2962327"/>
                  <a:gd name="connsiteX500" fmla="*/ 538658 w 3028217"/>
                  <a:gd name="connsiteY500" fmla="*/ 1907403 h 2962327"/>
                  <a:gd name="connsiteX501" fmla="*/ 524371 w 3028217"/>
                  <a:gd name="connsiteY501" fmla="*/ 1854063 h 2962327"/>
                  <a:gd name="connsiteX502" fmla="*/ 499606 w 3028217"/>
                  <a:gd name="connsiteY502" fmla="*/ 1853111 h 2962327"/>
                  <a:gd name="connsiteX503" fmla="*/ 459601 w 3028217"/>
                  <a:gd name="connsiteY503" fmla="*/ 1860731 h 2962327"/>
                  <a:gd name="connsiteX504" fmla="*/ 408166 w 3028217"/>
                  <a:gd name="connsiteY504" fmla="*/ 1827393 h 2962327"/>
                  <a:gd name="connsiteX505" fmla="*/ 354826 w 3028217"/>
                  <a:gd name="connsiteY505" fmla="*/ 1742621 h 2962327"/>
                  <a:gd name="connsiteX506" fmla="*/ 322441 w 3028217"/>
                  <a:gd name="connsiteY506" fmla="*/ 1715951 h 2962327"/>
                  <a:gd name="connsiteX507" fmla="*/ 234811 w 3028217"/>
                  <a:gd name="connsiteY507" fmla="*/ 1658801 h 2962327"/>
                  <a:gd name="connsiteX508" fmla="*/ 206236 w 3028217"/>
                  <a:gd name="connsiteY508" fmla="*/ 1644513 h 2962327"/>
                  <a:gd name="connsiteX509" fmla="*/ 116701 w 3028217"/>
                  <a:gd name="connsiteY509" fmla="*/ 1622606 h 2962327"/>
                  <a:gd name="connsiteX510" fmla="*/ 28118 w 3028217"/>
                  <a:gd name="connsiteY510" fmla="*/ 1557836 h 2962327"/>
                  <a:gd name="connsiteX511" fmla="*/ 12878 w 3028217"/>
                  <a:gd name="connsiteY511" fmla="*/ 1499733 h 2962327"/>
                  <a:gd name="connsiteX512" fmla="*/ 10021 w 3028217"/>
                  <a:gd name="connsiteY512" fmla="*/ 1446393 h 2962327"/>
                  <a:gd name="connsiteX513" fmla="*/ 5258 w 3028217"/>
                  <a:gd name="connsiteY513" fmla="*/ 1410198 h 2962327"/>
                  <a:gd name="connsiteX514" fmla="*/ 45263 w 3028217"/>
                  <a:gd name="connsiteY514" fmla="*/ 1105398 h 2962327"/>
                  <a:gd name="connsiteX515" fmla="*/ 304343 w 3028217"/>
                  <a:gd name="connsiteY515" fmla="*/ 581523 h 2962327"/>
                  <a:gd name="connsiteX516" fmla="*/ 548183 w 3028217"/>
                  <a:gd name="connsiteY516" fmla="*/ 329111 h 2962327"/>
                  <a:gd name="connsiteX517" fmla="*/ 617716 w 3028217"/>
                  <a:gd name="connsiteY517" fmla="*/ 317681 h 2962327"/>
                  <a:gd name="connsiteX518" fmla="*/ 631051 w 3028217"/>
                  <a:gd name="connsiteY518" fmla="*/ 309108 h 2962327"/>
                  <a:gd name="connsiteX519" fmla="*/ 692011 w 3028217"/>
                  <a:gd name="connsiteY519" fmla="*/ 299583 h 2962327"/>
                  <a:gd name="connsiteX520" fmla="*/ 756781 w 3028217"/>
                  <a:gd name="connsiteY520" fmla="*/ 316728 h 2962327"/>
                  <a:gd name="connsiteX521" fmla="*/ 780593 w 3028217"/>
                  <a:gd name="connsiteY521" fmla="*/ 315776 h 2962327"/>
                  <a:gd name="connsiteX522" fmla="*/ 797738 w 3028217"/>
                  <a:gd name="connsiteY522" fmla="*/ 314823 h 2962327"/>
                  <a:gd name="connsiteX523" fmla="*/ 831076 w 3028217"/>
                  <a:gd name="connsiteY523" fmla="*/ 316728 h 2962327"/>
                  <a:gd name="connsiteX524" fmla="*/ 841553 w 3028217"/>
                  <a:gd name="connsiteY524" fmla="*/ 277676 h 2962327"/>
                  <a:gd name="connsiteX525" fmla="*/ 852031 w 3028217"/>
                  <a:gd name="connsiteY525" fmla="*/ 259578 h 2962327"/>
                  <a:gd name="connsiteX526" fmla="*/ 867152 w 3028217"/>
                  <a:gd name="connsiteY526" fmla="*/ 248624 h 2962327"/>
                  <a:gd name="connsiteX527" fmla="*/ 876026 w 3028217"/>
                  <a:gd name="connsiteY527" fmla="*/ 238011 h 2962327"/>
                  <a:gd name="connsiteX528" fmla="*/ 858921 w 3028217"/>
                  <a:gd name="connsiteY528" fmla="*/ 241392 h 2962327"/>
                  <a:gd name="connsiteX529" fmla="*/ 821551 w 3028217"/>
                  <a:gd name="connsiteY529" fmla="*/ 210048 h 2962327"/>
                  <a:gd name="connsiteX530" fmla="*/ 857746 w 3028217"/>
                  <a:gd name="connsiteY530" fmla="*/ 190998 h 2962327"/>
                  <a:gd name="connsiteX531" fmla="*/ 873343 w 3028217"/>
                  <a:gd name="connsiteY531" fmla="*/ 184331 h 2962327"/>
                  <a:gd name="connsiteX532" fmla="*/ 798215 w 3028217"/>
                  <a:gd name="connsiteY532" fmla="*/ 181949 h 2962327"/>
                  <a:gd name="connsiteX533" fmla="*/ 805359 w 3028217"/>
                  <a:gd name="connsiteY533" fmla="*/ 187188 h 2962327"/>
                  <a:gd name="connsiteX534" fmla="*/ 795834 w 3028217"/>
                  <a:gd name="connsiteY534" fmla="*/ 196713 h 2962327"/>
                  <a:gd name="connsiteX535" fmla="*/ 788214 w 3028217"/>
                  <a:gd name="connsiteY535" fmla="*/ 182426 h 2962327"/>
                  <a:gd name="connsiteX536" fmla="*/ 798215 w 3028217"/>
                  <a:gd name="connsiteY536" fmla="*/ 181949 h 2962327"/>
                  <a:gd name="connsiteX537" fmla="*/ 938708 w 3028217"/>
                  <a:gd name="connsiteY537" fmla="*/ 121466 h 2962327"/>
                  <a:gd name="connsiteX538" fmla="*/ 952043 w 3028217"/>
                  <a:gd name="connsiteY538" fmla="*/ 141468 h 2962327"/>
                  <a:gd name="connsiteX539" fmla="*/ 951037 w 3028217"/>
                  <a:gd name="connsiteY539" fmla="*/ 142501 h 2962327"/>
                  <a:gd name="connsiteX540" fmla="*/ 953949 w 3028217"/>
                  <a:gd name="connsiteY540" fmla="*/ 140516 h 2962327"/>
                  <a:gd name="connsiteX541" fmla="*/ 952996 w 3028217"/>
                  <a:gd name="connsiteY541" fmla="*/ 148136 h 2962327"/>
                  <a:gd name="connsiteX542" fmla="*/ 952996 w 3028217"/>
                  <a:gd name="connsiteY542" fmla="*/ 169091 h 2962327"/>
                  <a:gd name="connsiteX543" fmla="*/ 944424 w 3028217"/>
                  <a:gd name="connsiteY543" fmla="*/ 159804 h 2962327"/>
                  <a:gd name="connsiteX544" fmla="*/ 933131 w 3028217"/>
                  <a:gd name="connsiteY544" fmla="*/ 154863 h 2962327"/>
                  <a:gd name="connsiteX545" fmla="*/ 931088 w 3028217"/>
                  <a:gd name="connsiteY545" fmla="*/ 155756 h 2962327"/>
                  <a:gd name="connsiteX546" fmla="*/ 930136 w 3028217"/>
                  <a:gd name="connsiteY546" fmla="*/ 155756 h 2962327"/>
                  <a:gd name="connsiteX547" fmla="*/ 918706 w 3028217"/>
                  <a:gd name="connsiteY547" fmla="*/ 144326 h 2962327"/>
                  <a:gd name="connsiteX548" fmla="*/ 931088 w 3028217"/>
                  <a:gd name="connsiteY548" fmla="*/ 122418 h 2962327"/>
                  <a:gd name="connsiteX549" fmla="*/ 938708 w 3028217"/>
                  <a:gd name="connsiteY549" fmla="*/ 121466 h 2962327"/>
                  <a:gd name="connsiteX550" fmla="*/ 925373 w 3028217"/>
                  <a:gd name="connsiteY550" fmla="*/ 107178 h 2962327"/>
                  <a:gd name="connsiteX551" fmla="*/ 938708 w 3028217"/>
                  <a:gd name="connsiteY551" fmla="*/ 121465 h 2962327"/>
                  <a:gd name="connsiteX552" fmla="*/ 935851 w 3028217"/>
                  <a:gd name="connsiteY552" fmla="*/ 121465 h 2962327"/>
                  <a:gd name="connsiteX553" fmla="*/ 932993 w 3028217"/>
                  <a:gd name="connsiteY553" fmla="*/ 121465 h 2962327"/>
                  <a:gd name="connsiteX554" fmla="*/ 901561 w 3028217"/>
                  <a:gd name="connsiteY554" fmla="*/ 123370 h 2962327"/>
                  <a:gd name="connsiteX555" fmla="*/ 925373 w 3028217"/>
                  <a:gd name="connsiteY555" fmla="*/ 107178 h 2962327"/>
                  <a:gd name="connsiteX556" fmla="*/ 1021576 w 3028217"/>
                  <a:gd name="connsiteY556" fmla="*/ 71936 h 2962327"/>
                  <a:gd name="connsiteX557" fmla="*/ 1031101 w 3028217"/>
                  <a:gd name="connsiteY557" fmla="*/ 97653 h 2962327"/>
                  <a:gd name="connsiteX558" fmla="*/ 1000621 w 3028217"/>
                  <a:gd name="connsiteY558" fmla="*/ 92891 h 2962327"/>
                  <a:gd name="connsiteX559" fmla="*/ 1007288 w 3028217"/>
                  <a:gd name="connsiteY559" fmla="*/ 79556 h 2962327"/>
                  <a:gd name="connsiteX560" fmla="*/ 1021576 w 3028217"/>
                  <a:gd name="connsiteY560" fmla="*/ 71936 h 2962327"/>
                  <a:gd name="connsiteX561" fmla="*/ 1113849 w 3028217"/>
                  <a:gd name="connsiteY561" fmla="*/ 40265 h 2962327"/>
                  <a:gd name="connsiteX562" fmla="*/ 1159689 w 3028217"/>
                  <a:gd name="connsiteY562" fmla="*/ 51933 h 2962327"/>
                  <a:gd name="connsiteX563" fmla="*/ 1151116 w 3028217"/>
                  <a:gd name="connsiteY563" fmla="*/ 84318 h 2962327"/>
                  <a:gd name="connsiteX564" fmla="*/ 1111111 w 3028217"/>
                  <a:gd name="connsiteY564" fmla="*/ 92891 h 2962327"/>
                  <a:gd name="connsiteX565" fmla="*/ 1070153 w 3028217"/>
                  <a:gd name="connsiteY565" fmla="*/ 58601 h 2962327"/>
                  <a:gd name="connsiteX566" fmla="*/ 1113849 w 3028217"/>
                  <a:gd name="connsiteY566" fmla="*/ 40265 h 2962327"/>
                  <a:gd name="connsiteX567" fmla="*/ 1400760 w 3028217"/>
                  <a:gd name="connsiteY567" fmla="*/ 96 h 2962327"/>
                  <a:gd name="connsiteX568" fmla="*/ 1476871 w 3028217"/>
                  <a:gd name="connsiteY568" fmla="*/ 5260 h 2962327"/>
                  <a:gd name="connsiteX569" fmla="*/ 1611174 w 3028217"/>
                  <a:gd name="connsiteY569" fmla="*/ 9070 h 2962327"/>
                  <a:gd name="connsiteX570" fmla="*/ 1619746 w 3028217"/>
                  <a:gd name="connsiteY570" fmla="*/ 17643 h 2962327"/>
                  <a:gd name="connsiteX571" fmla="*/ 1646416 w 3028217"/>
                  <a:gd name="connsiteY571" fmla="*/ 28120 h 2962327"/>
                  <a:gd name="connsiteX572" fmla="*/ 1667371 w 3028217"/>
                  <a:gd name="connsiteY572" fmla="*/ 31930 h 2962327"/>
                  <a:gd name="connsiteX573" fmla="*/ 1742261 w 3028217"/>
                  <a:gd name="connsiteY573" fmla="*/ 11690 h 2962327"/>
                  <a:gd name="connsiteX574" fmla="*/ 1820723 w 3028217"/>
                  <a:gd name="connsiteY574" fmla="*/ 30025 h 2962327"/>
                  <a:gd name="connsiteX575" fmla="*/ 1901686 w 3028217"/>
                  <a:gd name="connsiteY575" fmla="*/ 45265 h 2962327"/>
                  <a:gd name="connsiteX576" fmla="*/ 1894066 w 3028217"/>
                  <a:gd name="connsiteY576" fmla="*/ 69078 h 2962327"/>
                  <a:gd name="connsiteX577" fmla="*/ 1955978 w 3028217"/>
                  <a:gd name="connsiteY577" fmla="*/ 55743 h 2962327"/>
                  <a:gd name="connsiteX578" fmla="*/ 1954073 w 3028217"/>
                  <a:gd name="connsiteY578" fmla="*/ 71935 h 2962327"/>
                  <a:gd name="connsiteX579" fmla="*/ 1935976 w 3028217"/>
                  <a:gd name="connsiteY579" fmla="*/ 103368 h 2962327"/>
                  <a:gd name="connsiteX580" fmla="*/ 1949311 w 3028217"/>
                  <a:gd name="connsiteY580" fmla="*/ 161470 h 2962327"/>
                  <a:gd name="connsiteX581" fmla="*/ 1894066 w 3028217"/>
                  <a:gd name="connsiteY581" fmla="*/ 171948 h 2962327"/>
                  <a:gd name="connsiteX582" fmla="*/ 1913116 w 3028217"/>
                  <a:gd name="connsiteY582" fmla="*/ 183378 h 2962327"/>
                  <a:gd name="connsiteX583" fmla="*/ 1907401 w 3028217"/>
                  <a:gd name="connsiteY583" fmla="*/ 196713 h 2962327"/>
                  <a:gd name="connsiteX584" fmla="*/ 1873111 w 3028217"/>
                  <a:gd name="connsiteY584" fmla="*/ 245290 h 2962327"/>
                  <a:gd name="connsiteX585" fmla="*/ 1866443 w 3028217"/>
                  <a:gd name="connsiteY585" fmla="*/ 267198 h 2962327"/>
                  <a:gd name="connsiteX586" fmla="*/ 1851203 w 3028217"/>
                  <a:gd name="connsiteY586" fmla="*/ 270055 h 2962327"/>
                  <a:gd name="connsiteX587" fmla="*/ 1866443 w 3028217"/>
                  <a:gd name="connsiteY587" fmla="*/ 313870 h 2962327"/>
                  <a:gd name="connsiteX588" fmla="*/ 1843583 w 3028217"/>
                  <a:gd name="connsiteY588" fmla="*/ 319585 h 2962327"/>
                  <a:gd name="connsiteX589" fmla="*/ 1819771 w 3028217"/>
                  <a:gd name="connsiteY589" fmla="*/ 300535 h 2962327"/>
                  <a:gd name="connsiteX590" fmla="*/ 1788338 w 3028217"/>
                  <a:gd name="connsiteY590" fmla="*/ 313870 h 2962327"/>
                  <a:gd name="connsiteX591" fmla="*/ 1800721 w 3028217"/>
                  <a:gd name="connsiteY591" fmla="*/ 315775 h 2962327"/>
                  <a:gd name="connsiteX592" fmla="*/ 1823581 w 3028217"/>
                  <a:gd name="connsiteY592" fmla="*/ 314823 h 2962327"/>
                  <a:gd name="connsiteX593" fmla="*/ 1833106 w 3028217"/>
                  <a:gd name="connsiteY593" fmla="*/ 317680 h 2962327"/>
                  <a:gd name="connsiteX594" fmla="*/ 1838821 w 3028217"/>
                  <a:gd name="connsiteY594" fmla="*/ 334825 h 2962327"/>
                  <a:gd name="connsiteX595" fmla="*/ 1715948 w 3028217"/>
                  <a:gd name="connsiteY595" fmla="*/ 370068 h 2962327"/>
                  <a:gd name="connsiteX596" fmla="*/ 1691183 w 3028217"/>
                  <a:gd name="connsiteY596" fmla="*/ 379593 h 2962327"/>
                  <a:gd name="connsiteX597" fmla="*/ 1586408 w 3028217"/>
                  <a:gd name="connsiteY597" fmla="*/ 430075 h 2962327"/>
                  <a:gd name="connsiteX598" fmla="*/ 1542593 w 3028217"/>
                  <a:gd name="connsiteY598" fmla="*/ 468175 h 2962327"/>
                  <a:gd name="connsiteX599" fmla="*/ 1480681 w 3028217"/>
                  <a:gd name="connsiteY599" fmla="*/ 555805 h 2962327"/>
                  <a:gd name="connsiteX600" fmla="*/ 1462583 w 3028217"/>
                  <a:gd name="connsiteY600" fmla="*/ 562473 h 2962327"/>
                  <a:gd name="connsiteX601" fmla="*/ 1385431 w 3028217"/>
                  <a:gd name="connsiteY601" fmla="*/ 462460 h 2962327"/>
                  <a:gd name="connsiteX602" fmla="*/ 1379716 w 3028217"/>
                  <a:gd name="connsiteY602" fmla="*/ 398643 h 2962327"/>
                  <a:gd name="connsiteX603" fmla="*/ 1441628 w 3028217"/>
                  <a:gd name="connsiteY603" fmla="*/ 335778 h 2962327"/>
                  <a:gd name="connsiteX604" fmla="*/ 1449248 w 3028217"/>
                  <a:gd name="connsiteY604" fmla="*/ 321490 h 2962327"/>
                  <a:gd name="connsiteX605" fmla="*/ 1461631 w 3028217"/>
                  <a:gd name="connsiteY605" fmla="*/ 300535 h 2962327"/>
                  <a:gd name="connsiteX606" fmla="*/ 1412101 w 3028217"/>
                  <a:gd name="connsiteY606" fmla="*/ 280533 h 2962327"/>
                  <a:gd name="connsiteX607" fmla="*/ 1434961 w 3028217"/>
                  <a:gd name="connsiteY607" fmla="*/ 215763 h 2962327"/>
                  <a:gd name="connsiteX608" fmla="*/ 1371143 w 3028217"/>
                  <a:gd name="connsiteY608" fmla="*/ 160518 h 2962327"/>
                  <a:gd name="connsiteX609" fmla="*/ 1331138 w 3028217"/>
                  <a:gd name="connsiteY609" fmla="*/ 162423 h 2962327"/>
                  <a:gd name="connsiteX610" fmla="*/ 1303516 w 3028217"/>
                  <a:gd name="connsiteY610" fmla="*/ 150040 h 2962327"/>
                  <a:gd name="connsiteX611" fmla="*/ 1313993 w 3028217"/>
                  <a:gd name="connsiteY611" fmla="*/ 130038 h 2962327"/>
                  <a:gd name="connsiteX612" fmla="*/ 1313041 w 3028217"/>
                  <a:gd name="connsiteY612" fmla="*/ 121465 h 2962327"/>
                  <a:gd name="connsiteX613" fmla="*/ 1323518 w 3028217"/>
                  <a:gd name="connsiteY613" fmla="*/ 96700 h 2962327"/>
                  <a:gd name="connsiteX614" fmla="*/ 1387336 w 3028217"/>
                  <a:gd name="connsiteY614" fmla="*/ 88128 h 2962327"/>
                  <a:gd name="connsiteX615" fmla="*/ 1394003 w 3028217"/>
                  <a:gd name="connsiteY615" fmla="*/ 68125 h 2962327"/>
                  <a:gd name="connsiteX616" fmla="*/ 1445438 w 3028217"/>
                  <a:gd name="connsiteY616" fmla="*/ 41455 h 2962327"/>
                  <a:gd name="connsiteX617" fmla="*/ 1471104 w 3028217"/>
                  <a:gd name="connsiteY617" fmla="*/ 35589 h 2962327"/>
                  <a:gd name="connsiteX618" fmla="*/ 1469608 w 3028217"/>
                  <a:gd name="connsiteY618" fmla="*/ 35026 h 2962327"/>
                  <a:gd name="connsiteX619" fmla="*/ 1456869 w 3028217"/>
                  <a:gd name="connsiteY619" fmla="*/ 34788 h 2962327"/>
                  <a:gd name="connsiteX620" fmla="*/ 1365429 w 3028217"/>
                  <a:gd name="connsiteY620" fmla="*/ 60505 h 2962327"/>
                  <a:gd name="connsiteX621" fmla="*/ 1208266 w 3028217"/>
                  <a:gd name="connsiteY621" fmla="*/ 122418 h 2962327"/>
                  <a:gd name="connsiteX622" fmla="*/ 1175881 w 3028217"/>
                  <a:gd name="connsiteY622" fmla="*/ 122418 h 2962327"/>
                  <a:gd name="connsiteX623" fmla="*/ 1187311 w 3028217"/>
                  <a:gd name="connsiteY623" fmla="*/ 142420 h 2962327"/>
                  <a:gd name="connsiteX624" fmla="*/ 1180644 w 3028217"/>
                  <a:gd name="connsiteY624" fmla="*/ 149088 h 2962327"/>
                  <a:gd name="connsiteX625" fmla="*/ 1158647 w 3028217"/>
                  <a:gd name="connsiteY625" fmla="*/ 153642 h 2962327"/>
                  <a:gd name="connsiteX626" fmla="*/ 1143520 w 3028217"/>
                  <a:gd name="connsiteY626" fmla="*/ 152466 h 2962327"/>
                  <a:gd name="connsiteX627" fmla="*/ 1148259 w 3028217"/>
                  <a:gd name="connsiteY627" fmla="*/ 153731 h 2962327"/>
                  <a:gd name="connsiteX628" fmla="*/ 1152069 w 3028217"/>
                  <a:gd name="connsiteY628" fmla="*/ 175758 h 2962327"/>
                  <a:gd name="connsiteX629" fmla="*/ 1029196 w 3028217"/>
                  <a:gd name="connsiteY629" fmla="*/ 182425 h 2962327"/>
                  <a:gd name="connsiteX630" fmla="*/ 1006336 w 3028217"/>
                  <a:gd name="connsiteY630" fmla="*/ 148135 h 2962327"/>
                  <a:gd name="connsiteX631" fmla="*/ 995859 w 3028217"/>
                  <a:gd name="connsiteY631" fmla="*/ 134800 h 2962327"/>
                  <a:gd name="connsiteX632" fmla="*/ 987286 w 3028217"/>
                  <a:gd name="connsiteY632" fmla="*/ 114798 h 2962327"/>
                  <a:gd name="connsiteX633" fmla="*/ 1049199 w 3028217"/>
                  <a:gd name="connsiteY633" fmla="*/ 134800 h 2962327"/>
                  <a:gd name="connsiteX634" fmla="*/ 1064439 w 3028217"/>
                  <a:gd name="connsiteY634" fmla="*/ 149088 h 2962327"/>
                  <a:gd name="connsiteX635" fmla="*/ 1095871 w 3028217"/>
                  <a:gd name="connsiteY635" fmla="*/ 149326 h 2962327"/>
                  <a:gd name="connsiteX636" fmla="*/ 1106484 w 3028217"/>
                  <a:gd name="connsiteY636" fmla="*/ 148924 h 2962327"/>
                  <a:gd name="connsiteX637" fmla="*/ 1093014 w 3028217"/>
                  <a:gd name="connsiteY637" fmla="*/ 149088 h 2962327"/>
                  <a:gd name="connsiteX638" fmla="*/ 1062534 w 3028217"/>
                  <a:gd name="connsiteY638" fmla="*/ 131943 h 2962327"/>
                  <a:gd name="connsiteX639" fmla="*/ 1133971 w 3028217"/>
                  <a:gd name="connsiteY639" fmla="*/ 110988 h 2962327"/>
                  <a:gd name="connsiteX640" fmla="*/ 1158736 w 3028217"/>
                  <a:gd name="connsiteY640" fmla="*/ 88128 h 2962327"/>
                  <a:gd name="connsiteX641" fmla="*/ 1173024 w 3028217"/>
                  <a:gd name="connsiteY641" fmla="*/ 73840 h 2962327"/>
                  <a:gd name="connsiteX642" fmla="*/ 1214934 w 3028217"/>
                  <a:gd name="connsiteY642" fmla="*/ 54790 h 2962327"/>
                  <a:gd name="connsiteX643" fmla="*/ 1275894 w 3028217"/>
                  <a:gd name="connsiteY643" fmla="*/ 44313 h 2962327"/>
                  <a:gd name="connsiteX644" fmla="*/ 1211124 w 3028217"/>
                  <a:gd name="connsiteY644" fmla="*/ 51933 h 2962327"/>
                  <a:gd name="connsiteX645" fmla="*/ 1174929 w 3028217"/>
                  <a:gd name="connsiteY645" fmla="*/ 39550 h 2962327"/>
                  <a:gd name="connsiteX646" fmla="*/ 1174929 w 3028217"/>
                  <a:gd name="connsiteY646" fmla="*/ 26215 h 2962327"/>
                  <a:gd name="connsiteX647" fmla="*/ 1400760 w 3028217"/>
                  <a:gd name="connsiteY647" fmla="*/ 96 h 2962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Lst>
                <a:rect l="l" t="t" r="r" b="b"/>
                <a:pathLst>
                  <a:path w="3028217" h="2962327">
                    <a:moveTo>
                      <a:pt x="2863236" y="2049564"/>
                    </a:moveTo>
                    <a:cubicBezTo>
                      <a:pt x="2854902" y="2049564"/>
                      <a:pt x="2847996" y="2053612"/>
                      <a:pt x="2844662" y="2065518"/>
                    </a:cubicBezTo>
                    <a:cubicBezTo>
                      <a:pt x="2840852" y="2080758"/>
                      <a:pt x="2821802" y="2104571"/>
                      <a:pt x="2847519" y="2116953"/>
                    </a:cubicBezTo>
                    <a:cubicBezTo>
                      <a:pt x="2878000" y="2131241"/>
                      <a:pt x="2877047" y="2098856"/>
                      <a:pt x="2887525" y="2084568"/>
                    </a:cubicBezTo>
                    <a:cubicBezTo>
                      <a:pt x="2888477" y="2083616"/>
                      <a:pt x="2889430" y="2080758"/>
                      <a:pt x="2890382" y="2078853"/>
                    </a:cubicBezTo>
                    <a:cubicBezTo>
                      <a:pt x="2895144" y="2071233"/>
                      <a:pt x="2896097" y="2064566"/>
                      <a:pt x="2890382" y="2057898"/>
                    </a:cubicBezTo>
                    <a:cubicBezTo>
                      <a:pt x="2881334" y="2053612"/>
                      <a:pt x="2871571" y="2049564"/>
                      <a:pt x="2863236" y="2049564"/>
                    </a:cubicBezTo>
                    <a:close/>
                    <a:moveTo>
                      <a:pt x="2453184" y="1703568"/>
                    </a:moveTo>
                    <a:cubicBezTo>
                      <a:pt x="2446516" y="1700711"/>
                      <a:pt x="2442706" y="1708331"/>
                      <a:pt x="2444611" y="1714046"/>
                    </a:cubicBezTo>
                    <a:cubicBezTo>
                      <a:pt x="2448421" y="1725476"/>
                      <a:pt x="2452231" y="1738811"/>
                      <a:pt x="2467471" y="1740716"/>
                    </a:cubicBezTo>
                    <a:cubicBezTo>
                      <a:pt x="2475091" y="1741668"/>
                      <a:pt x="2480806" y="1736906"/>
                      <a:pt x="2482711" y="1728333"/>
                    </a:cubicBezTo>
                    <a:cubicBezTo>
                      <a:pt x="2473186" y="1720713"/>
                      <a:pt x="2463661" y="1710236"/>
                      <a:pt x="2453184" y="1703568"/>
                    </a:cubicBezTo>
                    <a:close/>
                    <a:moveTo>
                      <a:pt x="802501" y="1583553"/>
                    </a:moveTo>
                    <a:cubicBezTo>
                      <a:pt x="805359" y="1585458"/>
                      <a:pt x="811074" y="1586410"/>
                      <a:pt x="812026" y="1589268"/>
                    </a:cubicBezTo>
                    <a:cubicBezTo>
                      <a:pt x="814884" y="1596888"/>
                      <a:pt x="807264" y="1597840"/>
                      <a:pt x="802501" y="1599745"/>
                    </a:cubicBezTo>
                    <a:cubicBezTo>
                      <a:pt x="797739" y="1601650"/>
                      <a:pt x="792976" y="1598793"/>
                      <a:pt x="792024" y="1594030"/>
                    </a:cubicBezTo>
                    <a:cubicBezTo>
                      <a:pt x="788214" y="1586410"/>
                      <a:pt x="794881" y="1585458"/>
                      <a:pt x="802501" y="1583553"/>
                    </a:cubicBezTo>
                    <a:close/>
                    <a:moveTo>
                      <a:pt x="573901" y="1577838"/>
                    </a:moveTo>
                    <a:cubicBezTo>
                      <a:pt x="581521" y="1579743"/>
                      <a:pt x="588189" y="1582600"/>
                      <a:pt x="592951" y="1589268"/>
                    </a:cubicBezTo>
                    <a:cubicBezTo>
                      <a:pt x="592951" y="1594982"/>
                      <a:pt x="589141" y="1596888"/>
                      <a:pt x="584379" y="1596888"/>
                    </a:cubicBezTo>
                    <a:cubicBezTo>
                      <a:pt x="575806" y="1597840"/>
                      <a:pt x="568186" y="1595935"/>
                      <a:pt x="565329" y="1587363"/>
                    </a:cubicBezTo>
                    <a:cubicBezTo>
                      <a:pt x="562471" y="1580695"/>
                      <a:pt x="568186" y="1576885"/>
                      <a:pt x="573901" y="1577838"/>
                    </a:cubicBezTo>
                    <a:close/>
                    <a:moveTo>
                      <a:pt x="698678" y="1550216"/>
                    </a:moveTo>
                    <a:cubicBezTo>
                      <a:pt x="729158" y="1545453"/>
                      <a:pt x="746303" y="1560693"/>
                      <a:pt x="763448" y="1592126"/>
                    </a:cubicBezTo>
                    <a:cubicBezTo>
                      <a:pt x="731063" y="1576886"/>
                      <a:pt x="706298" y="1611176"/>
                      <a:pt x="678676" y="1592126"/>
                    </a:cubicBezTo>
                    <a:cubicBezTo>
                      <a:pt x="675818" y="1573076"/>
                      <a:pt x="667246" y="1551168"/>
                      <a:pt x="698678" y="1550216"/>
                    </a:cubicBezTo>
                    <a:close/>
                    <a:moveTo>
                      <a:pt x="492939" y="1460681"/>
                    </a:moveTo>
                    <a:cubicBezTo>
                      <a:pt x="518656" y="1456871"/>
                      <a:pt x="541516" y="1464491"/>
                      <a:pt x="562471" y="1479731"/>
                    </a:cubicBezTo>
                    <a:cubicBezTo>
                      <a:pt x="590094" y="1499733"/>
                      <a:pt x="618669" y="1515926"/>
                      <a:pt x="646291" y="1537833"/>
                    </a:cubicBezTo>
                    <a:cubicBezTo>
                      <a:pt x="620574" y="1545453"/>
                      <a:pt x="593904" y="1560693"/>
                      <a:pt x="577711" y="1525451"/>
                    </a:cubicBezTo>
                    <a:cubicBezTo>
                      <a:pt x="567234" y="1503543"/>
                      <a:pt x="541516" y="1503543"/>
                      <a:pt x="527229" y="1487351"/>
                    </a:cubicBezTo>
                    <a:lnTo>
                      <a:pt x="525032" y="1486533"/>
                    </a:lnTo>
                    <a:lnTo>
                      <a:pt x="527229" y="1488303"/>
                    </a:lnTo>
                    <a:cubicBezTo>
                      <a:pt x="502464" y="1486398"/>
                      <a:pt x="475794" y="1465443"/>
                      <a:pt x="451029" y="1494971"/>
                    </a:cubicBezTo>
                    <a:cubicBezTo>
                      <a:pt x="453886" y="1467348"/>
                      <a:pt x="471984" y="1461633"/>
                      <a:pt x="492939" y="1460681"/>
                    </a:cubicBezTo>
                    <a:close/>
                    <a:moveTo>
                      <a:pt x="592475" y="1413889"/>
                    </a:moveTo>
                    <a:cubicBezTo>
                      <a:pt x="594380" y="1414008"/>
                      <a:pt x="596285" y="1414485"/>
                      <a:pt x="596761" y="1414961"/>
                    </a:cubicBezTo>
                    <a:cubicBezTo>
                      <a:pt x="605334" y="1423533"/>
                      <a:pt x="603428" y="1433058"/>
                      <a:pt x="595809" y="1447346"/>
                    </a:cubicBezTo>
                    <a:cubicBezTo>
                      <a:pt x="589141" y="1434011"/>
                      <a:pt x="579616" y="1426391"/>
                      <a:pt x="588189" y="1414961"/>
                    </a:cubicBezTo>
                    <a:cubicBezTo>
                      <a:pt x="588665" y="1414009"/>
                      <a:pt x="590570" y="1413770"/>
                      <a:pt x="592475" y="1413889"/>
                    </a:cubicBezTo>
                    <a:close/>
                    <a:moveTo>
                      <a:pt x="2633206" y="1174931"/>
                    </a:moveTo>
                    <a:cubicBezTo>
                      <a:pt x="2646541" y="1176836"/>
                      <a:pt x="2659876" y="1178741"/>
                      <a:pt x="2673211" y="1180646"/>
                    </a:cubicBezTo>
                    <a:cubicBezTo>
                      <a:pt x="2657018" y="1197791"/>
                      <a:pt x="2645588" y="1186361"/>
                      <a:pt x="2633206" y="1174931"/>
                    </a:cubicBezTo>
                    <a:close/>
                    <a:moveTo>
                      <a:pt x="2477948" y="1095873"/>
                    </a:moveTo>
                    <a:cubicBezTo>
                      <a:pt x="2477948" y="1101588"/>
                      <a:pt x="2478901" y="1106350"/>
                      <a:pt x="2484616" y="1110160"/>
                    </a:cubicBezTo>
                    <a:cubicBezTo>
                      <a:pt x="2478901" y="1119685"/>
                      <a:pt x="2464613" y="1121590"/>
                      <a:pt x="2464613" y="1135878"/>
                    </a:cubicBezTo>
                    <a:cubicBezTo>
                      <a:pt x="2464613" y="1153023"/>
                      <a:pt x="2454136" y="1151118"/>
                      <a:pt x="2444611" y="1144450"/>
                    </a:cubicBezTo>
                    <a:cubicBezTo>
                      <a:pt x="2434133" y="1136830"/>
                      <a:pt x="2413178" y="1133020"/>
                      <a:pt x="2415083" y="1119685"/>
                    </a:cubicBezTo>
                    <a:cubicBezTo>
                      <a:pt x="2417941" y="1101588"/>
                      <a:pt x="2436038" y="1116828"/>
                      <a:pt x="2446516" y="1114923"/>
                    </a:cubicBezTo>
                    <a:cubicBezTo>
                      <a:pt x="2458898" y="1112065"/>
                      <a:pt x="2470329" y="1106350"/>
                      <a:pt x="2477948" y="1095873"/>
                    </a:cubicBezTo>
                    <a:close/>
                    <a:moveTo>
                      <a:pt x="2344599" y="1039676"/>
                    </a:moveTo>
                    <a:cubicBezTo>
                      <a:pt x="2358886" y="1039676"/>
                      <a:pt x="2352219" y="1056821"/>
                      <a:pt x="2355076" y="1066346"/>
                    </a:cubicBezTo>
                    <a:cubicBezTo>
                      <a:pt x="2354124" y="1077776"/>
                      <a:pt x="2356981" y="1093016"/>
                      <a:pt x="2341741" y="1092063"/>
                    </a:cubicBezTo>
                    <a:cubicBezTo>
                      <a:pt x="2328406" y="1091111"/>
                      <a:pt x="2329359" y="1075871"/>
                      <a:pt x="2328406" y="1065393"/>
                    </a:cubicBezTo>
                    <a:cubicBezTo>
                      <a:pt x="2327454" y="1053011"/>
                      <a:pt x="2331264" y="1039676"/>
                      <a:pt x="2344599" y="1039676"/>
                    </a:cubicBezTo>
                    <a:close/>
                    <a:moveTo>
                      <a:pt x="699631" y="966334"/>
                    </a:moveTo>
                    <a:cubicBezTo>
                      <a:pt x="671056" y="960619"/>
                      <a:pt x="648196" y="971096"/>
                      <a:pt x="616764" y="992051"/>
                    </a:cubicBezTo>
                    <a:cubicBezTo>
                      <a:pt x="652959" y="990146"/>
                      <a:pt x="677724" y="983478"/>
                      <a:pt x="699631" y="966334"/>
                    </a:cubicBezTo>
                    <a:close/>
                    <a:moveTo>
                      <a:pt x="2786559" y="938711"/>
                    </a:moveTo>
                    <a:cubicBezTo>
                      <a:pt x="2796084" y="944426"/>
                      <a:pt x="2804656" y="939663"/>
                      <a:pt x="2814181" y="938711"/>
                    </a:cubicBezTo>
                    <a:cubicBezTo>
                      <a:pt x="2814181" y="940616"/>
                      <a:pt x="2814181" y="943473"/>
                      <a:pt x="2814181" y="945378"/>
                    </a:cubicBezTo>
                    <a:cubicBezTo>
                      <a:pt x="2803704" y="949188"/>
                      <a:pt x="2791321" y="959666"/>
                      <a:pt x="2786559" y="938711"/>
                    </a:cubicBezTo>
                    <a:close/>
                    <a:moveTo>
                      <a:pt x="737731" y="935019"/>
                    </a:moveTo>
                    <a:cubicBezTo>
                      <a:pt x="726540" y="936091"/>
                      <a:pt x="714872" y="940139"/>
                      <a:pt x="702489" y="951093"/>
                    </a:cubicBezTo>
                    <a:cubicBezTo>
                      <a:pt x="731064" y="951093"/>
                      <a:pt x="753924" y="958713"/>
                      <a:pt x="770116" y="936805"/>
                    </a:cubicBezTo>
                    <a:cubicBezTo>
                      <a:pt x="759639" y="935853"/>
                      <a:pt x="748923" y="933948"/>
                      <a:pt x="737731" y="935019"/>
                    </a:cubicBezTo>
                    <a:close/>
                    <a:moveTo>
                      <a:pt x="619383" y="880251"/>
                    </a:moveTo>
                    <a:cubicBezTo>
                      <a:pt x="616526" y="879417"/>
                      <a:pt x="612477" y="880608"/>
                      <a:pt x="608191" y="882513"/>
                    </a:cubicBezTo>
                    <a:cubicBezTo>
                      <a:pt x="589141" y="887276"/>
                      <a:pt x="539611" y="951093"/>
                      <a:pt x="541516" y="968238"/>
                    </a:cubicBezTo>
                    <a:cubicBezTo>
                      <a:pt x="543421" y="979668"/>
                      <a:pt x="550089" y="980621"/>
                      <a:pt x="558661" y="975858"/>
                    </a:cubicBezTo>
                    <a:cubicBezTo>
                      <a:pt x="569139" y="970143"/>
                      <a:pt x="576759" y="960618"/>
                      <a:pt x="578664" y="949188"/>
                    </a:cubicBezTo>
                    <a:cubicBezTo>
                      <a:pt x="582474" y="920613"/>
                      <a:pt x="601524" y="904421"/>
                      <a:pt x="623431" y="890133"/>
                    </a:cubicBezTo>
                    <a:cubicBezTo>
                      <a:pt x="623907" y="883942"/>
                      <a:pt x="622241" y="881084"/>
                      <a:pt x="619383" y="880251"/>
                    </a:cubicBezTo>
                    <a:close/>
                    <a:moveTo>
                      <a:pt x="659626" y="872036"/>
                    </a:moveTo>
                    <a:cubicBezTo>
                      <a:pt x="653911" y="870131"/>
                      <a:pt x="645339" y="876798"/>
                      <a:pt x="647244" y="879656"/>
                    </a:cubicBezTo>
                    <a:cubicBezTo>
                      <a:pt x="657721" y="901563"/>
                      <a:pt x="632956" y="928233"/>
                      <a:pt x="657721" y="950141"/>
                    </a:cubicBezTo>
                    <a:cubicBezTo>
                      <a:pt x="667246" y="936806"/>
                      <a:pt x="676771" y="926328"/>
                      <a:pt x="683439" y="913946"/>
                    </a:cubicBezTo>
                    <a:cubicBezTo>
                      <a:pt x="691059" y="897753"/>
                      <a:pt x="704394" y="924423"/>
                      <a:pt x="711061" y="910136"/>
                    </a:cubicBezTo>
                    <a:cubicBezTo>
                      <a:pt x="713919" y="903468"/>
                      <a:pt x="713919" y="896801"/>
                      <a:pt x="709156" y="891086"/>
                    </a:cubicBezTo>
                    <a:cubicBezTo>
                      <a:pt x="696774" y="875846"/>
                      <a:pt x="676771" y="876798"/>
                      <a:pt x="659626" y="872036"/>
                    </a:cubicBezTo>
                    <a:close/>
                    <a:moveTo>
                      <a:pt x="620410" y="803828"/>
                    </a:moveTo>
                    <a:cubicBezTo>
                      <a:pt x="614918" y="803575"/>
                      <a:pt x="609144" y="804646"/>
                      <a:pt x="603429" y="807266"/>
                    </a:cubicBezTo>
                    <a:cubicBezTo>
                      <a:pt x="579616" y="817743"/>
                      <a:pt x="555804" y="830126"/>
                      <a:pt x="532944" y="841556"/>
                    </a:cubicBezTo>
                    <a:cubicBezTo>
                      <a:pt x="530086" y="850128"/>
                      <a:pt x="536754" y="852033"/>
                      <a:pt x="541516" y="855843"/>
                    </a:cubicBezTo>
                    <a:cubicBezTo>
                      <a:pt x="561519" y="852986"/>
                      <a:pt x="579616" y="838698"/>
                      <a:pt x="602476" y="859653"/>
                    </a:cubicBezTo>
                    <a:cubicBezTo>
                      <a:pt x="617716" y="874893"/>
                      <a:pt x="654864" y="853938"/>
                      <a:pt x="652959" y="835841"/>
                    </a:cubicBezTo>
                    <a:cubicBezTo>
                      <a:pt x="650815" y="817267"/>
                      <a:pt x="636885" y="804587"/>
                      <a:pt x="620410" y="803828"/>
                    </a:cubicBezTo>
                    <a:close/>
                    <a:moveTo>
                      <a:pt x="2051228" y="690108"/>
                    </a:moveTo>
                    <a:cubicBezTo>
                      <a:pt x="2066468" y="695823"/>
                      <a:pt x="2079803" y="697728"/>
                      <a:pt x="2074088" y="722493"/>
                    </a:cubicBezTo>
                    <a:cubicBezTo>
                      <a:pt x="2066468" y="753925"/>
                      <a:pt x="2053133" y="773928"/>
                      <a:pt x="2021701" y="782500"/>
                    </a:cubicBezTo>
                    <a:cubicBezTo>
                      <a:pt x="2009318" y="785358"/>
                      <a:pt x="1997888" y="785358"/>
                      <a:pt x="2000746" y="772023"/>
                    </a:cubicBezTo>
                    <a:cubicBezTo>
                      <a:pt x="2006461" y="745353"/>
                      <a:pt x="2008366" y="714873"/>
                      <a:pt x="2036941" y="698680"/>
                    </a:cubicBezTo>
                    <a:cubicBezTo>
                      <a:pt x="2040751" y="694870"/>
                      <a:pt x="2045513" y="692965"/>
                      <a:pt x="2051228" y="690108"/>
                    </a:cubicBezTo>
                    <a:close/>
                    <a:moveTo>
                      <a:pt x="2111236" y="608669"/>
                    </a:moveTo>
                    <a:cubicBezTo>
                      <a:pt x="2115046" y="609621"/>
                      <a:pt x="2116951" y="613431"/>
                      <a:pt x="2113141" y="623433"/>
                    </a:cubicBezTo>
                    <a:cubicBezTo>
                      <a:pt x="2113141" y="624385"/>
                      <a:pt x="2112189" y="625338"/>
                      <a:pt x="2111236" y="626290"/>
                    </a:cubicBezTo>
                    <a:cubicBezTo>
                      <a:pt x="2147431" y="643435"/>
                      <a:pt x="2126476" y="692013"/>
                      <a:pt x="2159814" y="711063"/>
                    </a:cubicBezTo>
                    <a:cubicBezTo>
                      <a:pt x="2178864" y="721540"/>
                      <a:pt x="2174101" y="752020"/>
                      <a:pt x="2199819" y="758688"/>
                    </a:cubicBezTo>
                    <a:cubicBezTo>
                      <a:pt x="2206486" y="760593"/>
                      <a:pt x="2189341" y="798693"/>
                      <a:pt x="2176959" y="800598"/>
                    </a:cubicBezTo>
                    <a:cubicBezTo>
                      <a:pt x="2149336" y="805360"/>
                      <a:pt x="2120761" y="810123"/>
                      <a:pt x="2092186" y="814885"/>
                    </a:cubicBezTo>
                    <a:cubicBezTo>
                      <a:pt x="2089329" y="799645"/>
                      <a:pt x="2128381" y="789168"/>
                      <a:pt x="2092186" y="777738"/>
                    </a:cubicBezTo>
                    <a:cubicBezTo>
                      <a:pt x="2098854" y="765355"/>
                      <a:pt x="2098854" y="749163"/>
                      <a:pt x="2111236" y="740590"/>
                    </a:cubicBezTo>
                    <a:cubicBezTo>
                      <a:pt x="2127429" y="729160"/>
                      <a:pt x="2118856" y="712015"/>
                      <a:pt x="2110284" y="710110"/>
                    </a:cubicBezTo>
                    <a:cubicBezTo>
                      <a:pt x="2086471" y="705348"/>
                      <a:pt x="2087424" y="682488"/>
                      <a:pt x="2076946" y="669153"/>
                    </a:cubicBezTo>
                    <a:cubicBezTo>
                      <a:pt x="2062659" y="651055"/>
                      <a:pt x="2076946" y="617718"/>
                      <a:pt x="2097901" y="611050"/>
                    </a:cubicBezTo>
                    <a:cubicBezTo>
                      <a:pt x="2101711" y="609621"/>
                      <a:pt x="2107426" y="607716"/>
                      <a:pt x="2111236" y="608669"/>
                    </a:cubicBezTo>
                    <a:close/>
                    <a:moveTo>
                      <a:pt x="927279" y="479605"/>
                    </a:moveTo>
                    <a:cubicBezTo>
                      <a:pt x="932041" y="477700"/>
                      <a:pt x="935851" y="480558"/>
                      <a:pt x="933946" y="486273"/>
                    </a:cubicBezTo>
                    <a:cubicBezTo>
                      <a:pt x="932041" y="490083"/>
                      <a:pt x="929184" y="492941"/>
                      <a:pt x="929184" y="493893"/>
                    </a:cubicBezTo>
                    <a:cubicBezTo>
                      <a:pt x="919659" y="493893"/>
                      <a:pt x="917754" y="491035"/>
                      <a:pt x="919659" y="488178"/>
                    </a:cubicBezTo>
                    <a:cubicBezTo>
                      <a:pt x="921564" y="484368"/>
                      <a:pt x="924421" y="480558"/>
                      <a:pt x="927279" y="479605"/>
                    </a:cubicBezTo>
                    <a:close/>
                    <a:moveTo>
                      <a:pt x="1938089" y="417931"/>
                    </a:moveTo>
                    <a:cubicBezTo>
                      <a:pt x="1948537" y="420431"/>
                      <a:pt x="1955503" y="431504"/>
                      <a:pt x="1959789" y="441505"/>
                    </a:cubicBezTo>
                    <a:cubicBezTo>
                      <a:pt x="1967409" y="457698"/>
                      <a:pt x="1952169" y="461508"/>
                      <a:pt x="1940739" y="466270"/>
                    </a:cubicBezTo>
                    <a:cubicBezTo>
                      <a:pt x="1909306" y="478653"/>
                      <a:pt x="1880731" y="501513"/>
                      <a:pt x="1842631" y="480558"/>
                    </a:cubicBezTo>
                    <a:cubicBezTo>
                      <a:pt x="1829296" y="472938"/>
                      <a:pt x="1832154" y="467223"/>
                      <a:pt x="1832154" y="458650"/>
                    </a:cubicBezTo>
                    <a:cubicBezTo>
                      <a:pt x="1828344" y="450078"/>
                      <a:pt x="1835964" y="442458"/>
                      <a:pt x="1833106" y="431980"/>
                    </a:cubicBezTo>
                    <a:cubicBezTo>
                      <a:pt x="1828344" y="420550"/>
                      <a:pt x="1835011" y="416740"/>
                      <a:pt x="1845489" y="423408"/>
                    </a:cubicBezTo>
                    <a:cubicBezTo>
                      <a:pt x="1847394" y="430075"/>
                      <a:pt x="1849299" y="439600"/>
                      <a:pt x="1857871" y="432933"/>
                    </a:cubicBezTo>
                    <a:cubicBezTo>
                      <a:pt x="1878826" y="418645"/>
                      <a:pt x="1903591" y="426265"/>
                      <a:pt x="1926451" y="418645"/>
                    </a:cubicBezTo>
                    <a:cubicBezTo>
                      <a:pt x="1930737" y="417216"/>
                      <a:pt x="1934607" y="417097"/>
                      <a:pt x="1938089" y="417931"/>
                    </a:cubicBezTo>
                    <a:close/>
                    <a:moveTo>
                      <a:pt x="904419" y="389118"/>
                    </a:moveTo>
                    <a:cubicBezTo>
                      <a:pt x="915849" y="404358"/>
                      <a:pt x="928231" y="418646"/>
                      <a:pt x="938709" y="433886"/>
                    </a:cubicBezTo>
                    <a:cubicBezTo>
                      <a:pt x="940614" y="436743"/>
                      <a:pt x="940614" y="441505"/>
                      <a:pt x="942519" y="446268"/>
                    </a:cubicBezTo>
                    <a:cubicBezTo>
                      <a:pt x="938709" y="447221"/>
                      <a:pt x="932041" y="450078"/>
                      <a:pt x="931089" y="449125"/>
                    </a:cubicBezTo>
                    <a:cubicBezTo>
                      <a:pt x="912991" y="426266"/>
                      <a:pt x="896799" y="440553"/>
                      <a:pt x="878701" y="449125"/>
                    </a:cubicBezTo>
                    <a:cubicBezTo>
                      <a:pt x="871081" y="452936"/>
                      <a:pt x="863461" y="446268"/>
                      <a:pt x="856794" y="443411"/>
                    </a:cubicBezTo>
                    <a:cubicBezTo>
                      <a:pt x="835839" y="424361"/>
                      <a:pt x="864414" y="422455"/>
                      <a:pt x="867271" y="412930"/>
                    </a:cubicBezTo>
                    <a:cubicBezTo>
                      <a:pt x="878701" y="402453"/>
                      <a:pt x="887274" y="388166"/>
                      <a:pt x="904419" y="389118"/>
                    </a:cubicBezTo>
                    <a:close/>
                    <a:moveTo>
                      <a:pt x="1062534" y="340541"/>
                    </a:moveTo>
                    <a:cubicBezTo>
                      <a:pt x="1073011" y="340541"/>
                      <a:pt x="1082536" y="340541"/>
                      <a:pt x="1083489" y="353876"/>
                    </a:cubicBezTo>
                    <a:cubicBezTo>
                      <a:pt x="1073964" y="356733"/>
                      <a:pt x="1066344" y="373878"/>
                      <a:pt x="1053961" y="360543"/>
                    </a:cubicBezTo>
                    <a:cubicBezTo>
                      <a:pt x="1045389" y="351018"/>
                      <a:pt x="1054914" y="345303"/>
                      <a:pt x="1062534" y="340541"/>
                    </a:cubicBezTo>
                    <a:close/>
                    <a:moveTo>
                      <a:pt x="2471113" y="336025"/>
                    </a:moveTo>
                    <a:cubicBezTo>
                      <a:pt x="2489315" y="339763"/>
                      <a:pt x="2505689" y="355066"/>
                      <a:pt x="2521763" y="370068"/>
                    </a:cubicBezTo>
                    <a:cubicBezTo>
                      <a:pt x="2652256" y="491988"/>
                      <a:pt x="2764651" y="627243"/>
                      <a:pt x="2848471" y="785358"/>
                    </a:cubicBezTo>
                    <a:cubicBezTo>
                      <a:pt x="2875141" y="835841"/>
                      <a:pt x="2898953" y="887276"/>
                      <a:pt x="2920861" y="940616"/>
                    </a:cubicBezTo>
                    <a:cubicBezTo>
                      <a:pt x="2925623" y="952046"/>
                      <a:pt x="2938006" y="963476"/>
                      <a:pt x="2926576" y="977763"/>
                    </a:cubicBezTo>
                    <a:cubicBezTo>
                      <a:pt x="2893238" y="978716"/>
                      <a:pt x="2872283" y="955856"/>
                      <a:pt x="2847518" y="938711"/>
                    </a:cubicBezTo>
                    <a:cubicBezTo>
                      <a:pt x="2844661" y="919661"/>
                      <a:pt x="2858948" y="906326"/>
                      <a:pt x="2864663" y="890133"/>
                    </a:cubicBezTo>
                    <a:cubicBezTo>
                      <a:pt x="2846566" y="892991"/>
                      <a:pt x="2829421" y="903468"/>
                      <a:pt x="2810371" y="908231"/>
                    </a:cubicBezTo>
                    <a:cubicBezTo>
                      <a:pt x="2792273" y="911088"/>
                      <a:pt x="2774176" y="912041"/>
                      <a:pt x="2757031" y="904421"/>
                    </a:cubicBezTo>
                    <a:cubicBezTo>
                      <a:pt x="2741791" y="897753"/>
                      <a:pt x="2733218" y="902516"/>
                      <a:pt x="2728456" y="916803"/>
                    </a:cubicBezTo>
                    <a:cubicBezTo>
                      <a:pt x="2724646" y="935853"/>
                      <a:pt x="2713216" y="952998"/>
                      <a:pt x="2707501" y="971096"/>
                    </a:cubicBezTo>
                    <a:cubicBezTo>
                      <a:pt x="2702738" y="984431"/>
                      <a:pt x="2699881" y="997766"/>
                      <a:pt x="2706548" y="1011101"/>
                    </a:cubicBezTo>
                    <a:cubicBezTo>
                      <a:pt x="2712263" y="1021578"/>
                      <a:pt x="2722741" y="1031103"/>
                      <a:pt x="2712263" y="1044438"/>
                    </a:cubicBezTo>
                    <a:cubicBezTo>
                      <a:pt x="2722979" y="1032294"/>
                      <a:pt x="2735302" y="1023900"/>
                      <a:pt x="2750438" y="1026892"/>
                    </a:cubicBezTo>
                    <a:lnTo>
                      <a:pt x="2757317" y="1029909"/>
                    </a:lnTo>
                    <a:lnTo>
                      <a:pt x="2760842" y="1028246"/>
                    </a:lnTo>
                    <a:cubicBezTo>
                      <a:pt x="2768462" y="1021578"/>
                      <a:pt x="2775130" y="1013006"/>
                      <a:pt x="2785607" y="1010148"/>
                    </a:cubicBezTo>
                    <a:cubicBezTo>
                      <a:pt x="2791798" y="1008243"/>
                      <a:pt x="2798228" y="1006814"/>
                      <a:pt x="2804538" y="1006457"/>
                    </a:cubicBezTo>
                    <a:cubicBezTo>
                      <a:pt x="2810848" y="1006100"/>
                      <a:pt x="2817040" y="1006814"/>
                      <a:pt x="2822755" y="1009196"/>
                    </a:cubicBezTo>
                    <a:cubicBezTo>
                      <a:pt x="2859902" y="1023483"/>
                      <a:pt x="2898955" y="1027293"/>
                      <a:pt x="2938959" y="1031103"/>
                    </a:cubicBezTo>
                    <a:cubicBezTo>
                      <a:pt x="2955152" y="1033008"/>
                      <a:pt x="2957057" y="1047296"/>
                      <a:pt x="2959915" y="1058726"/>
                    </a:cubicBezTo>
                    <a:cubicBezTo>
                      <a:pt x="2990394" y="1159691"/>
                      <a:pt x="3010397" y="1262561"/>
                      <a:pt x="3021827" y="1368288"/>
                    </a:cubicBezTo>
                    <a:cubicBezTo>
                      <a:pt x="3029447" y="1433058"/>
                      <a:pt x="3025637" y="1497828"/>
                      <a:pt x="3027542" y="1562598"/>
                    </a:cubicBezTo>
                    <a:cubicBezTo>
                      <a:pt x="3027542" y="1573076"/>
                      <a:pt x="3031352" y="1585458"/>
                      <a:pt x="3020874" y="1594983"/>
                    </a:cubicBezTo>
                    <a:cubicBezTo>
                      <a:pt x="2992299" y="1573076"/>
                      <a:pt x="2963724" y="1551168"/>
                      <a:pt x="2958009" y="1512116"/>
                    </a:cubicBezTo>
                    <a:cubicBezTo>
                      <a:pt x="2954199" y="1483541"/>
                      <a:pt x="2933244" y="1467348"/>
                      <a:pt x="2918005" y="1446393"/>
                    </a:cubicBezTo>
                    <a:cubicBezTo>
                      <a:pt x="2898955" y="1421628"/>
                      <a:pt x="2888477" y="1390196"/>
                      <a:pt x="2860855" y="1371146"/>
                    </a:cubicBezTo>
                    <a:cubicBezTo>
                      <a:pt x="2846567" y="1368288"/>
                      <a:pt x="2836089" y="1359716"/>
                      <a:pt x="2831327" y="1343523"/>
                    </a:cubicBezTo>
                    <a:cubicBezTo>
                      <a:pt x="2835137" y="1360668"/>
                      <a:pt x="2849424" y="1368288"/>
                      <a:pt x="2856092" y="1380671"/>
                    </a:cubicBezTo>
                    <a:cubicBezTo>
                      <a:pt x="2882762" y="1424486"/>
                      <a:pt x="2896097" y="1474968"/>
                      <a:pt x="2930387" y="1514021"/>
                    </a:cubicBezTo>
                    <a:cubicBezTo>
                      <a:pt x="2938007" y="1522593"/>
                      <a:pt x="2938959" y="1534976"/>
                      <a:pt x="2939912" y="1546406"/>
                    </a:cubicBezTo>
                    <a:cubicBezTo>
                      <a:pt x="2941817" y="1566408"/>
                      <a:pt x="2950390" y="1582601"/>
                      <a:pt x="2962772" y="1597841"/>
                    </a:cubicBezTo>
                    <a:cubicBezTo>
                      <a:pt x="2983727" y="1622606"/>
                      <a:pt x="2993252" y="1652133"/>
                      <a:pt x="2999919" y="1683566"/>
                    </a:cubicBezTo>
                    <a:cubicBezTo>
                      <a:pt x="3023732" y="1698806"/>
                      <a:pt x="3015159" y="1721666"/>
                      <a:pt x="3012302" y="1740716"/>
                    </a:cubicBezTo>
                    <a:cubicBezTo>
                      <a:pt x="2988490" y="1885496"/>
                      <a:pt x="2951342" y="2026466"/>
                      <a:pt x="2886572" y="2158864"/>
                    </a:cubicBezTo>
                    <a:cubicBezTo>
                      <a:pt x="2872284" y="2188391"/>
                      <a:pt x="2858949" y="2218871"/>
                      <a:pt x="2841805" y="2246493"/>
                    </a:cubicBezTo>
                    <a:cubicBezTo>
                      <a:pt x="2837042" y="2255066"/>
                      <a:pt x="2835137" y="2266496"/>
                      <a:pt x="2821802" y="2266496"/>
                    </a:cubicBezTo>
                    <a:cubicBezTo>
                      <a:pt x="2812277" y="2260781"/>
                      <a:pt x="2812277" y="2249351"/>
                      <a:pt x="2808467" y="2240778"/>
                    </a:cubicBezTo>
                    <a:cubicBezTo>
                      <a:pt x="2794180" y="2222681"/>
                      <a:pt x="2796084" y="2198868"/>
                      <a:pt x="2785607" y="2172198"/>
                    </a:cubicBezTo>
                    <a:cubicBezTo>
                      <a:pt x="2795132" y="2196011"/>
                      <a:pt x="2791322" y="2217918"/>
                      <a:pt x="2805609" y="2234111"/>
                    </a:cubicBezTo>
                    <a:cubicBezTo>
                      <a:pt x="2812277" y="2246493"/>
                      <a:pt x="2811324" y="2261733"/>
                      <a:pt x="2821802" y="2273164"/>
                    </a:cubicBezTo>
                    <a:cubicBezTo>
                      <a:pt x="2795132" y="2339839"/>
                      <a:pt x="2750364" y="2394131"/>
                      <a:pt x="2708455" y="2451281"/>
                    </a:cubicBezTo>
                    <a:cubicBezTo>
                      <a:pt x="2661782" y="2514146"/>
                      <a:pt x="2606537" y="2568439"/>
                      <a:pt x="2551292" y="2622731"/>
                    </a:cubicBezTo>
                    <a:cubicBezTo>
                      <a:pt x="2527480" y="2646543"/>
                      <a:pt x="2502714" y="2666546"/>
                      <a:pt x="2476997" y="2687501"/>
                    </a:cubicBezTo>
                    <a:cubicBezTo>
                      <a:pt x="2465567" y="2677976"/>
                      <a:pt x="2476997" y="2661783"/>
                      <a:pt x="2463662" y="2655116"/>
                    </a:cubicBezTo>
                    <a:cubicBezTo>
                      <a:pt x="2469377" y="2608443"/>
                      <a:pt x="2446517" y="2570343"/>
                      <a:pt x="2425562" y="2533196"/>
                    </a:cubicBezTo>
                    <a:cubicBezTo>
                      <a:pt x="2392224" y="2475093"/>
                      <a:pt x="2414132" y="2424611"/>
                      <a:pt x="2439849" y="2375081"/>
                    </a:cubicBezTo>
                    <a:cubicBezTo>
                      <a:pt x="2453184" y="2349364"/>
                      <a:pt x="2458899" y="2330314"/>
                      <a:pt x="2449374" y="2301739"/>
                    </a:cubicBezTo>
                    <a:cubicBezTo>
                      <a:pt x="2439849" y="2272211"/>
                      <a:pt x="2442707" y="2240778"/>
                      <a:pt x="2430324" y="2210298"/>
                    </a:cubicBezTo>
                    <a:cubicBezTo>
                      <a:pt x="2420799" y="2187439"/>
                      <a:pt x="2416989" y="2160768"/>
                      <a:pt x="2396987" y="2144576"/>
                    </a:cubicBezTo>
                    <a:cubicBezTo>
                      <a:pt x="2352219" y="2107428"/>
                      <a:pt x="2357934" y="2060756"/>
                      <a:pt x="2370317" y="2012178"/>
                    </a:cubicBezTo>
                    <a:cubicBezTo>
                      <a:pt x="2372222" y="2005511"/>
                      <a:pt x="2374127" y="1998843"/>
                      <a:pt x="2374127" y="1992176"/>
                    </a:cubicBezTo>
                    <a:cubicBezTo>
                      <a:pt x="2376984" y="1954076"/>
                      <a:pt x="2356982" y="1935978"/>
                      <a:pt x="2319834" y="1944551"/>
                    </a:cubicBezTo>
                    <a:cubicBezTo>
                      <a:pt x="2303642" y="1948361"/>
                      <a:pt x="2292212" y="1948361"/>
                      <a:pt x="2282687" y="1931216"/>
                    </a:cubicBezTo>
                    <a:cubicBezTo>
                      <a:pt x="2263637" y="1897878"/>
                      <a:pt x="2235062" y="1889306"/>
                      <a:pt x="2200772" y="1905498"/>
                    </a:cubicBezTo>
                    <a:cubicBezTo>
                      <a:pt x="2186484" y="1912166"/>
                      <a:pt x="2171244" y="1918833"/>
                      <a:pt x="2157909" y="1926453"/>
                    </a:cubicBezTo>
                    <a:cubicBezTo>
                      <a:pt x="2140764" y="1935978"/>
                      <a:pt x="2124572" y="1938836"/>
                      <a:pt x="2106474" y="1931216"/>
                    </a:cubicBezTo>
                    <a:cubicBezTo>
                      <a:pt x="2083614" y="1921691"/>
                      <a:pt x="2059802" y="1925501"/>
                      <a:pt x="2040752" y="1937883"/>
                    </a:cubicBezTo>
                    <a:cubicBezTo>
                      <a:pt x="2012177" y="1956933"/>
                      <a:pt x="1991222" y="1941693"/>
                      <a:pt x="1974077" y="1924548"/>
                    </a:cubicBezTo>
                    <a:cubicBezTo>
                      <a:pt x="1956932" y="1907403"/>
                      <a:pt x="1938834" y="1892163"/>
                      <a:pt x="1919784" y="1877876"/>
                    </a:cubicBezTo>
                    <a:cubicBezTo>
                      <a:pt x="1909307" y="1870256"/>
                      <a:pt x="1899782" y="1861683"/>
                      <a:pt x="1896924" y="1849301"/>
                    </a:cubicBezTo>
                    <a:cubicBezTo>
                      <a:pt x="1889304" y="1812153"/>
                      <a:pt x="1862634" y="1789293"/>
                      <a:pt x="1839774" y="1762623"/>
                    </a:cubicBezTo>
                    <a:cubicBezTo>
                      <a:pt x="1827392" y="1748336"/>
                      <a:pt x="1815962" y="1694043"/>
                      <a:pt x="1822629" y="1676898"/>
                    </a:cubicBezTo>
                    <a:cubicBezTo>
                      <a:pt x="1840727" y="1632131"/>
                      <a:pt x="1846442" y="1585458"/>
                      <a:pt x="1829297" y="1537833"/>
                    </a:cubicBezTo>
                    <a:cubicBezTo>
                      <a:pt x="1826439" y="1530213"/>
                      <a:pt x="1823582" y="1522593"/>
                      <a:pt x="1828344" y="1514973"/>
                    </a:cubicBezTo>
                    <a:cubicBezTo>
                      <a:pt x="1854062" y="1466396"/>
                      <a:pt x="1875017" y="1416866"/>
                      <a:pt x="1909307" y="1373051"/>
                    </a:cubicBezTo>
                    <a:cubicBezTo>
                      <a:pt x="1915022" y="1366383"/>
                      <a:pt x="1923594" y="1365431"/>
                      <a:pt x="1929309" y="1361621"/>
                    </a:cubicBezTo>
                    <a:cubicBezTo>
                      <a:pt x="1954074" y="1345428"/>
                      <a:pt x="1976934" y="1330188"/>
                      <a:pt x="1977887" y="1293041"/>
                    </a:cubicBezTo>
                    <a:cubicBezTo>
                      <a:pt x="1978839" y="1267323"/>
                      <a:pt x="1992174" y="1239701"/>
                      <a:pt x="2019797" y="1227318"/>
                    </a:cubicBezTo>
                    <a:cubicBezTo>
                      <a:pt x="2040752" y="1217793"/>
                      <a:pt x="2050277" y="1201601"/>
                      <a:pt x="2051229" y="1178741"/>
                    </a:cubicBezTo>
                    <a:cubicBezTo>
                      <a:pt x="2058849" y="1162548"/>
                      <a:pt x="2071232" y="1167311"/>
                      <a:pt x="2083614" y="1172073"/>
                    </a:cubicBezTo>
                    <a:cubicBezTo>
                      <a:pt x="2111237" y="1181598"/>
                      <a:pt x="2136002" y="1178741"/>
                      <a:pt x="2161719" y="1162548"/>
                    </a:cubicBezTo>
                    <a:cubicBezTo>
                      <a:pt x="2193152" y="1142546"/>
                      <a:pt x="2229347" y="1134926"/>
                      <a:pt x="2266494" y="1136831"/>
                    </a:cubicBezTo>
                    <a:cubicBezTo>
                      <a:pt x="2288402" y="1137783"/>
                      <a:pt x="2310309" y="1137783"/>
                      <a:pt x="2331264" y="1133021"/>
                    </a:cubicBezTo>
                    <a:cubicBezTo>
                      <a:pt x="2370317" y="1123496"/>
                      <a:pt x="2397939" y="1138736"/>
                      <a:pt x="2387462" y="1197791"/>
                    </a:cubicBezTo>
                    <a:cubicBezTo>
                      <a:pt x="2384604" y="1213983"/>
                      <a:pt x="2384604" y="1228271"/>
                      <a:pt x="2400797" y="1229223"/>
                    </a:cubicBezTo>
                    <a:cubicBezTo>
                      <a:pt x="2447469" y="1231128"/>
                      <a:pt x="2477949" y="1266371"/>
                      <a:pt x="2517002" y="1283516"/>
                    </a:cubicBezTo>
                    <a:cubicBezTo>
                      <a:pt x="2538909" y="1293041"/>
                      <a:pt x="2550339" y="1296851"/>
                      <a:pt x="2556055" y="1266371"/>
                    </a:cubicBezTo>
                    <a:cubicBezTo>
                      <a:pt x="2561769" y="1236843"/>
                      <a:pt x="2589392" y="1227318"/>
                      <a:pt x="2617967" y="1241606"/>
                    </a:cubicBezTo>
                    <a:cubicBezTo>
                      <a:pt x="2644637" y="1254941"/>
                      <a:pt x="2673212" y="1262561"/>
                      <a:pt x="2701787" y="1271133"/>
                    </a:cubicBezTo>
                    <a:cubicBezTo>
                      <a:pt x="2743697" y="1283516"/>
                      <a:pt x="2782749" y="1259703"/>
                      <a:pt x="2823707" y="1270181"/>
                    </a:cubicBezTo>
                    <a:cubicBezTo>
                      <a:pt x="2833232" y="1272086"/>
                      <a:pt x="2840852" y="1262561"/>
                      <a:pt x="2842757" y="1253988"/>
                    </a:cubicBezTo>
                    <a:cubicBezTo>
                      <a:pt x="2847519" y="1233033"/>
                      <a:pt x="2856092" y="1212078"/>
                      <a:pt x="2857997" y="1191123"/>
                    </a:cubicBezTo>
                    <a:cubicBezTo>
                      <a:pt x="2861807" y="1157786"/>
                      <a:pt x="2857044" y="1154928"/>
                      <a:pt x="2824659" y="1163501"/>
                    </a:cubicBezTo>
                    <a:cubicBezTo>
                      <a:pt x="2807514" y="1168263"/>
                      <a:pt x="2793227" y="1167311"/>
                      <a:pt x="2781797" y="1153023"/>
                    </a:cubicBezTo>
                    <a:lnTo>
                      <a:pt x="2778142" y="1149005"/>
                    </a:lnTo>
                    <a:lnTo>
                      <a:pt x="2758579" y="1157637"/>
                    </a:lnTo>
                    <a:cubicBezTo>
                      <a:pt x="2730182" y="1164691"/>
                      <a:pt x="2706072" y="1153261"/>
                      <a:pt x="2684641" y="1122543"/>
                    </a:cubicBezTo>
                    <a:cubicBezTo>
                      <a:pt x="2676068" y="1110161"/>
                      <a:pt x="2672258" y="1095873"/>
                      <a:pt x="2664638" y="1083491"/>
                    </a:cubicBezTo>
                    <a:cubicBezTo>
                      <a:pt x="2658923" y="1073966"/>
                      <a:pt x="2664638" y="1054916"/>
                      <a:pt x="2646541" y="1054916"/>
                    </a:cubicBezTo>
                    <a:cubicBezTo>
                      <a:pt x="2631301" y="1055868"/>
                      <a:pt x="2616061" y="1061583"/>
                      <a:pt x="2610346" y="1080633"/>
                    </a:cubicBezTo>
                    <a:lnTo>
                      <a:pt x="2609202" y="1082346"/>
                    </a:lnTo>
                    <a:lnTo>
                      <a:pt x="2613204" y="1086348"/>
                    </a:lnTo>
                    <a:cubicBezTo>
                      <a:pt x="2619871" y="1093968"/>
                      <a:pt x="2626539" y="1101588"/>
                      <a:pt x="2632254" y="1108255"/>
                    </a:cubicBezTo>
                    <a:cubicBezTo>
                      <a:pt x="2619871" y="1117780"/>
                      <a:pt x="2617014" y="1133020"/>
                      <a:pt x="2609394" y="1145403"/>
                    </a:cubicBezTo>
                    <a:cubicBezTo>
                      <a:pt x="2602726" y="1154928"/>
                      <a:pt x="2586534" y="1142545"/>
                      <a:pt x="2584629" y="1132068"/>
                    </a:cubicBezTo>
                    <a:cubicBezTo>
                      <a:pt x="2581771" y="1117780"/>
                      <a:pt x="2574151" y="1106350"/>
                      <a:pt x="2566055" y="1095397"/>
                    </a:cubicBezTo>
                    <a:lnTo>
                      <a:pt x="2558490" y="1083461"/>
                    </a:lnTo>
                    <a:lnTo>
                      <a:pt x="2545576" y="1071108"/>
                    </a:lnTo>
                    <a:cubicBezTo>
                      <a:pt x="2541766" y="1068251"/>
                      <a:pt x="2537003" y="1065393"/>
                      <a:pt x="2536051" y="1061583"/>
                    </a:cubicBezTo>
                    <a:cubicBezTo>
                      <a:pt x="2522716" y="1003481"/>
                      <a:pt x="2462708" y="991098"/>
                      <a:pt x="2429371" y="952046"/>
                    </a:cubicBezTo>
                    <a:cubicBezTo>
                      <a:pt x="2426513" y="949188"/>
                      <a:pt x="2421751" y="947283"/>
                      <a:pt x="2417941" y="944426"/>
                    </a:cubicBezTo>
                    <a:cubicBezTo>
                      <a:pt x="2416036" y="943473"/>
                      <a:pt x="2413178" y="943473"/>
                      <a:pt x="2407463" y="947283"/>
                    </a:cubicBezTo>
                    <a:cubicBezTo>
                      <a:pt x="2425561" y="973001"/>
                      <a:pt x="2440801" y="998718"/>
                      <a:pt x="2469376" y="1014911"/>
                    </a:cubicBezTo>
                    <a:cubicBezTo>
                      <a:pt x="2483663" y="1023483"/>
                      <a:pt x="2500808" y="1028246"/>
                      <a:pt x="2509381" y="1044438"/>
                    </a:cubicBezTo>
                    <a:cubicBezTo>
                      <a:pt x="2510333" y="1049201"/>
                      <a:pt x="2508428" y="1053963"/>
                      <a:pt x="2504618" y="1057773"/>
                    </a:cubicBezTo>
                    <a:cubicBezTo>
                      <a:pt x="2500808" y="1066346"/>
                      <a:pt x="2479853" y="1059678"/>
                      <a:pt x="2488426" y="1077776"/>
                    </a:cubicBezTo>
                    <a:cubicBezTo>
                      <a:pt x="2485568" y="1082538"/>
                      <a:pt x="2481758" y="1084443"/>
                      <a:pt x="2476996" y="1084443"/>
                    </a:cubicBezTo>
                    <a:cubicBezTo>
                      <a:pt x="2437943" y="1050153"/>
                      <a:pt x="2385556" y="1032056"/>
                      <a:pt x="2356028" y="985383"/>
                    </a:cubicBezTo>
                    <a:cubicBezTo>
                      <a:pt x="2346503" y="970143"/>
                      <a:pt x="2333168" y="968238"/>
                      <a:pt x="2317928" y="978716"/>
                    </a:cubicBezTo>
                    <a:cubicBezTo>
                      <a:pt x="2310308" y="984431"/>
                      <a:pt x="2301736" y="994908"/>
                      <a:pt x="2295068" y="993003"/>
                    </a:cubicBezTo>
                    <a:cubicBezTo>
                      <a:pt x="2237918" y="978716"/>
                      <a:pt x="2232203" y="1040628"/>
                      <a:pt x="2196008" y="1057773"/>
                    </a:cubicBezTo>
                    <a:cubicBezTo>
                      <a:pt x="2185531" y="1062536"/>
                      <a:pt x="2183626" y="1075871"/>
                      <a:pt x="2181721" y="1087301"/>
                    </a:cubicBezTo>
                    <a:cubicBezTo>
                      <a:pt x="2172196" y="1130163"/>
                      <a:pt x="2149336" y="1152071"/>
                      <a:pt x="2105521" y="1157786"/>
                    </a:cubicBezTo>
                    <a:cubicBezTo>
                      <a:pt x="2088376" y="1159691"/>
                      <a:pt x="2069326" y="1179693"/>
                      <a:pt x="2053133" y="1155881"/>
                    </a:cubicBezTo>
                    <a:cubicBezTo>
                      <a:pt x="2052181" y="1145403"/>
                      <a:pt x="2048371" y="1137783"/>
                      <a:pt x="2036941" y="1136831"/>
                    </a:cubicBezTo>
                    <a:cubicBezTo>
                      <a:pt x="2026463" y="1135878"/>
                      <a:pt x="2010271" y="1148261"/>
                      <a:pt x="2008366" y="1131116"/>
                    </a:cubicBezTo>
                    <a:cubicBezTo>
                      <a:pt x="2005508" y="1113018"/>
                      <a:pt x="1993126" y="1094921"/>
                      <a:pt x="2001698" y="1074918"/>
                    </a:cubicBezTo>
                    <a:cubicBezTo>
                      <a:pt x="2011223" y="1051106"/>
                      <a:pt x="2015986" y="1027293"/>
                      <a:pt x="2008366" y="1001576"/>
                    </a:cubicBezTo>
                    <a:cubicBezTo>
                      <a:pt x="2002651" y="979668"/>
                      <a:pt x="2021701" y="978716"/>
                      <a:pt x="2035988" y="977763"/>
                    </a:cubicBezTo>
                    <a:cubicBezTo>
                      <a:pt x="2059801" y="974906"/>
                      <a:pt x="2083613" y="981573"/>
                      <a:pt x="2107426" y="983478"/>
                    </a:cubicBezTo>
                    <a:cubicBezTo>
                      <a:pt x="2120761" y="984431"/>
                      <a:pt x="2139811" y="992051"/>
                      <a:pt x="2148383" y="975858"/>
                    </a:cubicBezTo>
                    <a:cubicBezTo>
                      <a:pt x="2157908" y="956808"/>
                      <a:pt x="2162671" y="934901"/>
                      <a:pt x="2150288" y="913946"/>
                    </a:cubicBezTo>
                    <a:cubicBezTo>
                      <a:pt x="2140763" y="897753"/>
                      <a:pt x="2131238" y="882513"/>
                      <a:pt x="2112188" y="876798"/>
                    </a:cubicBezTo>
                    <a:cubicBezTo>
                      <a:pt x="2105521" y="874893"/>
                      <a:pt x="2094091" y="873941"/>
                      <a:pt x="2096948" y="862511"/>
                    </a:cubicBezTo>
                    <a:cubicBezTo>
                      <a:pt x="2098853" y="852033"/>
                      <a:pt x="2109331" y="852033"/>
                      <a:pt x="2118856" y="849176"/>
                    </a:cubicBezTo>
                    <a:cubicBezTo>
                      <a:pt x="2149336" y="838698"/>
                      <a:pt x="2177911" y="830126"/>
                      <a:pt x="2206486" y="810123"/>
                    </a:cubicBezTo>
                    <a:cubicBezTo>
                      <a:pt x="2241728" y="785358"/>
                      <a:pt x="2258873" y="735828"/>
                      <a:pt x="2308403" y="731066"/>
                    </a:cubicBezTo>
                    <a:cubicBezTo>
                      <a:pt x="2322691" y="729161"/>
                      <a:pt x="2323643" y="718683"/>
                      <a:pt x="2321738" y="708206"/>
                    </a:cubicBezTo>
                    <a:cubicBezTo>
                      <a:pt x="2319833" y="698681"/>
                      <a:pt x="2314118" y="689156"/>
                      <a:pt x="2311261" y="679631"/>
                    </a:cubicBezTo>
                    <a:cubicBezTo>
                      <a:pt x="2307451" y="666296"/>
                      <a:pt x="2305546" y="652008"/>
                      <a:pt x="2320786" y="643436"/>
                    </a:cubicBezTo>
                    <a:cubicBezTo>
                      <a:pt x="2326501" y="640578"/>
                      <a:pt x="2334121" y="632958"/>
                      <a:pt x="2338883" y="638673"/>
                    </a:cubicBezTo>
                    <a:cubicBezTo>
                      <a:pt x="2346503" y="649151"/>
                      <a:pt x="2353171" y="662486"/>
                      <a:pt x="2343646" y="675821"/>
                    </a:cubicBezTo>
                    <a:cubicBezTo>
                      <a:pt x="2337931" y="685346"/>
                      <a:pt x="2342693" y="692966"/>
                      <a:pt x="2348408" y="699633"/>
                    </a:cubicBezTo>
                    <a:cubicBezTo>
                      <a:pt x="2356028" y="708206"/>
                      <a:pt x="2364601" y="711063"/>
                      <a:pt x="2376031" y="706301"/>
                    </a:cubicBezTo>
                    <a:cubicBezTo>
                      <a:pt x="2378888" y="705348"/>
                      <a:pt x="2381746" y="704396"/>
                      <a:pt x="2385556" y="704396"/>
                    </a:cubicBezTo>
                    <a:cubicBezTo>
                      <a:pt x="2409368" y="712968"/>
                      <a:pt x="2432228" y="712016"/>
                      <a:pt x="2454136" y="698681"/>
                    </a:cubicBezTo>
                    <a:cubicBezTo>
                      <a:pt x="2460803" y="694871"/>
                      <a:pt x="2469376" y="692966"/>
                      <a:pt x="2476996" y="692013"/>
                    </a:cubicBezTo>
                    <a:cubicBezTo>
                      <a:pt x="2517001" y="689156"/>
                      <a:pt x="2517001" y="689156"/>
                      <a:pt x="2517953" y="648198"/>
                    </a:cubicBezTo>
                    <a:cubicBezTo>
                      <a:pt x="2525573" y="626291"/>
                      <a:pt x="2540813" y="618671"/>
                      <a:pt x="2563673" y="626291"/>
                    </a:cubicBezTo>
                    <a:cubicBezTo>
                      <a:pt x="2558911" y="610098"/>
                      <a:pt x="2545576" y="599621"/>
                      <a:pt x="2554148" y="585333"/>
                    </a:cubicBezTo>
                    <a:lnTo>
                      <a:pt x="2572928" y="573708"/>
                    </a:lnTo>
                    <a:lnTo>
                      <a:pt x="2586098" y="571735"/>
                    </a:lnTo>
                    <a:lnTo>
                      <a:pt x="2586726" y="571671"/>
                    </a:lnTo>
                    <a:cubicBezTo>
                      <a:pt x="2599630" y="572653"/>
                      <a:pt x="2613203" y="578189"/>
                      <a:pt x="2624633" y="568188"/>
                    </a:cubicBezTo>
                    <a:cubicBezTo>
                      <a:pt x="2626538" y="566283"/>
                      <a:pt x="2628443" y="565331"/>
                      <a:pt x="2630348" y="563426"/>
                    </a:cubicBezTo>
                    <a:cubicBezTo>
                      <a:pt x="2634158" y="561521"/>
                      <a:pt x="2634158" y="568188"/>
                      <a:pt x="2633206" y="563426"/>
                    </a:cubicBezTo>
                    <a:cubicBezTo>
                      <a:pt x="2632253" y="557711"/>
                      <a:pt x="2629396" y="564378"/>
                      <a:pt x="2626538" y="563426"/>
                    </a:cubicBezTo>
                    <a:cubicBezTo>
                      <a:pt x="2615584" y="567236"/>
                      <a:pt x="2604392" y="569141"/>
                      <a:pt x="2593082" y="570689"/>
                    </a:cubicBezTo>
                    <a:lnTo>
                      <a:pt x="2586098" y="571735"/>
                    </a:lnTo>
                    <a:lnTo>
                      <a:pt x="2574151" y="572951"/>
                    </a:lnTo>
                    <a:lnTo>
                      <a:pt x="2572928" y="573708"/>
                    </a:lnTo>
                    <a:lnTo>
                      <a:pt x="2558911" y="575808"/>
                    </a:lnTo>
                    <a:cubicBezTo>
                      <a:pt x="2533193" y="580571"/>
                      <a:pt x="2516048" y="563426"/>
                      <a:pt x="2506523" y="541518"/>
                    </a:cubicBezTo>
                    <a:cubicBezTo>
                      <a:pt x="2496998" y="519611"/>
                      <a:pt x="2487473" y="498656"/>
                      <a:pt x="2512238" y="480558"/>
                    </a:cubicBezTo>
                    <a:cubicBezTo>
                      <a:pt x="2520811" y="474843"/>
                      <a:pt x="2527478" y="467223"/>
                      <a:pt x="2533193" y="458651"/>
                    </a:cubicBezTo>
                    <a:cubicBezTo>
                      <a:pt x="2537003" y="452936"/>
                      <a:pt x="2541766" y="446268"/>
                      <a:pt x="2534146" y="440553"/>
                    </a:cubicBezTo>
                    <a:cubicBezTo>
                      <a:pt x="2526526" y="434838"/>
                      <a:pt x="2515096" y="437696"/>
                      <a:pt x="2513191" y="445316"/>
                    </a:cubicBezTo>
                    <a:cubicBezTo>
                      <a:pt x="2506523" y="474843"/>
                      <a:pt x="2482711" y="489131"/>
                      <a:pt x="2464613" y="509133"/>
                    </a:cubicBezTo>
                    <a:cubicBezTo>
                      <a:pt x="2452231" y="523421"/>
                      <a:pt x="2455088" y="538661"/>
                      <a:pt x="2467471" y="551996"/>
                    </a:cubicBezTo>
                    <a:cubicBezTo>
                      <a:pt x="2481758" y="567236"/>
                      <a:pt x="2481758" y="582476"/>
                      <a:pt x="2468423" y="597716"/>
                    </a:cubicBezTo>
                    <a:cubicBezTo>
                      <a:pt x="2457946" y="610098"/>
                      <a:pt x="2455088" y="623433"/>
                      <a:pt x="2453183" y="638673"/>
                    </a:cubicBezTo>
                    <a:cubicBezTo>
                      <a:pt x="2451278" y="657723"/>
                      <a:pt x="2442706" y="671058"/>
                      <a:pt x="2423656" y="676773"/>
                    </a:cubicBezTo>
                    <a:cubicBezTo>
                      <a:pt x="2413178" y="682488"/>
                      <a:pt x="2402701" y="690108"/>
                      <a:pt x="2389366" y="683441"/>
                    </a:cubicBezTo>
                    <a:cubicBezTo>
                      <a:pt x="2381746" y="676773"/>
                      <a:pt x="2376983" y="670106"/>
                      <a:pt x="2383651" y="659628"/>
                    </a:cubicBezTo>
                    <a:cubicBezTo>
                      <a:pt x="2377936" y="649151"/>
                      <a:pt x="2372221" y="638673"/>
                      <a:pt x="2367458" y="627243"/>
                    </a:cubicBezTo>
                    <a:cubicBezTo>
                      <a:pt x="2348408" y="585333"/>
                      <a:pt x="2348408" y="584381"/>
                      <a:pt x="2308403" y="612003"/>
                    </a:cubicBezTo>
                    <a:cubicBezTo>
                      <a:pt x="2273161" y="616766"/>
                      <a:pt x="2265541" y="608193"/>
                      <a:pt x="2270303" y="571046"/>
                    </a:cubicBezTo>
                    <a:cubicBezTo>
                      <a:pt x="2271256" y="560568"/>
                      <a:pt x="2287448" y="545328"/>
                      <a:pt x="2260778" y="543423"/>
                    </a:cubicBezTo>
                    <a:cubicBezTo>
                      <a:pt x="2255063" y="542471"/>
                      <a:pt x="2255063" y="530088"/>
                      <a:pt x="2259826" y="522468"/>
                    </a:cubicBezTo>
                    <a:cubicBezTo>
                      <a:pt x="2313166" y="486273"/>
                      <a:pt x="2361743" y="445316"/>
                      <a:pt x="2390318" y="385308"/>
                    </a:cubicBezTo>
                    <a:cubicBezTo>
                      <a:pt x="2396986" y="372926"/>
                      <a:pt x="2403653" y="362448"/>
                      <a:pt x="2416988" y="357686"/>
                    </a:cubicBezTo>
                    <a:cubicBezTo>
                      <a:pt x="2416988" y="355781"/>
                      <a:pt x="2416988" y="353876"/>
                      <a:pt x="2417941" y="351971"/>
                    </a:cubicBezTo>
                    <a:cubicBezTo>
                      <a:pt x="2419846" y="352923"/>
                      <a:pt x="2423656" y="354828"/>
                      <a:pt x="2424608" y="353876"/>
                    </a:cubicBezTo>
                    <a:cubicBezTo>
                      <a:pt x="2434371" y="344351"/>
                      <a:pt x="2443539" y="338934"/>
                      <a:pt x="2452245" y="336582"/>
                    </a:cubicBezTo>
                    <a:cubicBezTo>
                      <a:pt x="2458775" y="334818"/>
                      <a:pt x="2465045" y="334779"/>
                      <a:pt x="2471113" y="336025"/>
                    </a:cubicBezTo>
                    <a:close/>
                    <a:moveTo>
                      <a:pt x="761544" y="194808"/>
                    </a:moveTo>
                    <a:cubicBezTo>
                      <a:pt x="773926" y="196713"/>
                      <a:pt x="774879" y="206238"/>
                      <a:pt x="773926" y="216716"/>
                    </a:cubicBezTo>
                    <a:cubicBezTo>
                      <a:pt x="755829" y="237671"/>
                      <a:pt x="760591" y="257673"/>
                      <a:pt x="773926" y="278628"/>
                    </a:cubicBezTo>
                    <a:cubicBezTo>
                      <a:pt x="748209" y="302441"/>
                      <a:pt x="720586" y="315776"/>
                      <a:pt x="687249" y="293868"/>
                    </a:cubicBezTo>
                    <a:cubicBezTo>
                      <a:pt x="682486" y="291011"/>
                      <a:pt x="675819" y="292916"/>
                      <a:pt x="671056" y="292916"/>
                    </a:cubicBezTo>
                    <a:cubicBezTo>
                      <a:pt x="660579" y="294821"/>
                      <a:pt x="650101" y="296726"/>
                      <a:pt x="640576" y="298631"/>
                    </a:cubicBezTo>
                    <a:cubicBezTo>
                      <a:pt x="627241" y="300536"/>
                      <a:pt x="613906" y="302441"/>
                      <a:pt x="603429" y="291011"/>
                    </a:cubicBezTo>
                    <a:cubicBezTo>
                      <a:pt x="636766" y="258626"/>
                      <a:pt x="678676" y="239576"/>
                      <a:pt x="715824" y="211953"/>
                    </a:cubicBezTo>
                    <a:cubicBezTo>
                      <a:pt x="719634" y="209096"/>
                      <a:pt x="724396" y="211953"/>
                      <a:pt x="727254" y="215763"/>
                    </a:cubicBezTo>
                    <a:cubicBezTo>
                      <a:pt x="746304" y="220526"/>
                      <a:pt x="741541" y="187188"/>
                      <a:pt x="761544" y="194808"/>
                    </a:cubicBezTo>
                    <a:close/>
                    <a:moveTo>
                      <a:pt x="873343" y="184331"/>
                    </a:moveTo>
                    <a:cubicBezTo>
                      <a:pt x="879653" y="185283"/>
                      <a:pt x="886320" y="188617"/>
                      <a:pt x="891083" y="191951"/>
                    </a:cubicBezTo>
                    <a:cubicBezTo>
                      <a:pt x="904418" y="200523"/>
                      <a:pt x="892988" y="209096"/>
                      <a:pt x="888226" y="217668"/>
                    </a:cubicBezTo>
                    <a:lnTo>
                      <a:pt x="879241" y="234820"/>
                    </a:lnTo>
                    <a:lnTo>
                      <a:pt x="895370" y="235036"/>
                    </a:lnTo>
                    <a:cubicBezTo>
                      <a:pt x="907514" y="238206"/>
                      <a:pt x="906800" y="249815"/>
                      <a:pt x="899656" y="266246"/>
                    </a:cubicBezTo>
                    <a:cubicBezTo>
                      <a:pt x="894893" y="277676"/>
                      <a:pt x="884416" y="289106"/>
                      <a:pt x="892988" y="303393"/>
                    </a:cubicBezTo>
                    <a:cubicBezTo>
                      <a:pt x="897751" y="310061"/>
                      <a:pt x="901561" y="309108"/>
                      <a:pt x="905371" y="303393"/>
                    </a:cubicBezTo>
                    <a:cubicBezTo>
                      <a:pt x="923468" y="307203"/>
                      <a:pt x="923468" y="307203"/>
                      <a:pt x="915848" y="337683"/>
                    </a:cubicBezTo>
                    <a:cubicBezTo>
                      <a:pt x="926326" y="330063"/>
                      <a:pt x="936803" y="329111"/>
                      <a:pt x="946328" y="324348"/>
                    </a:cubicBezTo>
                    <a:lnTo>
                      <a:pt x="973409" y="303804"/>
                    </a:lnTo>
                    <a:lnTo>
                      <a:pt x="975260" y="292796"/>
                    </a:lnTo>
                    <a:cubicBezTo>
                      <a:pt x="974903" y="288629"/>
                      <a:pt x="972522" y="284819"/>
                      <a:pt x="965378" y="281485"/>
                    </a:cubicBezTo>
                    <a:cubicBezTo>
                      <a:pt x="944423" y="270055"/>
                      <a:pt x="942518" y="249100"/>
                      <a:pt x="962521" y="233860"/>
                    </a:cubicBezTo>
                    <a:cubicBezTo>
                      <a:pt x="977761" y="221478"/>
                      <a:pt x="993953" y="208143"/>
                      <a:pt x="1013956" y="203380"/>
                    </a:cubicBezTo>
                    <a:cubicBezTo>
                      <a:pt x="1018718" y="201475"/>
                      <a:pt x="1023481" y="200046"/>
                      <a:pt x="1028243" y="200165"/>
                    </a:cubicBezTo>
                    <a:cubicBezTo>
                      <a:pt x="1033006" y="200284"/>
                      <a:pt x="1037768" y="201951"/>
                      <a:pt x="1042531" y="206238"/>
                    </a:cubicBezTo>
                    <a:cubicBezTo>
                      <a:pt x="1037768" y="220525"/>
                      <a:pt x="1018718" y="221478"/>
                      <a:pt x="1016813" y="234813"/>
                    </a:cubicBezTo>
                    <a:cubicBezTo>
                      <a:pt x="1029196" y="212905"/>
                      <a:pt x="1052056" y="208143"/>
                      <a:pt x="1075868" y="204333"/>
                    </a:cubicBezTo>
                    <a:cubicBezTo>
                      <a:pt x="1082536" y="204333"/>
                      <a:pt x="1089203" y="204333"/>
                      <a:pt x="1095871" y="204333"/>
                    </a:cubicBezTo>
                    <a:cubicBezTo>
                      <a:pt x="1106348" y="211953"/>
                      <a:pt x="1099681" y="223383"/>
                      <a:pt x="1099681" y="232908"/>
                    </a:cubicBezTo>
                    <a:cubicBezTo>
                      <a:pt x="1112063" y="235765"/>
                      <a:pt x="1123493" y="229098"/>
                      <a:pt x="1133971" y="231003"/>
                    </a:cubicBezTo>
                    <a:cubicBezTo>
                      <a:pt x="1140638" y="231003"/>
                      <a:pt x="1146353" y="233860"/>
                      <a:pt x="1151116" y="238623"/>
                    </a:cubicBezTo>
                    <a:cubicBezTo>
                      <a:pt x="1162546" y="262435"/>
                      <a:pt x="1192073" y="265293"/>
                      <a:pt x="1205408" y="287200"/>
                    </a:cubicBezTo>
                    <a:cubicBezTo>
                      <a:pt x="1219696" y="305298"/>
                      <a:pt x="1210171" y="320538"/>
                      <a:pt x="1198741" y="334825"/>
                    </a:cubicBezTo>
                    <a:cubicBezTo>
                      <a:pt x="1205408" y="359590"/>
                      <a:pt x="1234936" y="358638"/>
                      <a:pt x="1248271" y="377688"/>
                    </a:cubicBezTo>
                    <a:cubicBezTo>
                      <a:pt x="1257796" y="391023"/>
                      <a:pt x="1257796" y="393880"/>
                      <a:pt x="1246366" y="402453"/>
                    </a:cubicBezTo>
                    <a:cubicBezTo>
                      <a:pt x="1226363" y="415788"/>
                      <a:pt x="1207313" y="445315"/>
                      <a:pt x="1187311" y="402453"/>
                    </a:cubicBezTo>
                    <a:cubicBezTo>
                      <a:pt x="1184453" y="396738"/>
                      <a:pt x="1176833" y="390070"/>
                      <a:pt x="1171118" y="396738"/>
                    </a:cubicBezTo>
                    <a:cubicBezTo>
                      <a:pt x="1161593" y="407215"/>
                      <a:pt x="1163498" y="418645"/>
                      <a:pt x="1171118" y="431028"/>
                    </a:cubicBezTo>
                    <a:cubicBezTo>
                      <a:pt x="1186358" y="457698"/>
                      <a:pt x="1180643" y="471033"/>
                      <a:pt x="1151116" y="479605"/>
                    </a:cubicBezTo>
                    <a:cubicBezTo>
                      <a:pt x="1147306" y="475795"/>
                      <a:pt x="1141591" y="474843"/>
                      <a:pt x="1136828" y="476748"/>
                    </a:cubicBezTo>
                    <a:cubicBezTo>
                      <a:pt x="1132066" y="478653"/>
                      <a:pt x="1134923" y="483415"/>
                      <a:pt x="1136828" y="487225"/>
                    </a:cubicBezTo>
                    <a:cubicBezTo>
                      <a:pt x="1135876" y="500560"/>
                      <a:pt x="1128256" y="503418"/>
                      <a:pt x="1118731" y="497703"/>
                    </a:cubicBezTo>
                    <a:cubicBezTo>
                      <a:pt x="1098728" y="487225"/>
                      <a:pt x="1074916" y="482463"/>
                      <a:pt x="1066343" y="455793"/>
                    </a:cubicBezTo>
                    <a:cubicBezTo>
                      <a:pt x="1058723" y="432933"/>
                      <a:pt x="1039673" y="427218"/>
                      <a:pt x="1016813" y="433885"/>
                    </a:cubicBezTo>
                    <a:cubicBezTo>
                      <a:pt x="1008241" y="436743"/>
                      <a:pt x="999668" y="438648"/>
                      <a:pt x="996811" y="428170"/>
                    </a:cubicBezTo>
                    <a:cubicBezTo>
                      <a:pt x="993001" y="415788"/>
                      <a:pt x="1007288" y="411025"/>
                      <a:pt x="1013003" y="411978"/>
                    </a:cubicBezTo>
                    <a:cubicBezTo>
                      <a:pt x="1055866" y="420550"/>
                      <a:pt x="1078726" y="386260"/>
                      <a:pt x="1109206" y="369115"/>
                    </a:cubicBezTo>
                    <a:cubicBezTo>
                      <a:pt x="1117778" y="343398"/>
                      <a:pt x="1089203" y="330063"/>
                      <a:pt x="1089203" y="307203"/>
                    </a:cubicBezTo>
                    <a:cubicBezTo>
                      <a:pt x="1085393" y="301488"/>
                      <a:pt x="1081583" y="296725"/>
                      <a:pt x="1077773" y="291010"/>
                    </a:cubicBezTo>
                    <a:cubicBezTo>
                      <a:pt x="1057771" y="307203"/>
                      <a:pt x="1036816" y="290058"/>
                      <a:pt x="1016813" y="292915"/>
                    </a:cubicBezTo>
                    <a:cubicBezTo>
                      <a:pt x="1012050" y="293391"/>
                      <a:pt x="1008717" y="294106"/>
                      <a:pt x="1007169" y="296011"/>
                    </a:cubicBezTo>
                    <a:lnTo>
                      <a:pt x="1007866" y="302667"/>
                    </a:lnTo>
                    <a:lnTo>
                      <a:pt x="1009193" y="303393"/>
                    </a:lnTo>
                    <a:cubicBezTo>
                      <a:pt x="1013003" y="324348"/>
                      <a:pt x="986333" y="363401"/>
                      <a:pt x="962521" y="370068"/>
                    </a:cubicBezTo>
                    <a:cubicBezTo>
                      <a:pt x="943471" y="375783"/>
                      <a:pt x="924421" y="377688"/>
                      <a:pt x="905371" y="371973"/>
                    </a:cubicBezTo>
                    <a:cubicBezTo>
                      <a:pt x="896798" y="389118"/>
                      <a:pt x="879653" y="396738"/>
                      <a:pt x="868223" y="410073"/>
                    </a:cubicBezTo>
                    <a:cubicBezTo>
                      <a:pt x="859651" y="419598"/>
                      <a:pt x="849173" y="424361"/>
                      <a:pt x="836791" y="426266"/>
                    </a:cubicBezTo>
                    <a:cubicBezTo>
                      <a:pt x="830123" y="425313"/>
                      <a:pt x="820598" y="421503"/>
                      <a:pt x="816788" y="424361"/>
                    </a:cubicBezTo>
                    <a:cubicBezTo>
                      <a:pt x="772973" y="455793"/>
                      <a:pt x="714871" y="464366"/>
                      <a:pt x="677723" y="507228"/>
                    </a:cubicBezTo>
                    <a:cubicBezTo>
                      <a:pt x="667246" y="519611"/>
                      <a:pt x="646291" y="531993"/>
                      <a:pt x="668198" y="553901"/>
                    </a:cubicBezTo>
                    <a:cubicBezTo>
                      <a:pt x="672961" y="558663"/>
                      <a:pt x="665341" y="574856"/>
                      <a:pt x="662483" y="586286"/>
                    </a:cubicBezTo>
                    <a:cubicBezTo>
                      <a:pt x="685343" y="585333"/>
                      <a:pt x="702488" y="596763"/>
                      <a:pt x="716776" y="612956"/>
                    </a:cubicBezTo>
                    <a:cubicBezTo>
                      <a:pt x="731063" y="630101"/>
                      <a:pt x="747256" y="644388"/>
                      <a:pt x="771068" y="645341"/>
                    </a:cubicBezTo>
                    <a:cubicBezTo>
                      <a:pt x="789166" y="646293"/>
                      <a:pt x="788213" y="653913"/>
                      <a:pt x="782498" y="667248"/>
                    </a:cubicBezTo>
                    <a:cubicBezTo>
                      <a:pt x="774878" y="685346"/>
                      <a:pt x="766306" y="702491"/>
                      <a:pt x="772973" y="726303"/>
                    </a:cubicBezTo>
                    <a:cubicBezTo>
                      <a:pt x="779641" y="752973"/>
                      <a:pt x="789166" y="747258"/>
                      <a:pt x="805358" y="736781"/>
                    </a:cubicBezTo>
                    <a:cubicBezTo>
                      <a:pt x="823456" y="725351"/>
                      <a:pt x="826313" y="706301"/>
                      <a:pt x="828218" y="689156"/>
                    </a:cubicBezTo>
                    <a:cubicBezTo>
                      <a:pt x="831076" y="669153"/>
                      <a:pt x="841553" y="660581"/>
                      <a:pt x="858698" y="652961"/>
                    </a:cubicBezTo>
                    <a:cubicBezTo>
                      <a:pt x="901561" y="638673"/>
                      <a:pt x="911086" y="619623"/>
                      <a:pt x="901561" y="573903"/>
                    </a:cubicBezTo>
                    <a:cubicBezTo>
                      <a:pt x="900608" y="569141"/>
                      <a:pt x="899656" y="563426"/>
                      <a:pt x="904418" y="561521"/>
                    </a:cubicBezTo>
                    <a:cubicBezTo>
                      <a:pt x="937756" y="550091"/>
                      <a:pt x="937756" y="514848"/>
                      <a:pt x="953948" y="491988"/>
                    </a:cubicBezTo>
                    <a:cubicBezTo>
                      <a:pt x="957758" y="486273"/>
                      <a:pt x="961568" y="480558"/>
                      <a:pt x="968236" y="478653"/>
                    </a:cubicBezTo>
                    <a:cubicBezTo>
                      <a:pt x="991096" y="471986"/>
                      <a:pt x="1037768" y="491036"/>
                      <a:pt x="1049198" y="512943"/>
                    </a:cubicBezTo>
                    <a:cubicBezTo>
                      <a:pt x="1061581" y="517706"/>
                      <a:pt x="1074916" y="522468"/>
                      <a:pt x="1063486" y="539613"/>
                    </a:cubicBezTo>
                    <a:cubicBezTo>
                      <a:pt x="1048246" y="555806"/>
                      <a:pt x="1052056" y="572951"/>
                      <a:pt x="1067296" y="583428"/>
                    </a:cubicBezTo>
                    <a:cubicBezTo>
                      <a:pt x="1084441" y="593906"/>
                      <a:pt x="1099681" y="578666"/>
                      <a:pt x="1112063" y="568188"/>
                    </a:cubicBezTo>
                    <a:cubicBezTo>
                      <a:pt x="1139686" y="545328"/>
                      <a:pt x="1138733" y="544376"/>
                      <a:pt x="1146353" y="580571"/>
                    </a:cubicBezTo>
                    <a:cubicBezTo>
                      <a:pt x="1149211" y="592953"/>
                      <a:pt x="1154926" y="606288"/>
                      <a:pt x="1151116" y="616766"/>
                    </a:cubicBezTo>
                    <a:cubicBezTo>
                      <a:pt x="1138733" y="656771"/>
                      <a:pt x="1163498" y="672011"/>
                      <a:pt x="1193026" y="684393"/>
                    </a:cubicBezTo>
                    <a:cubicBezTo>
                      <a:pt x="1193026" y="693918"/>
                      <a:pt x="1188501" y="696537"/>
                      <a:pt x="1182905" y="697847"/>
                    </a:cubicBezTo>
                    <a:lnTo>
                      <a:pt x="1179024" y="699159"/>
                    </a:lnTo>
                    <a:lnTo>
                      <a:pt x="1177845" y="699023"/>
                    </a:lnTo>
                    <a:cubicBezTo>
                      <a:pt x="1174214" y="699455"/>
                      <a:pt x="1170404" y="700824"/>
                      <a:pt x="1166356" y="703443"/>
                    </a:cubicBezTo>
                    <a:lnTo>
                      <a:pt x="1179024" y="699159"/>
                    </a:lnTo>
                    <a:lnTo>
                      <a:pt x="1188263" y="700229"/>
                    </a:lnTo>
                    <a:cubicBezTo>
                      <a:pt x="1194931" y="702491"/>
                      <a:pt x="1201122" y="707253"/>
                      <a:pt x="1207313" y="712016"/>
                    </a:cubicBezTo>
                    <a:cubicBezTo>
                      <a:pt x="1210647" y="727732"/>
                      <a:pt x="1209694" y="741781"/>
                      <a:pt x="1205051" y="754402"/>
                    </a:cubicBezTo>
                    <a:lnTo>
                      <a:pt x="1180854" y="787924"/>
                    </a:lnTo>
                    <a:lnTo>
                      <a:pt x="1187073" y="807504"/>
                    </a:lnTo>
                    <a:cubicBezTo>
                      <a:pt x="1190883" y="812504"/>
                      <a:pt x="1196836" y="815362"/>
                      <a:pt x="1206361" y="814886"/>
                    </a:cubicBezTo>
                    <a:cubicBezTo>
                      <a:pt x="1214934" y="814886"/>
                      <a:pt x="1223506" y="816791"/>
                      <a:pt x="1213981" y="828221"/>
                    </a:cubicBezTo>
                    <a:cubicBezTo>
                      <a:pt x="1208266" y="850128"/>
                      <a:pt x="1205409" y="874893"/>
                      <a:pt x="1172071" y="862511"/>
                    </a:cubicBezTo>
                    <a:cubicBezTo>
                      <a:pt x="1153021" y="859653"/>
                      <a:pt x="1123494" y="872036"/>
                      <a:pt x="1115874" y="854891"/>
                    </a:cubicBezTo>
                    <a:cubicBezTo>
                      <a:pt x="1109206" y="839651"/>
                      <a:pt x="1133971" y="821553"/>
                      <a:pt x="1148259" y="807266"/>
                    </a:cubicBezTo>
                    <a:cubicBezTo>
                      <a:pt x="1157784" y="799646"/>
                      <a:pt x="1159689" y="785358"/>
                      <a:pt x="1173024" y="780596"/>
                    </a:cubicBezTo>
                    <a:lnTo>
                      <a:pt x="1173125" y="780684"/>
                    </a:lnTo>
                    <a:lnTo>
                      <a:pt x="1174333" y="770475"/>
                    </a:lnTo>
                    <a:cubicBezTo>
                      <a:pt x="1173023" y="767975"/>
                      <a:pt x="1169689" y="766784"/>
                      <a:pt x="1163498" y="767261"/>
                    </a:cubicBezTo>
                    <a:cubicBezTo>
                      <a:pt x="1147306" y="769166"/>
                      <a:pt x="1137781" y="780596"/>
                      <a:pt x="1124446" y="787263"/>
                    </a:cubicBezTo>
                    <a:cubicBezTo>
                      <a:pt x="1097776" y="793931"/>
                      <a:pt x="1070153" y="791073"/>
                      <a:pt x="1043483" y="789168"/>
                    </a:cubicBezTo>
                    <a:cubicBezTo>
                      <a:pt x="1026338" y="788216"/>
                      <a:pt x="1010146" y="786311"/>
                      <a:pt x="993953" y="794883"/>
                    </a:cubicBezTo>
                    <a:cubicBezTo>
                      <a:pt x="987286" y="810123"/>
                      <a:pt x="971093" y="808218"/>
                      <a:pt x="959663" y="814886"/>
                    </a:cubicBezTo>
                    <a:cubicBezTo>
                      <a:pt x="951091" y="825363"/>
                      <a:pt x="939661" y="831078"/>
                      <a:pt x="929183" y="839651"/>
                    </a:cubicBezTo>
                    <a:lnTo>
                      <a:pt x="925100" y="843462"/>
                    </a:lnTo>
                    <a:lnTo>
                      <a:pt x="915848" y="851081"/>
                    </a:lnTo>
                    <a:cubicBezTo>
                      <a:pt x="915848" y="851081"/>
                      <a:pt x="912991" y="851081"/>
                      <a:pt x="912991" y="851081"/>
                    </a:cubicBezTo>
                    <a:cubicBezTo>
                      <a:pt x="912991" y="851081"/>
                      <a:pt x="914896" y="852986"/>
                      <a:pt x="914896" y="852986"/>
                    </a:cubicBezTo>
                    <a:lnTo>
                      <a:pt x="925100" y="843462"/>
                    </a:lnTo>
                    <a:lnTo>
                      <a:pt x="932041" y="837746"/>
                    </a:lnTo>
                    <a:cubicBezTo>
                      <a:pt x="942518" y="824411"/>
                      <a:pt x="959663" y="826316"/>
                      <a:pt x="972998" y="820601"/>
                    </a:cubicBezTo>
                    <a:cubicBezTo>
                      <a:pt x="979666" y="818696"/>
                      <a:pt x="986333" y="814886"/>
                      <a:pt x="992048" y="814886"/>
                    </a:cubicBezTo>
                    <a:cubicBezTo>
                      <a:pt x="1003478" y="813933"/>
                      <a:pt x="1017766" y="809171"/>
                      <a:pt x="1023481" y="819648"/>
                    </a:cubicBezTo>
                    <a:cubicBezTo>
                      <a:pt x="1032053" y="834888"/>
                      <a:pt x="1013003" y="835841"/>
                      <a:pt x="1005383" y="842508"/>
                    </a:cubicBezTo>
                    <a:cubicBezTo>
                      <a:pt x="1003478" y="844413"/>
                      <a:pt x="1005383" y="851081"/>
                      <a:pt x="1006336" y="854891"/>
                    </a:cubicBezTo>
                    <a:cubicBezTo>
                      <a:pt x="997763" y="866321"/>
                      <a:pt x="1011098" y="877751"/>
                      <a:pt x="1005383" y="889181"/>
                    </a:cubicBezTo>
                    <a:cubicBezTo>
                      <a:pt x="1001573" y="899658"/>
                      <a:pt x="992048" y="903468"/>
                      <a:pt x="984428" y="910136"/>
                    </a:cubicBezTo>
                    <a:cubicBezTo>
                      <a:pt x="974903" y="918708"/>
                      <a:pt x="961568" y="909183"/>
                      <a:pt x="952043" y="916803"/>
                    </a:cubicBezTo>
                    <a:cubicBezTo>
                      <a:pt x="937756" y="931091"/>
                      <a:pt x="916801" y="932043"/>
                      <a:pt x="899656" y="938711"/>
                    </a:cubicBezTo>
                    <a:cubicBezTo>
                      <a:pt x="876796" y="947283"/>
                      <a:pt x="858698" y="959666"/>
                      <a:pt x="855841" y="985383"/>
                    </a:cubicBezTo>
                    <a:cubicBezTo>
                      <a:pt x="853936" y="1001576"/>
                      <a:pt x="839648" y="1003481"/>
                      <a:pt x="831076" y="1003481"/>
                    </a:cubicBezTo>
                    <a:cubicBezTo>
                      <a:pt x="779641" y="1006338"/>
                      <a:pt x="763448" y="1048248"/>
                      <a:pt x="738683" y="1081586"/>
                    </a:cubicBezTo>
                    <a:cubicBezTo>
                      <a:pt x="708203" y="1076823"/>
                      <a:pt x="712013" y="1097778"/>
                      <a:pt x="711061" y="1115876"/>
                    </a:cubicBezTo>
                    <a:cubicBezTo>
                      <a:pt x="707251" y="1144451"/>
                      <a:pt x="692011" y="1163501"/>
                      <a:pt x="666293" y="1175883"/>
                    </a:cubicBezTo>
                    <a:cubicBezTo>
                      <a:pt x="636766" y="1191123"/>
                      <a:pt x="610096" y="1209221"/>
                      <a:pt x="585331" y="1230176"/>
                    </a:cubicBezTo>
                    <a:cubicBezTo>
                      <a:pt x="565328" y="1247320"/>
                      <a:pt x="557708" y="1270181"/>
                      <a:pt x="559613" y="1297803"/>
                    </a:cubicBezTo>
                    <a:cubicBezTo>
                      <a:pt x="561518" y="1327331"/>
                      <a:pt x="564376" y="1356858"/>
                      <a:pt x="557708" y="1386386"/>
                    </a:cubicBezTo>
                    <a:cubicBezTo>
                      <a:pt x="555803" y="1394958"/>
                      <a:pt x="551993" y="1406388"/>
                      <a:pt x="542468" y="1407341"/>
                    </a:cubicBezTo>
                    <a:cubicBezTo>
                      <a:pt x="530086" y="1409246"/>
                      <a:pt x="531038" y="1394958"/>
                      <a:pt x="528181" y="1387338"/>
                    </a:cubicBezTo>
                    <a:cubicBezTo>
                      <a:pt x="522466" y="1365431"/>
                      <a:pt x="516751" y="1344476"/>
                      <a:pt x="519608" y="1320663"/>
                    </a:cubicBezTo>
                    <a:cubicBezTo>
                      <a:pt x="521513" y="1300661"/>
                      <a:pt x="522466" y="1280658"/>
                      <a:pt x="488176" y="1283516"/>
                    </a:cubicBezTo>
                    <a:cubicBezTo>
                      <a:pt x="470078" y="1285421"/>
                      <a:pt x="452933" y="1262561"/>
                      <a:pt x="429121" y="1267323"/>
                    </a:cubicBezTo>
                    <a:cubicBezTo>
                      <a:pt x="422453" y="1268276"/>
                      <a:pt x="411023" y="1265418"/>
                      <a:pt x="409118" y="1268276"/>
                    </a:cubicBezTo>
                    <a:cubicBezTo>
                      <a:pt x="391973" y="1307328"/>
                      <a:pt x="364351" y="1288278"/>
                      <a:pt x="336728" y="1284468"/>
                    </a:cubicBezTo>
                    <a:cubicBezTo>
                      <a:pt x="279578" y="1275896"/>
                      <a:pt x="228143" y="1315901"/>
                      <a:pt x="215761" y="1373051"/>
                    </a:cubicBezTo>
                    <a:cubicBezTo>
                      <a:pt x="210998" y="1396863"/>
                      <a:pt x="193853" y="1415913"/>
                      <a:pt x="189091" y="1441631"/>
                    </a:cubicBezTo>
                    <a:cubicBezTo>
                      <a:pt x="182423" y="1476873"/>
                      <a:pt x="183376" y="1511163"/>
                      <a:pt x="196711" y="1544501"/>
                    </a:cubicBezTo>
                    <a:cubicBezTo>
                      <a:pt x="204331" y="1564503"/>
                      <a:pt x="219571" y="1574028"/>
                      <a:pt x="244336" y="1573076"/>
                    </a:cubicBezTo>
                    <a:cubicBezTo>
                      <a:pt x="284341" y="1571171"/>
                      <a:pt x="310058" y="1555931"/>
                      <a:pt x="320536" y="1514973"/>
                    </a:cubicBezTo>
                    <a:cubicBezTo>
                      <a:pt x="324346" y="1500686"/>
                      <a:pt x="374828" y="1487351"/>
                      <a:pt x="387211" y="1494971"/>
                    </a:cubicBezTo>
                    <a:cubicBezTo>
                      <a:pt x="396736" y="1500686"/>
                      <a:pt x="392926" y="1507353"/>
                      <a:pt x="389116" y="1515926"/>
                    </a:cubicBezTo>
                    <a:cubicBezTo>
                      <a:pt x="372923" y="1552121"/>
                      <a:pt x="358636" y="1589268"/>
                      <a:pt x="340538" y="1624511"/>
                    </a:cubicBezTo>
                    <a:cubicBezTo>
                      <a:pt x="329108" y="1646418"/>
                      <a:pt x="340538" y="1644513"/>
                      <a:pt x="354826" y="1644513"/>
                    </a:cubicBezTo>
                    <a:cubicBezTo>
                      <a:pt x="372923" y="1644513"/>
                      <a:pt x="391973" y="1642608"/>
                      <a:pt x="410071" y="1645466"/>
                    </a:cubicBezTo>
                    <a:cubicBezTo>
                      <a:pt x="432931" y="1649276"/>
                      <a:pt x="449123" y="1658801"/>
                      <a:pt x="439598" y="1687376"/>
                    </a:cubicBezTo>
                    <a:cubicBezTo>
                      <a:pt x="433883" y="1705473"/>
                      <a:pt x="432931" y="1725476"/>
                      <a:pt x="426263" y="1743573"/>
                    </a:cubicBezTo>
                    <a:cubicBezTo>
                      <a:pt x="414833" y="1774053"/>
                      <a:pt x="432931" y="1793103"/>
                      <a:pt x="450076" y="1813106"/>
                    </a:cubicBezTo>
                    <a:cubicBezTo>
                      <a:pt x="466268" y="1832156"/>
                      <a:pt x="483413" y="1819773"/>
                      <a:pt x="499606" y="1812153"/>
                    </a:cubicBezTo>
                    <a:cubicBezTo>
                      <a:pt x="512941" y="1806438"/>
                      <a:pt x="528181" y="1806438"/>
                      <a:pt x="536753" y="1818821"/>
                    </a:cubicBezTo>
                    <a:cubicBezTo>
                      <a:pt x="554851" y="1843586"/>
                      <a:pt x="571996" y="1829298"/>
                      <a:pt x="577711" y="1813106"/>
                    </a:cubicBezTo>
                    <a:cubicBezTo>
                      <a:pt x="591998" y="1771196"/>
                      <a:pt x="630098" y="1768338"/>
                      <a:pt x="661531" y="1754051"/>
                    </a:cubicBezTo>
                    <a:cubicBezTo>
                      <a:pt x="671056" y="1754051"/>
                      <a:pt x="673913" y="1755956"/>
                      <a:pt x="672008" y="1763576"/>
                    </a:cubicBezTo>
                    <a:cubicBezTo>
                      <a:pt x="676771" y="1783578"/>
                      <a:pt x="689153" y="1777863"/>
                      <a:pt x="695821" y="1768338"/>
                    </a:cubicBezTo>
                    <a:cubicBezTo>
                      <a:pt x="713918" y="1745478"/>
                      <a:pt x="729158" y="1761671"/>
                      <a:pt x="741541" y="1772148"/>
                    </a:cubicBezTo>
                    <a:cubicBezTo>
                      <a:pt x="769163" y="1795008"/>
                      <a:pt x="799643" y="1798818"/>
                      <a:pt x="832028" y="1788341"/>
                    </a:cubicBezTo>
                    <a:cubicBezTo>
                      <a:pt x="845363" y="1783578"/>
                      <a:pt x="854888" y="1779768"/>
                      <a:pt x="865366" y="1796913"/>
                    </a:cubicBezTo>
                    <a:cubicBezTo>
                      <a:pt x="875843" y="1814058"/>
                      <a:pt x="896798" y="1823583"/>
                      <a:pt x="910133" y="1838823"/>
                    </a:cubicBezTo>
                    <a:cubicBezTo>
                      <a:pt x="947281" y="1881686"/>
                      <a:pt x="990143" y="1906451"/>
                      <a:pt x="1047293" y="1918833"/>
                    </a:cubicBezTo>
                    <a:cubicBezTo>
                      <a:pt x="1093966" y="1928358"/>
                      <a:pt x="1124446" y="1995986"/>
                      <a:pt x="1116826" y="2036943"/>
                    </a:cubicBezTo>
                    <a:cubicBezTo>
                      <a:pt x="1113968" y="2044563"/>
                      <a:pt x="1111111" y="2051231"/>
                      <a:pt x="1106348" y="2056946"/>
                    </a:cubicBezTo>
                    <a:cubicBezTo>
                      <a:pt x="1092061" y="2071233"/>
                      <a:pt x="1112063" y="2086473"/>
                      <a:pt x="1104443" y="2099808"/>
                    </a:cubicBezTo>
                    <a:cubicBezTo>
                      <a:pt x="1110158" y="2107428"/>
                      <a:pt x="1117778" y="2102666"/>
                      <a:pt x="1124446" y="2102666"/>
                    </a:cubicBezTo>
                    <a:cubicBezTo>
                      <a:pt x="1147306" y="2095046"/>
                      <a:pt x="1161593" y="2062661"/>
                      <a:pt x="1193026" y="2077901"/>
                    </a:cubicBezTo>
                    <a:cubicBezTo>
                      <a:pt x="1225411" y="2087426"/>
                      <a:pt x="1244461" y="2125526"/>
                      <a:pt x="1280656" y="2123621"/>
                    </a:cubicBezTo>
                    <a:cubicBezTo>
                      <a:pt x="1325423" y="2121716"/>
                      <a:pt x="1360666" y="2136956"/>
                      <a:pt x="1387336" y="2172198"/>
                    </a:cubicBezTo>
                    <a:cubicBezTo>
                      <a:pt x="1398766" y="2187438"/>
                      <a:pt x="1427341" y="2172198"/>
                      <a:pt x="1434008" y="2199821"/>
                    </a:cubicBezTo>
                    <a:cubicBezTo>
                      <a:pt x="1440676" y="2228396"/>
                      <a:pt x="1444486" y="2256018"/>
                      <a:pt x="1430198" y="2282688"/>
                    </a:cubicBezTo>
                    <a:cubicBezTo>
                      <a:pt x="1413053" y="2315073"/>
                      <a:pt x="1388288" y="2341743"/>
                      <a:pt x="1370191" y="2373176"/>
                    </a:cubicBezTo>
                    <a:cubicBezTo>
                      <a:pt x="1359713" y="2391273"/>
                      <a:pt x="1356856" y="2406513"/>
                      <a:pt x="1358761" y="2423658"/>
                    </a:cubicBezTo>
                    <a:cubicBezTo>
                      <a:pt x="1366381" y="2486523"/>
                      <a:pt x="1352093" y="2544626"/>
                      <a:pt x="1327328" y="2600823"/>
                    </a:cubicBezTo>
                    <a:cubicBezTo>
                      <a:pt x="1321613" y="2612253"/>
                      <a:pt x="1313041" y="2629398"/>
                      <a:pt x="1293991" y="2626541"/>
                    </a:cubicBezTo>
                    <a:cubicBezTo>
                      <a:pt x="1261606" y="2622731"/>
                      <a:pt x="1241603" y="2647496"/>
                      <a:pt x="1218743" y="2661783"/>
                    </a:cubicBezTo>
                    <a:cubicBezTo>
                      <a:pt x="1203503" y="2671308"/>
                      <a:pt x="1187311" y="2690358"/>
                      <a:pt x="1193026" y="2710361"/>
                    </a:cubicBezTo>
                    <a:cubicBezTo>
                      <a:pt x="1205408" y="2757033"/>
                      <a:pt x="1178738" y="2793228"/>
                      <a:pt x="1164451" y="2832281"/>
                    </a:cubicBezTo>
                    <a:cubicBezTo>
                      <a:pt x="1154926" y="2859903"/>
                      <a:pt x="1136828" y="2884668"/>
                      <a:pt x="1122541" y="2910386"/>
                    </a:cubicBezTo>
                    <a:cubicBezTo>
                      <a:pt x="1116826" y="2920863"/>
                      <a:pt x="1109206" y="2929436"/>
                      <a:pt x="1095871" y="2929436"/>
                    </a:cubicBezTo>
                    <a:cubicBezTo>
                      <a:pt x="1085393" y="2920863"/>
                      <a:pt x="1072058" y="2930388"/>
                      <a:pt x="1061581" y="2922768"/>
                    </a:cubicBezTo>
                    <a:cubicBezTo>
                      <a:pt x="1053961" y="2919911"/>
                      <a:pt x="1044436" y="2911338"/>
                      <a:pt x="1047293" y="2929436"/>
                    </a:cubicBezTo>
                    <a:cubicBezTo>
                      <a:pt x="1052056" y="2938961"/>
                      <a:pt x="1062533" y="2944676"/>
                      <a:pt x="1061581" y="2956106"/>
                    </a:cubicBezTo>
                    <a:cubicBezTo>
                      <a:pt x="1055866" y="2964678"/>
                      <a:pt x="1048246" y="2962773"/>
                      <a:pt x="1040626" y="2959916"/>
                    </a:cubicBezTo>
                    <a:cubicBezTo>
                      <a:pt x="952043" y="2929436"/>
                      <a:pt x="865366" y="2895146"/>
                      <a:pt x="783451" y="2850378"/>
                    </a:cubicBezTo>
                    <a:cubicBezTo>
                      <a:pt x="762496" y="2838948"/>
                      <a:pt x="762496" y="2820851"/>
                      <a:pt x="752971" y="2805611"/>
                    </a:cubicBezTo>
                    <a:cubicBezTo>
                      <a:pt x="730111" y="2799896"/>
                      <a:pt x="738683" y="2779893"/>
                      <a:pt x="737731" y="2765606"/>
                    </a:cubicBezTo>
                    <a:cubicBezTo>
                      <a:pt x="736778" y="2697978"/>
                      <a:pt x="732968" y="2631303"/>
                      <a:pt x="721538" y="2564628"/>
                    </a:cubicBezTo>
                    <a:cubicBezTo>
                      <a:pt x="715823" y="2532243"/>
                      <a:pt x="700583" y="2503668"/>
                      <a:pt x="670103" y="2492238"/>
                    </a:cubicBezTo>
                    <a:cubicBezTo>
                      <a:pt x="596761" y="2464616"/>
                      <a:pt x="568186" y="2400798"/>
                      <a:pt x="539611" y="2337933"/>
                    </a:cubicBezTo>
                    <a:cubicBezTo>
                      <a:pt x="520561" y="2296976"/>
                      <a:pt x="502463" y="2256971"/>
                      <a:pt x="473888" y="2221728"/>
                    </a:cubicBezTo>
                    <a:cubicBezTo>
                      <a:pt x="456743" y="2200773"/>
                      <a:pt x="450076" y="2174103"/>
                      <a:pt x="468173" y="2148386"/>
                    </a:cubicBezTo>
                    <a:cubicBezTo>
                      <a:pt x="473888" y="2140766"/>
                      <a:pt x="477698" y="2133146"/>
                      <a:pt x="471983" y="2122668"/>
                    </a:cubicBezTo>
                    <a:cubicBezTo>
                      <a:pt x="452933" y="2083616"/>
                      <a:pt x="471983" y="2052183"/>
                      <a:pt x="493891" y="2021703"/>
                    </a:cubicBezTo>
                    <a:cubicBezTo>
                      <a:pt x="518656" y="1987413"/>
                      <a:pt x="546278" y="1955028"/>
                      <a:pt x="538658" y="1907403"/>
                    </a:cubicBezTo>
                    <a:cubicBezTo>
                      <a:pt x="535801" y="1889306"/>
                      <a:pt x="531991" y="1871208"/>
                      <a:pt x="524371" y="1854063"/>
                    </a:cubicBezTo>
                    <a:cubicBezTo>
                      <a:pt x="517703" y="1837871"/>
                      <a:pt x="507226" y="1834061"/>
                      <a:pt x="499606" y="1853111"/>
                    </a:cubicBezTo>
                    <a:cubicBezTo>
                      <a:pt x="489128" y="1876923"/>
                      <a:pt x="475793" y="1875018"/>
                      <a:pt x="459601" y="1860731"/>
                    </a:cubicBezTo>
                    <a:cubicBezTo>
                      <a:pt x="443408" y="1847396"/>
                      <a:pt x="425311" y="1838823"/>
                      <a:pt x="408166" y="1827393"/>
                    </a:cubicBezTo>
                    <a:cubicBezTo>
                      <a:pt x="375781" y="1806438"/>
                      <a:pt x="371971" y="1771196"/>
                      <a:pt x="354826" y="1742621"/>
                    </a:cubicBezTo>
                    <a:cubicBezTo>
                      <a:pt x="346253" y="1729286"/>
                      <a:pt x="337681" y="1720713"/>
                      <a:pt x="322441" y="1715951"/>
                    </a:cubicBezTo>
                    <a:cubicBezTo>
                      <a:pt x="289103" y="1705473"/>
                      <a:pt x="255766" y="1691186"/>
                      <a:pt x="234811" y="1658801"/>
                    </a:cubicBezTo>
                    <a:cubicBezTo>
                      <a:pt x="228143" y="1649276"/>
                      <a:pt x="218618" y="1639751"/>
                      <a:pt x="206236" y="1644513"/>
                    </a:cubicBezTo>
                    <a:cubicBezTo>
                      <a:pt x="170993" y="1656896"/>
                      <a:pt x="143371" y="1639751"/>
                      <a:pt x="116701" y="1622606"/>
                    </a:cubicBezTo>
                    <a:cubicBezTo>
                      <a:pt x="85268" y="1603556"/>
                      <a:pt x="54788" y="1583553"/>
                      <a:pt x="28118" y="1557836"/>
                    </a:cubicBezTo>
                    <a:cubicBezTo>
                      <a:pt x="11926" y="1541643"/>
                      <a:pt x="1448" y="1523546"/>
                      <a:pt x="12878" y="1499733"/>
                    </a:cubicBezTo>
                    <a:cubicBezTo>
                      <a:pt x="20498" y="1482588"/>
                      <a:pt x="16688" y="1463538"/>
                      <a:pt x="10021" y="1446393"/>
                    </a:cubicBezTo>
                    <a:cubicBezTo>
                      <a:pt x="6211" y="1434963"/>
                      <a:pt x="-1409" y="1423533"/>
                      <a:pt x="5258" y="1410198"/>
                    </a:cubicBezTo>
                    <a:cubicBezTo>
                      <a:pt x="-12839" y="1304471"/>
                      <a:pt x="19546" y="1205411"/>
                      <a:pt x="45263" y="1105398"/>
                    </a:cubicBezTo>
                    <a:cubicBezTo>
                      <a:pt x="94793" y="912993"/>
                      <a:pt x="185281" y="739638"/>
                      <a:pt x="304343" y="581523"/>
                    </a:cubicBezTo>
                    <a:cubicBezTo>
                      <a:pt x="374828" y="487226"/>
                      <a:pt x="458648" y="405311"/>
                      <a:pt x="548183" y="329111"/>
                    </a:cubicBezTo>
                    <a:cubicBezTo>
                      <a:pt x="568186" y="311966"/>
                      <a:pt x="591046" y="303393"/>
                      <a:pt x="617716" y="317681"/>
                    </a:cubicBezTo>
                    <a:cubicBezTo>
                      <a:pt x="628193" y="324348"/>
                      <a:pt x="628193" y="314823"/>
                      <a:pt x="631051" y="309108"/>
                    </a:cubicBezTo>
                    <a:cubicBezTo>
                      <a:pt x="652006" y="308156"/>
                      <a:pt x="669151" y="289106"/>
                      <a:pt x="692011" y="299583"/>
                    </a:cubicBezTo>
                    <a:cubicBezTo>
                      <a:pt x="712013" y="311966"/>
                      <a:pt x="732968" y="317681"/>
                      <a:pt x="756781" y="316728"/>
                    </a:cubicBezTo>
                    <a:cubicBezTo>
                      <a:pt x="764401" y="317681"/>
                      <a:pt x="772973" y="320538"/>
                      <a:pt x="780593" y="315776"/>
                    </a:cubicBezTo>
                    <a:cubicBezTo>
                      <a:pt x="786308" y="312918"/>
                      <a:pt x="792023" y="311966"/>
                      <a:pt x="797738" y="314823"/>
                    </a:cubicBezTo>
                    <a:cubicBezTo>
                      <a:pt x="808216" y="327206"/>
                      <a:pt x="819646" y="321491"/>
                      <a:pt x="831076" y="316728"/>
                    </a:cubicBezTo>
                    <a:cubicBezTo>
                      <a:pt x="837743" y="304346"/>
                      <a:pt x="858698" y="297678"/>
                      <a:pt x="841553" y="277676"/>
                    </a:cubicBezTo>
                    <a:cubicBezTo>
                      <a:pt x="834886" y="270056"/>
                      <a:pt x="846316" y="263388"/>
                      <a:pt x="852031" y="259578"/>
                    </a:cubicBezTo>
                    <a:cubicBezTo>
                      <a:pt x="857269" y="255768"/>
                      <a:pt x="862508" y="252434"/>
                      <a:pt x="867152" y="248624"/>
                    </a:cubicBezTo>
                    <a:lnTo>
                      <a:pt x="876026" y="238011"/>
                    </a:lnTo>
                    <a:lnTo>
                      <a:pt x="858921" y="241392"/>
                    </a:lnTo>
                    <a:cubicBezTo>
                      <a:pt x="840303" y="244874"/>
                      <a:pt x="823694" y="244338"/>
                      <a:pt x="821551" y="210048"/>
                    </a:cubicBezTo>
                    <a:cubicBezTo>
                      <a:pt x="833933" y="208143"/>
                      <a:pt x="848221" y="208143"/>
                      <a:pt x="857746" y="190998"/>
                    </a:cubicBezTo>
                    <a:cubicBezTo>
                      <a:pt x="861079" y="184807"/>
                      <a:pt x="867032" y="183378"/>
                      <a:pt x="873343" y="184331"/>
                    </a:cubicBezTo>
                    <a:close/>
                    <a:moveTo>
                      <a:pt x="798215" y="181949"/>
                    </a:moveTo>
                    <a:cubicBezTo>
                      <a:pt x="801310" y="182187"/>
                      <a:pt x="803930" y="183378"/>
                      <a:pt x="805359" y="187188"/>
                    </a:cubicBezTo>
                    <a:cubicBezTo>
                      <a:pt x="808216" y="194808"/>
                      <a:pt x="800596" y="194808"/>
                      <a:pt x="795834" y="196713"/>
                    </a:cubicBezTo>
                    <a:cubicBezTo>
                      <a:pt x="790119" y="193856"/>
                      <a:pt x="788214" y="189093"/>
                      <a:pt x="788214" y="182426"/>
                    </a:cubicBezTo>
                    <a:cubicBezTo>
                      <a:pt x="791547" y="182426"/>
                      <a:pt x="795119" y="181711"/>
                      <a:pt x="798215" y="181949"/>
                    </a:cubicBezTo>
                    <a:close/>
                    <a:moveTo>
                      <a:pt x="938708" y="121466"/>
                    </a:moveTo>
                    <a:cubicBezTo>
                      <a:pt x="943471" y="128133"/>
                      <a:pt x="953948" y="130038"/>
                      <a:pt x="952043" y="141468"/>
                    </a:cubicBezTo>
                    <a:lnTo>
                      <a:pt x="951037" y="142501"/>
                    </a:lnTo>
                    <a:lnTo>
                      <a:pt x="953949" y="140516"/>
                    </a:lnTo>
                    <a:cubicBezTo>
                      <a:pt x="952996" y="143373"/>
                      <a:pt x="952996" y="146231"/>
                      <a:pt x="952996" y="148136"/>
                    </a:cubicBezTo>
                    <a:cubicBezTo>
                      <a:pt x="952996" y="154803"/>
                      <a:pt x="952996" y="161471"/>
                      <a:pt x="952996" y="169091"/>
                    </a:cubicBezTo>
                    <a:cubicBezTo>
                      <a:pt x="949662" y="166709"/>
                      <a:pt x="947281" y="162899"/>
                      <a:pt x="944424" y="159804"/>
                    </a:cubicBezTo>
                    <a:lnTo>
                      <a:pt x="933131" y="154863"/>
                    </a:lnTo>
                    <a:lnTo>
                      <a:pt x="931088" y="155756"/>
                    </a:lnTo>
                    <a:cubicBezTo>
                      <a:pt x="931088" y="155756"/>
                      <a:pt x="930136" y="155756"/>
                      <a:pt x="930136" y="155756"/>
                    </a:cubicBezTo>
                    <a:cubicBezTo>
                      <a:pt x="925373" y="152898"/>
                      <a:pt x="906323" y="162423"/>
                      <a:pt x="918706" y="144326"/>
                    </a:cubicBezTo>
                    <a:cubicBezTo>
                      <a:pt x="923468" y="137658"/>
                      <a:pt x="931088" y="131943"/>
                      <a:pt x="931088" y="122418"/>
                    </a:cubicBezTo>
                    <a:cubicBezTo>
                      <a:pt x="934898" y="118608"/>
                      <a:pt x="936803" y="118608"/>
                      <a:pt x="938708" y="121466"/>
                    </a:cubicBezTo>
                    <a:close/>
                    <a:moveTo>
                      <a:pt x="925373" y="107178"/>
                    </a:moveTo>
                    <a:cubicBezTo>
                      <a:pt x="930136" y="111940"/>
                      <a:pt x="934898" y="116703"/>
                      <a:pt x="938708" y="121465"/>
                    </a:cubicBezTo>
                    <a:lnTo>
                      <a:pt x="935851" y="121465"/>
                    </a:lnTo>
                    <a:cubicBezTo>
                      <a:pt x="935851" y="121465"/>
                      <a:pt x="932993" y="121465"/>
                      <a:pt x="932993" y="121465"/>
                    </a:cubicBezTo>
                    <a:cubicBezTo>
                      <a:pt x="923468" y="125275"/>
                      <a:pt x="912991" y="131943"/>
                      <a:pt x="901561" y="123370"/>
                    </a:cubicBezTo>
                    <a:cubicBezTo>
                      <a:pt x="904418" y="109083"/>
                      <a:pt x="915848" y="109083"/>
                      <a:pt x="925373" y="107178"/>
                    </a:cubicBezTo>
                    <a:close/>
                    <a:moveTo>
                      <a:pt x="1021576" y="71936"/>
                    </a:moveTo>
                    <a:cubicBezTo>
                      <a:pt x="1037768" y="75746"/>
                      <a:pt x="1038721" y="87176"/>
                      <a:pt x="1031101" y="97653"/>
                    </a:cubicBezTo>
                    <a:cubicBezTo>
                      <a:pt x="1019671" y="115751"/>
                      <a:pt x="1011098" y="95748"/>
                      <a:pt x="1000621" y="92891"/>
                    </a:cubicBezTo>
                    <a:cubicBezTo>
                      <a:pt x="1002526" y="88128"/>
                      <a:pt x="1005383" y="83366"/>
                      <a:pt x="1007288" y="79556"/>
                    </a:cubicBezTo>
                    <a:cubicBezTo>
                      <a:pt x="1012051" y="76698"/>
                      <a:pt x="1016813" y="74793"/>
                      <a:pt x="1021576" y="71936"/>
                    </a:cubicBezTo>
                    <a:close/>
                    <a:moveTo>
                      <a:pt x="1113849" y="40265"/>
                    </a:moveTo>
                    <a:cubicBezTo>
                      <a:pt x="1128732" y="39074"/>
                      <a:pt x="1143972" y="42885"/>
                      <a:pt x="1159689" y="51933"/>
                    </a:cubicBezTo>
                    <a:cubicBezTo>
                      <a:pt x="1175881" y="68126"/>
                      <a:pt x="1166356" y="76698"/>
                      <a:pt x="1151116" y="84318"/>
                    </a:cubicBezTo>
                    <a:cubicBezTo>
                      <a:pt x="1137781" y="90986"/>
                      <a:pt x="1123494" y="86223"/>
                      <a:pt x="1111111" y="92891"/>
                    </a:cubicBezTo>
                    <a:cubicBezTo>
                      <a:pt x="1083489" y="98606"/>
                      <a:pt x="1067296" y="90033"/>
                      <a:pt x="1070153" y="58601"/>
                    </a:cubicBezTo>
                    <a:cubicBezTo>
                      <a:pt x="1084441" y="47647"/>
                      <a:pt x="1098967" y="41456"/>
                      <a:pt x="1113849" y="40265"/>
                    </a:cubicBezTo>
                    <a:close/>
                    <a:moveTo>
                      <a:pt x="1400760" y="96"/>
                    </a:moveTo>
                    <a:cubicBezTo>
                      <a:pt x="1426031" y="498"/>
                      <a:pt x="1451392" y="2164"/>
                      <a:pt x="1476871" y="5260"/>
                    </a:cubicBezTo>
                    <a:cubicBezTo>
                      <a:pt x="1521639" y="13833"/>
                      <a:pt x="1566406" y="14785"/>
                      <a:pt x="1611174" y="9070"/>
                    </a:cubicBezTo>
                    <a:cubicBezTo>
                      <a:pt x="1614984" y="7165"/>
                      <a:pt x="1619746" y="9070"/>
                      <a:pt x="1619746" y="17643"/>
                    </a:cubicBezTo>
                    <a:cubicBezTo>
                      <a:pt x="1631176" y="13833"/>
                      <a:pt x="1639748" y="20500"/>
                      <a:pt x="1646416" y="28120"/>
                    </a:cubicBezTo>
                    <a:cubicBezTo>
                      <a:pt x="1652131" y="36693"/>
                      <a:pt x="1659751" y="35740"/>
                      <a:pt x="1667371" y="31930"/>
                    </a:cubicBezTo>
                    <a:cubicBezTo>
                      <a:pt x="1693088" y="18119"/>
                      <a:pt x="1717377" y="11690"/>
                      <a:pt x="1742261" y="11690"/>
                    </a:cubicBezTo>
                    <a:cubicBezTo>
                      <a:pt x="1767145" y="11690"/>
                      <a:pt x="1792624" y="18119"/>
                      <a:pt x="1820723" y="30025"/>
                    </a:cubicBezTo>
                    <a:cubicBezTo>
                      <a:pt x="1845488" y="40503"/>
                      <a:pt x="1874063" y="40503"/>
                      <a:pt x="1901686" y="45265"/>
                    </a:cubicBezTo>
                    <a:cubicBezTo>
                      <a:pt x="1905496" y="54790"/>
                      <a:pt x="1888351" y="56695"/>
                      <a:pt x="1894066" y="69078"/>
                    </a:cubicBezTo>
                    <a:cubicBezTo>
                      <a:pt x="1913116" y="57648"/>
                      <a:pt x="1934071" y="52885"/>
                      <a:pt x="1955978" y="55743"/>
                    </a:cubicBezTo>
                    <a:cubicBezTo>
                      <a:pt x="1961693" y="62410"/>
                      <a:pt x="1959788" y="69078"/>
                      <a:pt x="1954073" y="71935"/>
                    </a:cubicBezTo>
                    <a:cubicBezTo>
                      <a:pt x="1939786" y="78603"/>
                      <a:pt x="1939786" y="91938"/>
                      <a:pt x="1935976" y="103368"/>
                    </a:cubicBezTo>
                    <a:cubicBezTo>
                      <a:pt x="1904543" y="124323"/>
                      <a:pt x="1914068" y="142420"/>
                      <a:pt x="1949311" y="161470"/>
                    </a:cubicBezTo>
                    <a:cubicBezTo>
                      <a:pt x="1923593" y="162423"/>
                      <a:pt x="1905496" y="153850"/>
                      <a:pt x="1894066" y="171948"/>
                    </a:cubicBezTo>
                    <a:cubicBezTo>
                      <a:pt x="1899781" y="177663"/>
                      <a:pt x="1909306" y="175758"/>
                      <a:pt x="1913116" y="183378"/>
                    </a:cubicBezTo>
                    <a:cubicBezTo>
                      <a:pt x="1917878" y="187188"/>
                      <a:pt x="1922641" y="195760"/>
                      <a:pt x="1907401" y="196713"/>
                    </a:cubicBezTo>
                    <a:cubicBezTo>
                      <a:pt x="1907401" y="221478"/>
                      <a:pt x="1903591" y="242433"/>
                      <a:pt x="1873111" y="245290"/>
                    </a:cubicBezTo>
                    <a:cubicBezTo>
                      <a:pt x="1842631" y="244338"/>
                      <a:pt x="1879778" y="263388"/>
                      <a:pt x="1866443" y="267198"/>
                    </a:cubicBezTo>
                    <a:cubicBezTo>
                      <a:pt x="1860728" y="271008"/>
                      <a:pt x="1855013" y="271960"/>
                      <a:pt x="1851203" y="270055"/>
                    </a:cubicBezTo>
                    <a:cubicBezTo>
                      <a:pt x="1860728" y="280533"/>
                      <a:pt x="1876921" y="291963"/>
                      <a:pt x="1866443" y="313870"/>
                    </a:cubicBezTo>
                    <a:cubicBezTo>
                      <a:pt x="1859776" y="319585"/>
                      <a:pt x="1852156" y="321490"/>
                      <a:pt x="1843583" y="319585"/>
                    </a:cubicBezTo>
                    <a:cubicBezTo>
                      <a:pt x="1833106" y="315775"/>
                      <a:pt x="1827391" y="307203"/>
                      <a:pt x="1819771" y="300535"/>
                    </a:cubicBezTo>
                    <a:cubicBezTo>
                      <a:pt x="1811198" y="310060"/>
                      <a:pt x="1800721" y="314823"/>
                      <a:pt x="1788338" y="313870"/>
                    </a:cubicBezTo>
                    <a:cubicBezTo>
                      <a:pt x="1791196" y="322443"/>
                      <a:pt x="1796911" y="313870"/>
                      <a:pt x="1800721" y="315775"/>
                    </a:cubicBezTo>
                    <a:cubicBezTo>
                      <a:pt x="1808341" y="314823"/>
                      <a:pt x="1815961" y="312918"/>
                      <a:pt x="1823581" y="314823"/>
                    </a:cubicBezTo>
                    <a:cubicBezTo>
                      <a:pt x="1826438" y="315775"/>
                      <a:pt x="1830248" y="316728"/>
                      <a:pt x="1833106" y="317680"/>
                    </a:cubicBezTo>
                    <a:cubicBezTo>
                      <a:pt x="1838821" y="322443"/>
                      <a:pt x="1842631" y="327205"/>
                      <a:pt x="1838821" y="334825"/>
                    </a:cubicBezTo>
                    <a:cubicBezTo>
                      <a:pt x="1800721" y="354828"/>
                      <a:pt x="1760716" y="371020"/>
                      <a:pt x="1715948" y="370068"/>
                    </a:cubicBezTo>
                    <a:cubicBezTo>
                      <a:pt x="1707376" y="370068"/>
                      <a:pt x="1695946" y="372925"/>
                      <a:pt x="1691183" y="379593"/>
                    </a:cubicBezTo>
                    <a:cubicBezTo>
                      <a:pt x="1662608" y="411025"/>
                      <a:pt x="1627366" y="425313"/>
                      <a:pt x="1586408" y="430075"/>
                    </a:cubicBezTo>
                    <a:cubicBezTo>
                      <a:pt x="1564501" y="432933"/>
                      <a:pt x="1554976" y="450078"/>
                      <a:pt x="1542593" y="468175"/>
                    </a:cubicBezTo>
                    <a:cubicBezTo>
                      <a:pt x="1522591" y="497703"/>
                      <a:pt x="1501636" y="527230"/>
                      <a:pt x="1480681" y="555805"/>
                    </a:cubicBezTo>
                    <a:cubicBezTo>
                      <a:pt x="1475918" y="562473"/>
                      <a:pt x="1469251" y="562473"/>
                      <a:pt x="1462583" y="562473"/>
                    </a:cubicBezTo>
                    <a:cubicBezTo>
                      <a:pt x="1419721" y="558663"/>
                      <a:pt x="1380668" y="507228"/>
                      <a:pt x="1385431" y="462460"/>
                    </a:cubicBezTo>
                    <a:cubicBezTo>
                      <a:pt x="1388288" y="441505"/>
                      <a:pt x="1374001" y="421503"/>
                      <a:pt x="1379716" y="398643"/>
                    </a:cubicBezTo>
                    <a:cubicBezTo>
                      <a:pt x="1387336" y="363400"/>
                      <a:pt x="1418768" y="354828"/>
                      <a:pt x="1441628" y="335778"/>
                    </a:cubicBezTo>
                    <a:cubicBezTo>
                      <a:pt x="1443533" y="331015"/>
                      <a:pt x="1445438" y="325300"/>
                      <a:pt x="1449248" y="321490"/>
                    </a:cubicBezTo>
                    <a:cubicBezTo>
                      <a:pt x="1454011" y="314823"/>
                      <a:pt x="1454963" y="306250"/>
                      <a:pt x="1461631" y="300535"/>
                    </a:cubicBezTo>
                    <a:cubicBezTo>
                      <a:pt x="1451153" y="280533"/>
                      <a:pt x="1439723" y="265293"/>
                      <a:pt x="1412101" y="280533"/>
                    </a:cubicBezTo>
                    <a:cubicBezTo>
                      <a:pt x="1425436" y="259578"/>
                      <a:pt x="1438771" y="241480"/>
                      <a:pt x="1434961" y="215763"/>
                    </a:cubicBezTo>
                    <a:cubicBezTo>
                      <a:pt x="1430198" y="178615"/>
                      <a:pt x="1409243" y="158613"/>
                      <a:pt x="1371143" y="160518"/>
                    </a:cubicBezTo>
                    <a:cubicBezTo>
                      <a:pt x="1357808" y="161470"/>
                      <a:pt x="1343521" y="159565"/>
                      <a:pt x="1331138" y="162423"/>
                    </a:cubicBezTo>
                    <a:cubicBezTo>
                      <a:pt x="1317803" y="165280"/>
                      <a:pt x="1310183" y="161470"/>
                      <a:pt x="1303516" y="150040"/>
                    </a:cubicBezTo>
                    <a:cubicBezTo>
                      <a:pt x="1296848" y="136705"/>
                      <a:pt x="1300658" y="131943"/>
                      <a:pt x="1313993" y="130038"/>
                    </a:cubicBezTo>
                    <a:cubicBezTo>
                      <a:pt x="1321613" y="129085"/>
                      <a:pt x="1316851" y="124323"/>
                      <a:pt x="1313041" y="121465"/>
                    </a:cubicBezTo>
                    <a:cubicBezTo>
                      <a:pt x="1283513" y="99558"/>
                      <a:pt x="1311136" y="99558"/>
                      <a:pt x="1323518" y="96700"/>
                    </a:cubicBezTo>
                    <a:cubicBezTo>
                      <a:pt x="1344473" y="92890"/>
                      <a:pt x="1365428" y="88128"/>
                      <a:pt x="1387336" y="88128"/>
                    </a:cubicBezTo>
                    <a:cubicBezTo>
                      <a:pt x="1399718" y="88128"/>
                      <a:pt x="1414006" y="81460"/>
                      <a:pt x="1394003" y="68125"/>
                    </a:cubicBezTo>
                    <a:cubicBezTo>
                      <a:pt x="1402576" y="42408"/>
                      <a:pt x="1427341" y="49075"/>
                      <a:pt x="1445438" y="41455"/>
                    </a:cubicBezTo>
                    <a:lnTo>
                      <a:pt x="1471104" y="35589"/>
                    </a:lnTo>
                    <a:lnTo>
                      <a:pt x="1469608" y="35026"/>
                    </a:lnTo>
                    <a:cubicBezTo>
                      <a:pt x="1465441" y="34550"/>
                      <a:pt x="1461155" y="34788"/>
                      <a:pt x="1456869" y="34788"/>
                    </a:cubicBezTo>
                    <a:cubicBezTo>
                      <a:pt x="1424484" y="38598"/>
                      <a:pt x="1396861" y="56695"/>
                      <a:pt x="1365429" y="60505"/>
                    </a:cubicBezTo>
                    <a:cubicBezTo>
                      <a:pt x="1307326" y="66220"/>
                      <a:pt x="1264464" y="112893"/>
                      <a:pt x="1208266" y="122418"/>
                    </a:cubicBezTo>
                    <a:cubicBezTo>
                      <a:pt x="1196836" y="130038"/>
                      <a:pt x="1186359" y="129085"/>
                      <a:pt x="1175881" y="122418"/>
                    </a:cubicBezTo>
                    <a:cubicBezTo>
                      <a:pt x="1178739" y="129085"/>
                      <a:pt x="1197789" y="127180"/>
                      <a:pt x="1187311" y="142420"/>
                    </a:cubicBezTo>
                    <a:cubicBezTo>
                      <a:pt x="1185406" y="144325"/>
                      <a:pt x="1182549" y="146230"/>
                      <a:pt x="1180644" y="149088"/>
                    </a:cubicBezTo>
                    <a:cubicBezTo>
                      <a:pt x="1173262" y="152183"/>
                      <a:pt x="1165939" y="153434"/>
                      <a:pt x="1158647" y="153642"/>
                    </a:cubicBezTo>
                    <a:lnTo>
                      <a:pt x="1143520" y="152466"/>
                    </a:lnTo>
                    <a:lnTo>
                      <a:pt x="1148259" y="153731"/>
                    </a:lnTo>
                    <a:cubicBezTo>
                      <a:pt x="1153498" y="157422"/>
                      <a:pt x="1155879" y="163851"/>
                      <a:pt x="1152069" y="175758"/>
                    </a:cubicBezTo>
                    <a:cubicBezTo>
                      <a:pt x="1112064" y="198618"/>
                      <a:pt x="1069201" y="175758"/>
                      <a:pt x="1029196" y="182425"/>
                    </a:cubicBezTo>
                    <a:cubicBezTo>
                      <a:pt x="1020624" y="171948"/>
                      <a:pt x="980619" y="182425"/>
                      <a:pt x="1006336" y="148135"/>
                    </a:cubicBezTo>
                    <a:cubicBezTo>
                      <a:pt x="1011099" y="141468"/>
                      <a:pt x="1003479" y="136705"/>
                      <a:pt x="995859" y="134800"/>
                    </a:cubicBezTo>
                    <a:cubicBezTo>
                      <a:pt x="984429" y="131943"/>
                      <a:pt x="981571" y="125275"/>
                      <a:pt x="987286" y="114798"/>
                    </a:cubicBezTo>
                    <a:cubicBezTo>
                      <a:pt x="1010146" y="115750"/>
                      <a:pt x="1027291" y="130990"/>
                      <a:pt x="1049199" y="134800"/>
                    </a:cubicBezTo>
                    <a:cubicBezTo>
                      <a:pt x="1053009" y="140515"/>
                      <a:pt x="1055866" y="147183"/>
                      <a:pt x="1064439" y="149088"/>
                    </a:cubicBezTo>
                    <a:cubicBezTo>
                      <a:pt x="1074916" y="150993"/>
                      <a:pt x="1085394" y="150278"/>
                      <a:pt x="1095871" y="149326"/>
                    </a:cubicBezTo>
                    <a:lnTo>
                      <a:pt x="1106484" y="148924"/>
                    </a:lnTo>
                    <a:lnTo>
                      <a:pt x="1093014" y="149088"/>
                    </a:lnTo>
                    <a:cubicBezTo>
                      <a:pt x="1081584" y="144325"/>
                      <a:pt x="1067296" y="146230"/>
                      <a:pt x="1062534" y="131943"/>
                    </a:cubicBezTo>
                    <a:cubicBezTo>
                      <a:pt x="1083489" y="115750"/>
                      <a:pt x="1102539" y="93843"/>
                      <a:pt x="1133971" y="110988"/>
                    </a:cubicBezTo>
                    <a:cubicBezTo>
                      <a:pt x="1150164" y="112893"/>
                      <a:pt x="1147306" y="91938"/>
                      <a:pt x="1158736" y="88128"/>
                    </a:cubicBezTo>
                    <a:cubicBezTo>
                      <a:pt x="1164451" y="84318"/>
                      <a:pt x="1172071" y="81460"/>
                      <a:pt x="1173024" y="73840"/>
                    </a:cubicBezTo>
                    <a:cubicBezTo>
                      <a:pt x="1176834" y="44313"/>
                      <a:pt x="1193979" y="46218"/>
                      <a:pt x="1214934" y="54790"/>
                    </a:cubicBezTo>
                    <a:cubicBezTo>
                      <a:pt x="1234936" y="51933"/>
                      <a:pt x="1254939" y="44313"/>
                      <a:pt x="1275894" y="44313"/>
                    </a:cubicBezTo>
                    <a:cubicBezTo>
                      <a:pt x="1253986" y="44313"/>
                      <a:pt x="1233031" y="51933"/>
                      <a:pt x="1211124" y="51933"/>
                    </a:cubicBezTo>
                    <a:cubicBezTo>
                      <a:pt x="1199694" y="46218"/>
                      <a:pt x="1184454" y="50028"/>
                      <a:pt x="1174929" y="39550"/>
                    </a:cubicBezTo>
                    <a:cubicBezTo>
                      <a:pt x="1174929" y="34788"/>
                      <a:pt x="1174929" y="30978"/>
                      <a:pt x="1174929" y="26215"/>
                    </a:cubicBezTo>
                    <a:cubicBezTo>
                      <a:pt x="1249938" y="9070"/>
                      <a:pt x="1324947" y="-1110"/>
                      <a:pt x="1400760" y="96"/>
                    </a:cubicBezTo>
                    <a:close/>
                  </a:path>
                </a:pathLst>
              </a:custGeom>
              <a:solidFill>
                <a:schemeClr val="accent2">
                  <a:lumMod val="40000"/>
                  <a:lumOff val="60000"/>
                </a:schemeClr>
              </a:solidFill>
              <a:ln w="9525" cap="flat">
                <a:noFill/>
                <a:prstDash val="solid"/>
                <a:miter/>
              </a:ln>
            </p:spPr>
            <p:txBody>
              <a:bodyPr rtlCol="0" anchor="ctr"/>
              <a:lstStyle/>
              <a:p>
                <a:endParaRPr lang="en-US" dirty="0"/>
              </a:p>
            </p:txBody>
          </p:sp>
        </p:grpSp>
      </p:grpSp>
      <p:sp>
        <p:nvSpPr>
          <p:cNvPr id="3" name="Speech Bubble: Rectangle with Corners Rounded 2">
            <a:extLst>
              <a:ext uri="{FF2B5EF4-FFF2-40B4-BE49-F238E27FC236}">
                <a16:creationId xmlns:a16="http://schemas.microsoft.com/office/drawing/2014/main" id="{80407B15-D307-45C1-4CDF-38E50C2F2732}"/>
              </a:ext>
            </a:extLst>
          </p:cNvPr>
          <p:cNvSpPr/>
          <p:nvPr/>
        </p:nvSpPr>
        <p:spPr>
          <a:xfrm>
            <a:off x="5910814" y="2111411"/>
            <a:ext cx="4501549" cy="2855802"/>
          </a:xfrm>
          <a:prstGeom prst="wedgeRoundRectCallout">
            <a:avLst>
              <a:gd name="adj1" fmla="val -90204"/>
              <a:gd name="adj2" fmla="val -16518"/>
              <a:gd name="adj3" fmla="val 16667"/>
            </a:avLst>
          </a:prstGeom>
          <a:ln w="38100"/>
        </p:spPr>
        <p:style>
          <a:lnRef idx="2">
            <a:schemeClr val="accent6"/>
          </a:lnRef>
          <a:fillRef idx="1">
            <a:schemeClr val="lt1"/>
          </a:fillRef>
          <a:effectRef idx="0">
            <a:schemeClr val="accent6"/>
          </a:effectRef>
          <a:fontRef idx="minor">
            <a:schemeClr val="dk1"/>
          </a:fontRef>
        </p:style>
        <p:txBody>
          <a:bodyPr rtlCol="0" anchor="ctr"/>
          <a:lstStyle/>
          <a:p>
            <a:pPr algn="ctr"/>
            <a:r>
              <a:rPr lang="en-US" sz="3600" b="1" dirty="0"/>
              <a:t>Smart Buildings</a:t>
            </a:r>
          </a:p>
          <a:p>
            <a:pPr lvl="0">
              <a:defRPr/>
            </a:pPr>
            <a:endParaRPr lang="en-US" b="1" dirty="0">
              <a:solidFill>
                <a:srgbClr val="181E25"/>
              </a:solidFill>
              <a:latin typeface="__Inter_03f01d"/>
            </a:endParaRPr>
          </a:p>
          <a:p>
            <a:pPr>
              <a:buFont typeface="Arial" panose="020B0604020202020204" pitchFamily="34" charset="0"/>
              <a:buChar char="•"/>
            </a:pPr>
            <a:r>
              <a:rPr lang="en-US" dirty="0"/>
              <a:t> Temperature and Humidity Monitoring</a:t>
            </a:r>
          </a:p>
          <a:p>
            <a:pPr>
              <a:buFont typeface="Arial" panose="020B0604020202020204" pitchFamily="34" charset="0"/>
              <a:buChar char="•"/>
            </a:pPr>
            <a:r>
              <a:rPr lang="en-US" dirty="0"/>
              <a:t> Room Occupancy</a:t>
            </a:r>
          </a:p>
          <a:p>
            <a:pPr>
              <a:buFont typeface="Arial" panose="020B0604020202020204" pitchFamily="34" charset="0"/>
              <a:buChar char="•"/>
            </a:pPr>
            <a:r>
              <a:rPr lang="en-US" dirty="0"/>
              <a:t> Motion Detection</a:t>
            </a:r>
          </a:p>
          <a:p>
            <a:pPr>
              <a:buFont typeface="Arial" panose="020B0604020202020204" pitchFamily="34" charset="0"/>
              <a:buChar char="•"/>
            </a:pPr>
            <a:r>
              <a:rPr lang="en-US" dirty="0"/>
              <a:t> Smart Water Metering</a:t>
            </a:r>
          </a:p>
          <a:p>
            <a:pPr>
              <a:buFont typeface="Arial" panose="020B0604020202020204" pitchFamily="34" charset="0"/>
              <a:buChar char="•"/>
            </a:pPr>
            <a:r>
              <a:rPr lang="en-US" dirty="0"/>
              <a:t> Fire, flood, CO/CO2 level Monitoring</a:t>
            </a:r>
          </a:p>
        </p:txBody>
      </p:sp>
    </p:spTree>
    <p:extLst>
      <p:ext uri="{BB962C8B-B14F-4D97-AF65-F5344CB8AC3E}">
        <p14:creationId xmlns:p14="http://schemas.microsoft.com/office/powerpoint/2010/main" val="109196462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528"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ppt_x</p:attrName>
                                        </p:attrNameLst>
                                      </p:cBhvr>
                                      <p:tavLst>
                                        <p:tav tm="0">
                                          <p:val>
                                            <p:fltVal val="0.5"/>
                                          </p:val>
                                        </p:tav>
                                        <p:tav tm="100000">
                                          <p:val>
                                            <p:strVal val="#ppt_x"/>
                                          </p:val>
                                        </p:tav>
                                      </p:tavLst>
                                    </p:anim>
                                    <p:anim calcmode="lin" valueType="num">
                                      <p:cBhvr>
                                        <p:cTn id="10" dur="1000" fill="hold"/>
                                        <p:tgtEl>
                                          <p:spTgt spid="3"/>
                                        </p:tgtEl>
                                        <p:attrNameLst>
                                          <p:attrName>ppt_y</p:attrName>
                                        </p:attrNameLst>
                                      </p:cBhvr>
                                      <p:tavLst>
                                        <p:tav tm="0">
                                          <p:val>
                                            <p:fltVal val="0.5"/>
                                          </p:val>
                                        </p:tav>
                                        <p:tav tm="100000">
                                          <p:val>
                                            <p:strVal val="#ppt_y"/>
                                          </p:val>
                                        </p:tav>
                                      </p:tavLst>
                                    </p:anim>
                                  </p:childTnLst>
                                </p:cTn>
                              </p:par>
                            </p:childTnLst>
                          </p:cTn>
                        </p:par>
                        <p:par>
                          <p:cTn id="11" fill="hold">
                            <p:stCondLst>
                              <p:cond delay="1000"/>
                            </p:stCondLst>
                            <p:childTnLst>
                              <p:par>
                                <p:cTn id="12" presetID="10" presetClass="entr" presetSubtype="0" fill="hold" nodeType="after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500"/>
                                        <p:tgtEl>
                                          <p:spTgt spid="3">
                                            <p:txEl>
                                              <p:pRg st="0" end="0"/>
                                            </p:txEl>
                                          </p:spTgt>
                                        </p:tgtEl>
                                      </p:cBhvr>
                                    </p:animEffect>
                                  </p:childTnLst>
                                </p:cTn>
                              </p:par>
                            </p:childTnLst>
                          </p:cTn>
                        </p:par>
                        <p:par>
                          <p:cTn id="15" fill="hold">
                            <p:stCondLst>
                              <p:cond delay="1500"/>
                            </p:stCondLst>
                            <p:childTnLst>
                              <p:par>
                                <p:cTn id="16" presetID="10" presetClass="entr" presetSubtype="0" fill="hold" nodeType="after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fade">
                                      <p:cBhvr>
                                        <p:cTn id="18" dur="500"/>
                                        <p:tgtEl>
                                          <p:spTgt spid="3">
                                            <p:txEl>
                                              <p:pRg st="2" end="2"/>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500"/>
                                        <p:tgtEl>
                                          <p:spTgt spid="3">
                                            <p:txEl>
                                              <p:pRg st="3" end="3"/>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fade">
                                      <p:cBhvr>
                                        <p:cTn id="24" dur="500"/>
                                        <p:tgtEl>
                                          <p:spTgt spid="3">
                                            <p:txEl>
                                              <p:pRg st="4" end="4"/>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3">
                                            <p:txEl>
                                              <p:pRg st="6" end="6"/>
                                            </p:txEl>
                                          </p:spTgt>
                                        </p:tgtEl>
                                        <p:attrNameLst>
                                          <p:attrName>style.visibility</p:attrName>
                                        </p:attrNameLst>
                                      </p:cBhvr>
                                      <p:to>
                                        <p:strVal val="visible"/>
                                      </p:to>
                                    </p:set>
                                    <p:animEffect transition="in" filter="fade">
                                      <p:cBhvr>
                                        <p:cTn id="30" dur="500"/>
                                        <p:tgtEl>
                                          <p:spTgt spid="3">
                                            <p:txEl>
                                              <p:pRg st="6" end="6"/>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xit" presetSubtype="0" fill="hold" grpId="2" nodeType="clickEffect">
                                  <p:stCondLst>
                                    <p:cond delay="0"/>
                                  </p:stCondLst>
                                  <p:childTnLst>
                                    <p:animEffect transition="out" filter="fade">
                                      <p:cBhvr>
                                        <p:cTn id="34" dur="500"/>
                                        <p:tgtEl>
                                          <p:spTgt spid="3">
                                            <p:txEl>
                                              <p:pRg st="0" end="0"/>
                                            </p:txEl>
                                          </p:spTgt>
                                        </p:tgtEl>
                                      </p:cBhvr>
                                    </p:animEffect>
                                    <p:set>
                                      <p:cBhvr>
                                        <p:cTn id="35" dur="1" fill="hold">
                                          <p:stCondLst>
                                            <p:cond delay="499"/>
                                          </p:stCondLst>
                                        </p:cTn>
                                        <p:tgtEl>
                                          <p:spTgt spid="3">
                                            <p:txEl>
                                              <p:pRg st="0" end="0"/>
                                            </p:txEl>
                                          </p:spTgt>
                                        </p:tgtEl>
                                        <p:attrNameLst>
                                          <p:attrName>style.visibility</p:attrName>
                                        </p:attrNameLst>
                                      </p:cBhvr>
                                      <p:to>
                                        <p:strVal val="hidden"/>
                                      </p:to>
                                    </p:set>
                                  </p:childTnLst>
                                </p:cTn>
                              </p:par>
                              <p:par>
                                <p:cTn id="36" presetID="10" presetClass="exit" presetSubtype="0" fill="hold" grpId="2" nodeType="withEffect">
                                  <p:stCondLst>
                                    <p:cond delay="0"/>
                                  </p:stCondLst>
                                  <p:childTnLst>
                                    <p:animEffect transition="out" filter="fade">
                                      <p:cBhvr>
                                        <p:cTn id="37" dur="500"/>
                                        <p:tgtEl>
                                          <p:spTgt spid="3">
                                            <p:txEl>
                                              <p:pRg st="1" end="1"/>
                                            </p:txEl>
                                          </p:spTgt>
                                        </p:tgtEl>
                                      </p:cBhvr>
                                    </p:animEffect>
                                    <p:set>
                                      <p:cBhvr>
                                        <p:cTn id="38" dur="1" fill="hold">
                                          <p:stCondLst>
                                            <p:cond delay="499"/>
                                          </p:stCondLst>
                                        </p:cTn>
                                        <p:tgtEl>
                                          <p:spTgt spid="3">
                                            <p:txEl>
                                              <p:pRg st="1" end="1"/>
                                            </p:txEl>
                                          </p:spTgt>
                                        </p:tgtEl>
                                        <p:attrNameLst>
                                          <p:attrName>style.visibility</p:attrName>
                                        </p:attrNameLst>
                                      </p:cBhvr>
                                      <p:to>
                                        <p:strVal val="hidden"/>
                                      </p:to>
                                    </p:set>
                                  </p:childTnLst>
                                </p:cTn>
                              </p:par>
                              <p:par>
                                <p:cTn id="39" presetID="10" presetClass="exit" presetSubtype="0" fill="hold" grpId="2" nodeType="withEffect">
                                  <p:stCondLst>
                                    <p:cond delay="0"/>
                                  </p:stCondLst>
                                  <p:childTnLst>
                                    <p:animEffect transition="out" filter="fade">
                                      <p:cBhvr>
                                        <p:cTn id="40" dur="500"/>
                                        <p:tgtEl>
                                          <p:spTgt spid="3">
                                            <p:txEl>
                                              <p:pRg st="2" end="2"/>
                                            </p:txEl>
                                          </p:spTgt>
                                        </p:tgtEl>
                                      </p:cBhvr>
                                    </p:animEffect>
                                    <p:set>
                                      <p:cBhvr>
                                        <p:cTn id="41" dur="1" fill="hold">
                                          <p:stCondLst>
                                            <p:cond delay="499"/>
                                          </p:stCondLst>
                                        </p:cTn>
                                        <p:tgtEl>
                                          <p:spTgt spid="3">
                                            <p:txEl>
                                              <p:pRg st="2" end="2"/>
                                            </p:txEl>
                                          </p:spTgt>
                                        </p:tgtEl>
                                        <p:attrNameLst>
                                          <p:attrName>style.visibility</p:attrName>
                                        </p:attrNameLst>
                                      </p:cBhvr>
                                      <p:to>
                                        <p:strVal val="hidden"/>
                                      </p:to>
                                    </p:set>
                                  </p:childTnLst>
                                </p:cTn>
                              </p:par>
                              <p:par>
                                <p:cTn id="42" presetID="10" presetClass="exit" presetSubtype="0" fill="hold" grpId="2" nodeType="withEffect">
                                  <p:stCondLst>
                                    <p:cond delay="0"/>
                                  </p:stCondLst>
                                  <p:childTnLst>
                                    <p:animEffect transition="out" filter="fade">
                                      <p:cBhvr>
                                        <p:cTn id="43" dur="500"/>
                                        <p:tgtEl>
                                          <p:spTgt spid="3">
                                            <p:txEl>
                                              <p:pRg st="3" end="3"/>
                                            </p:txEl>
                                          </p:spTgt>
                                        </p:tgtEl>
                                      </p:cBhvr>
                                    </p:animEffect>
                                    <p:set>
                                      <p:cBhvr>
                                        <p:cTn id="44" dur="1" fill="hold">
                                          <p:stCondLst>
                                            <p:cond delay="499"/>
                                          </p:stCondLst>
                                        </p:cTn>
                                        <p:tgtEl>
                                          <p:spTgt spid="3">
                                            <p:txEl>
                                              <p:pRg st="3" end="3"/>
                                            </p:txEl>
                                          </p:spTgt>
                                        </p:tgtEl>
                                        <p:attrNameLst>
                                          <p:attrName>style.visibility</p:attrName>
                                        </p:attrNameLst>
                                      </p:cBhvr>
                                      <p:to>
                                        <p:strVal val="hidden"/>
                                      </p:to>
                                    </p:set>
                                  </p:childTnLst>
                                </p:cTn>
                              </p:par>
                              <p:par>
                                <p:cTn id="45" presetID="10" presetClass="exit" presetSubtype="0" fill="hold" grpId="2" nodeType="withEffect">
                                  <p:stCondLst>
                                    <p:cond delay="0"/>
                                  </p:stCondLst>
                                  <p:childTnLst>
                                    <p:animEffect transition="out" filter="fade">
                                      <p:cBhvr>
                                        <p:cTn id="46" dur="500"/>
                                        <p:tgtEl>
                                          <p:spTgt spid="3">
                                            <p:txEl>
                                              <p:pRg st="4" end="4"/>
                                            </p:txEl>
                                          </p:spTgt>
                                        </p:tgtEl>
                                      </p:cBhvr>
                                    </p:animEffect>
                                    <p:set>
                                      <p:cBhvr>
                                        <p:cTn id="47" dur="1" fill="hold">
                                          <p:stCondLst>
                                            <p:cond delay="499"/>
                                          </p:stCondLst>
                                        </p:cTn>
                                        <p:tgtEl>
                                          <p:spTgt spid="3">
                                            <p:txEl>
                                              <p:pRg st="4" end="4"/>
                                            </p:txEl>
                                          </p:spTgt>
                                        </p:tgtEl>
                                        <p:attrNameLst>
                                          <p:attrName>style.visibility</p:attrName>
                                        </p:attrNameLst>
                                      </p:cBhvr>
                                      <p:to>
                                        <p:strVal val="hidden"/>
                                      </p:to>
                                    </p:set>
                                  </p:childTnLst>
                                </p:cTn>
                              </p:par>
                              <p:par>
                                <p:cTn id="48" presetID="10" presetClass="exit" presetSubtype="0" fill="hold" grpId="2" nodeType="withEffect">
                                  <p:stCondLst>
                                    <p:cond delay="0"/>
                                  </p:stCondLst>
                                  <p:childTnLst>
                                    <p:animEffect transition="out" filter="fade">
                                      <p:cBhvr>
                                        <p:cTn id="49" dur="500"/>
                                        <p:tgtEl>
                                          <p:spTgt spid="3">
                                            <p:txEl>
                                              <p:pRg st="5" end="5"/>
                                            </p:txEl>
                                          </p:spTgt>
                                        </p:tgtEl>
                                      </p:cBhvr>
                                    </p:animEffect>
                                    <p:set>
                                      <p:cBhvr>
                                        <p:cTn id="50" dur="1" fill="hold">
                                          <p:stCondLst>
                                            <p:cond delay="499"/>
                                          </p:stCondLst>
                                        </p:cTn>
                                        <p:tgtEl>
                                          <p:spTgt spid="3">
                                            <p:txEl>
                                              <p:pRg st="5" end="5"/>
                                            </p:txEl>
                                          </p:spTgt>
                                        </p:tgtEl>
                                        <p:attrNameLst>
                                          <p:attrName>style.visibility</p:attrName>
                                        </p:attrNameLst>
                                      </p:cBhvr>
                                      <p:to>
                                        <p:strVal val="hidden"/>
                                      </p:to>
                                    </p:set>
                                  </p:childTnLst>
                                </p:cTn>
                              </p:par>
                              <p:par>
                                <p:cTn id="51" presetID="10" presetClass="exit" presetSubtype="0" fill="hold" grpId="2" nodeType="withEffect">
                                  <p:stCondLst>
                                    <p:cond delay="0"/>
                                  </p:stCondLst>
                                  <p:childTnLst>
                                    <p:animEffect transition="out" filter="fade">
                                      <p:cBhvr>
                                        <p:cTn id="52" dur="500"/>
                                        <p:tgtEl>
                                          <p:spTgt spid="3">
                                            <p:txEl>
                                              <p:pRg st="6" end="6"/>
                                            </p:txEl>
                                          </p:spTgt>
                                        </p:tgtEl>
                                      </p:cBhvr>
                                    </p:animEffect>
                                    <p:set>
                                      <p:cBhvr>
                                        <p:cTn id="53" dur="1" fill="hold">
                                          <p:stCondLst>
                                            <p:cond delay="499"/>
                                          </p:stCondLst>
                                        </p:cTn>
                                        <p:tgtEl>
                                          <p:spTgt spid="3">
                                            <p:txEl>
                                              <p:pRg st="6" end="6"/>
                                            </p:txEl>
                                          </p:spTgt>
                                        </p:tgtEl>
                                        <p:attrNameLst>
                                          <p:attrName>style.visibility</p:attrName>
                                        </p:attrNameLst>
                                      </p:cBhvr>
                                      <p:to>
                                        <p:strVal val="hidden"/>
                                      </p:to>
                                    </p:set>
                                  </p:childTnLst>
                                </p:cTn>
                              </p:par>
                            </p:childTnLst>
                          </p:cTn>
                        </p:par>
                        <p:par>
                          <p:cTn id="54" fill="hold">
                            <p:stCondLst>
                              <p:cond delay="500"/>
                            </p:stCondLst>
                            <p:childTnLst>
                              <p:par>
                                <p:cTn id="55" presetID="53" presetClass="exit" presetSubtype="544" fill="hold" grpId="1" nodeType="afterEffect">
                                  <p:stCondLst>
                                    <p:cond delay="0"/>
                                  </p:stCondLst>
                                  <p:childTnLst>
                                    <p:anim calcmode="lin" valueType="num">
                                      <p:cBhvr>
                                        <p:cTn id="56" dur="500"/>
                                        <p:tgtEl>
                                          <p:spTgt spid="3"/>
                                        </p:tgtEl>
                                        <p:attrNameLst>
                                          <p:attrName>ppt_w</p:attrName>
                                        </p:attrNameLst>
                                      </p:cBhvr>
                                      <p:tavLst>
                                        <p:tav tm="0">
                                          <p:val>
                                            <p:strVal val="ppt_w"/>
                                          </p:val>
                                        </p:tav>
                                        <p:tav tm="100000">
                                          <p:val>
                                            <p:fltVal val="0"/>
                                          </p:val>
                                        </p:tav>
                                      </p:tavLst>
                                    </p:anim>
                                    <p:anim calcmode="lin" valueType="num">
                                      <p:cBhvr>
                                        <p:cTn id="57" dur="500"/>
                                        <p:tgtEl>
                                          <p:spTgt spid="3"/>
                                        </p:tgtEl>
                                        <p:attrNameLst>
                                          <p:attrName>ppt_h</p:attrName>
                                        </p:attrNameLst>
                                      </p:cBhvr>
                                      <p:tavLst>
                                        <p:tav tm="0">
                                          <p:val>
                                            <p:strVal val="ppt_h"/>
                                          </p:val>
                                        </p:tav>
                                        <p:tav tm="100000">
                                          <p:val>
                                            <p:fltVal val="0"/>
                                          </p:val>
                                        </p:tav>
                                      </p:tavLst>
                                    </p:anim>
                                    <p:animEffect transition="out" filter="fade">
                                      <p:cBhvr>
                                        <p:cTn id="58" dur="500"/>
                                        <p:tgtEl>
                                          <p:spTgt spid="3"/>
                                        </p:tgtEl>
                                      </p:cBhvr>
                                    </p:animEffect>
                                    <p:anim calcmode="lin" valueType="num">
                                      <p:cBhvr>
                                        <p:cTn id="59" dur="500"/>
                                        <p:tgtEl>
                                          <p:spTgt spid="3"/>
                                        </p:tgtEl>
                                        <p:attrNameLst>
                                          <p:attrName>ppt_x</p:attrName>
                                        </p:attrNameLst>
                                      </p:cBhvr>
                                      <p:tavLst>
                                        <p:tav tm="0">
                                          <p:val>
                                            <p:strVal val="ppt_x"/>
                                          </p:val>
                                        </p:tav>
                                        <p:tav tm="100000">
                                          <p:val>
                                            <p:fltVal val="0.5"/>
                                          </p:val>
                                        </p:tav>
                                      </p:tavLst>
                                    </p:anim>
                                    <p:anim calcmode="lin" valueType="num">
                                      <p:cBhvr>
                                        <p:cTn id="60" dur="500"/>
                                        <p:tgtEl>
                                          <p:spTgt spid="3"/>
                                        </p:tgtEl>
                                        <p:attrNameLst>
                                          <p:attrName>ppt_y</p:attrName>
                                        </p:attrNameLst>
                                      </p:cBhvr>
                                      <p:tavLst>
                                        <p:tav tm="0">
                                          <p:val>
                                            <p:strVal val="ppt_y"/>
                                          </p:val>
                                        </p:tav>
                                        <p:tav tm="100000">
                                          <p:val>
                                            <p:fltVal val="0.5"/>
                                          </p:val>
                                        </p:tav>
                                      </p:tavLst>
                                    </p:anim>
                                    <p:set>
                                      <p:cBhvr>
                                        <p:cTn id="61"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3" grpId="2" uiExpand="1" build="allAtOnce"/>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BC3721-7511-C7DA-7A72-78DEC2AB2E7D}"/>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E3E72D93-399E-A2E1-DB3F-30112C2A94F3}"/>
              </a:ext>
            </a:extLst>
          </p:cNvPr>
          <p:cNvSpPr>
            <a:spLocks noGrp="1"/>
          </p:cNvSpPr>
          <p:nvPr>
            <p:ph type="body" sz="quarter" idx="10"/>
          </p:nvPr>
        </p:nvSpPr>
        <p:spPr>
          <a:xfrm>
            <a:off x="309401" y="529514"/>
            <a:ext cx="11573197" cy="724247"/>
          </a:xfrm>
        </p:spPr>
        <p:txBody>
          <a:bodyPr/>
          <a:lstStyle/>
          <a:p>
            <a:r>
              <a:rPr lang="en-US" dirty="0"/>
              <a:t>What is LoRa</a:t>
            </a:r>
          </a:p>
        </p:txBody>
      </p:sp>
      <p:pic>
        <p:nvPicPr>
          <p:cNvPr id="36" name="Graphic 35">
            <a:extLst>
              <a:ext uri="{FF2B5EF4-FFF2-40B4-BE49-F238E27FC236}">
                <a16:creationId xmlns:a16="http://schemas.microsoft.com/office/drawing/2014/main" id="{3E0173E3-2DDE-5CBB-C1B6-BDE9247983A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158351" y="5327240"/>
            <a:ext cx="724247" cy="724247"/>
          </a:xfrm>
          <a:prstGeom prst="rect">
            <a:avLst/>
          </a:prstGeom>
        </p:spPr>
      </p:pic>
      <p:sp>
        <p:nvSpPr>
          <p:cNvPr id="44" name="TextBox 43">
            <a:extLst>
              <a:ext uri="{FF2B5EF4-FFF2-40B4-BE49-F238E27FC236}">
                <a16:creationId xmlns:a16="http://schemas.microsoft.com/office/drawing/2014/main" id="{6CE726DE-C448-6BF5-36F4-8A771B542D34}"/>
              </a:ext>
            </a:extLst>
          </p:cNvPr>
          <p:cNvSpPr txBox="1"/>
          <p:nvPr/>
        </p:nvSpPr>
        <p:spPr>
          <a:xfrm>
            <a:off x="10956964" y="6051487"/>
            <a:ext cx="925634" cy="276999"/>
          </a:xfrm>
          <a:prstGeom prst="rect">
            <a:avLst/>
          </a:prstGeom>
          <a:noFill/>
        </p:spPr>
        <p:txBody>
          <a:bodyPr wrap="square" rtlCol="0">
            <a:spAutoFit/>
          </a:bodyPr>
          <a:lstStyle/>
          <a:p>
            <a:pPr algn="r"/>
            <a:r>
              <a:rPr lang="fa-IR" sz="1200" dirty="0"/>
              <a:t>5</a:t>
            </a:r>
            <a:r>
              <a:rPr lang="en-US" sz="1200" dirty="0"/>
              <a:t> of 23</a:t>
            </a:r>
          </a:p>
        </p:txBody>
      </p:sp>
      <p:sp>
        <p:nvSpPr>
          <p:cNvPr id="45" name="Oval 44">
            <a:extLst>
              <a:ext uri="{FF2B5EF4-FFF2-40B4-BE49-F238E27FC236}">
                <a16:creationId xmlns:a16="http://schemas.microsoft.com/office/drawing/2014/main" id="{4A45E043-85C3-7E4F-A68B-32697F56A790}"/>
              </a:ext>
            </a:extLst>
          </p:cNvPr>
          <p:cNvSpPr/>
          <p:nvPr/>
        </p:nvSpPr>
        <p:spPr>
          <a:xfrm>
            <a:off x="11497614" y="5915179"/>
            <a:ext cx="45719" cy="61912"/>
          </a:xfrm>
          <a:prstGeom prst="ellipse">
            <a:avLst/>
          </a:prstGeom>
          <a:solidFill>
            <a:schemeClr val="accent6">
              <a:lumMod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30C704B1-3103-62F9-1D20-1967812C8B79}"/>
              </a:ext>
            </a:extLst>
          </p:cNvPr>
          <p:cNvGrpSpPr/>
          <p:nvPr/>
        </p:nvGrpSpPr>
        <p:grpSpPr>
          <a:xfrm rot="13807129">
            <a:off x="765612" y="2119974"/>
            <a:ext cx="3507938" cy="3548320"/>
            <a:chOff x="398105" y="1056729"/>
            <a:chExt cx="3095529" cy="3131164"/>
          </a:xfrm>
        </p:grpSpPr>
        <p:grpSp>
          <p:nvGrpSpPr>
            <p:cNvPr id="18" name="Group 17">
              <a:extLst>
                <a:ext uri="{FF2B5EF4-FFF2-40B4-BE49-F238E27FC236}">
                  <a16:creationId xmlns:a16="http://schemas.microsoft.com/office/drawing/2014/main" id="{841B0DE3-770A-09AB-5FDD-B13252D57157}"/>
                </a:ext>
              </a:extLst>
            </p:cNvPr>
            <p:cNvGrpSpPr/>
            <p:nvPr/>
          </p:nvGrpSpPr>
          <p:grpSpPr>
            <a:xfrm>
              <a:off x="398105" y="1056729"/>
              <a:ext cx="3095529" cy="3131164"/>
              <a:chOff x="369152" y="1617134"/>
              <a:chExt cx="3546035" cy="3586857"/>
            </a:xfrm>
            <a:solidFill>
              <a:schemeClr val="accent6"/>
            </a:solidFill>
          </p:grpSpPr>
          <p:grpSp>
            <p:nvGrpSpPr>
              <p:cNvPr id="22" name="Group 21">
                <a:extLst>
                  <a:ext uri="{FF2B5EF4-FFF2-40B4-BE49-F238E27FC236}">
                    <a16:creationId xmlns:a16="http://schemas.microsoft.com/office/drawing/2014/main" id="{35B74CAE-D0E9-B739-83BB-EFA63138A70D}"/>
                  </a:ext>
                </a:extLst>
              </p:cNvPr>
              <p:cNvGrpSpPr/>
              <p:nvPr/>
            </p:nvGrpSpPr>
            <p:grpSpPr>
              <a:xfrm>
                <a:off x="926950" y="1617134"/>
                <a:ext cx="2049224" cy="852218"/>
                <a:chOff x="926950" y="1617134"/>
                <a:chExt cx="2049224" cy="852218"/>
              </a:xfrm>
              <a:grpFill/>
            </p:grpSpPr>
            <p:sp>
              <p:nvSpPr>
                <p:cNvPr id="43" name="Rectangle 14">
                  <a:extLst>
                    <a:ext uri="{FF2B5EF4-FFF2-40B4-BE49-F238E27FC236}">
                      <a16:creationId xmlns:a16="http://schemas.microsoft.com/office/drawing/2014/main" id="{C3C48418-138F-0F38-A424-F0E1942F7D5E}"/>
                    </a:ext>
                  </a:extLst>
                </p:cNvPr>
                <p:cNvSpPr/>
                <p:nvPr/>
              </p:nvSpPr>
              <p:spPr>
                <a:xfrm rot="19949266">
                  <a:off x="1199615" y="1717912"/>
                  <a:ext cx="531261" cy="531261"/>
                </a:xfrm>
                <a:custGeom>
                  <a:avLst/>
                  <a:gdLst/>
                  <a:ahLst/>
                  <a:cxnLst/>
                  <a:rect l="l" t="t" r="r" b="b"/>
                  <a:pathLst>
                    <a:path w="3942192" h="3931865">
                      <a:moveTo>
                        <a:pt x="2826148" y="3448804"/>
                      </a:moveTo>
                      <a:lnTo>
                        <a:pt x="2826148" y="3556804"/>
                      </a:lnTo>
                      <a:lnTo>
                        <a:pt x="3042148" y="3556804"/>
                      </a:lnTo>
                      <a:lnTo>
                        <a:pt x="3042148" y="3448804"/>
                      </a:lnTo>
                      <a:close/>
                      <a:moveTo>
                        <a:pt x="890988" y="3448804"/>
                      </a:moveTo>
                      <a:lnTo>
                        <a:pt x="890988" y="3556804"/>
                      </a:lnTo>
                      <a:lnTo>
                        <a:pt x="1106988" y="3556804"/>
                      </a:lnTo>
                      <a:lnTo>
                        <a:pt x="1106988" y="3448804"/>
                      </a:lnTo>
                      <a:close/>
                      <a:moveTo>
                        <a:pt x="3528192" y="3439467"/>
                      </a:moveTo>
                      <a:lnTo>
                        <a:pt x="3528192" y="3547467"/>
                      </a:lnTo>
                      <a:lnTo>
                        <a:pt x="3744192" y="3547467"/>
                      </a:lnTo>
                      <a:lnTo>
                        <a:pt x="3744192" y="3439467"/>
                      </a:lnTo>
                      <a:close/>
                      <a:moveTo>
                        <a:pt x="198000" y="3439467"/>
                      </a:moveTo>
                      <a:lnTo>
                        <a:pt x="198000" y="3547467"/>
                      </a:lnTo>
                      <a:lnTo>
                        <a:pt x="414000" y="3547467"/>
                      </a:lnTo>
                      <a:lnTo>
                        <a:pt x="414000" y="3439467"/>
                      </a:lnTo>
                      <a:close/>
                      <a:moveTo>
                        <a:pt x="2826148" y="3206154"/>
                      </a:moveTo>
                      <a:lnTo>
                        <a:pt x="2826148" y="3314154"/>
                      </a:lnTo>
                      <a:lnTo>
                        <a:pt x="3042148" y="3314154"/>
                      </a:lnTo>
                      <a:lnTo>
                        <a:pt x="3042148" y="3206154"/>
                      </a:lnTo>
                      <a:close/>
                      <a:moveTo>
                        <a:pt x="890988" y="3206154"/>
                      </a:moveTo>
                      <a:lnTo>
                        <a:pt x="890988" y="3314154"/>
                      </a:lnTo>
                      <a:lnTo>
                        <a:pt x="1106988" y="3314154"/>
                      </a:lnTo>
                      <a:lnTo>
                        <a:pt x="1106988" y="3206154"/>
                      </a:lnTo>
                      <a:close/>
                      <a:moveTo>
                        <a:pt x="3528192" y="3196817"/>
                      </a:moveTo>
                      <a:lnTo>
                        <a:pt x="3528192" y="3304817"/>
                      </a:lnTo>
                      <a:lnTo>
                        <a:pt x="3744192" y="3304817"/>
                      </a:lnTo>
                      <a:lnTo>
                        <a:pt x="3744192" y="3196817"/>
                      </a:lnTo>
                      <a:close/>
                      <a:moveTo>
                        <a:pt x="198000" y="3196817"/>
                      </a:moveTo>
                      <a:lnTo>
                        <a:pt x="198000" y="3304817"/>
                      </a:lnTo>
                      <a:lnTo>
                        <a:pt x="414000" y="3304817"/>
                      </a:lnTo>
                      <a:lnTo>
                        <a:pt x="414000" y="3196817"/>
                      </a:lnTo>
                      <a:close/>
                      <a:moveTo>
                        <a:pt x="2070064" y="3046635"/>
                      </a:moveTo>
                      <a:lnTo>
                        <a:pt x="2070064" y="3154635"/>
                      </a:lnTo>
                      <a:lnTo>
                        <a:pt x="2286064" y="3154635"/>
                      </a:lnTo>
                      <a:lnTo>
                        <a:pt x="2286064" y="3046635"/>
                      </a:lnTo>
                      <a:close/>
                      <a:moveTo>
                        <a:pt x="1638016" y="3037298"/>
                      </a:moveTo>
                      <a:lnTo>
                        <a:pt x="1638016" y="3145298"/>
                      </a:lnTo>
                      <a:lnTo>
                        <a:pt x="1854016" y="3145298"/>
                      </a:lnTo>
                      <a:lnTo>
                        <a:pt x="1854016" y="3037298"/>
                      </a:lnTo>
                      <a:close/>
                      <a:moveTo>
                        <a:pt x="2826148" y="2963504"/>
                      </a:moveTo>
                      <a:lnTo>
                        <a:pt x="2826148" y="3071504"/>
                      </a:lnTo>
                      <a:lnTo>
                        <a:pt x="3042148" y="3071504"/>
                      </a:lnTo>
                      <a:lnTo>
                        <a:pt x="3042148" y="2963504"/>
                      </a:lnTo>
                      <a:close/>
                      <a:moveTo>
                        <a:pt x="890988" y="2963504"/>
                      </a:moveTo>
                      <a:lnTo>
                        <a:pt x="890988" y="3071504"/>
                      </a:lnTo>
                      <a:lnTo>
                        <a:pt x="1106988" y="3071504"/>
                      </a:lnTo>
                      <a:lnTo>
                        <a:pt x="1106988" y="2963504"/>
                      </a:lnTo>
                      <a:close/>
                      <a:moveTo>
                        <a:pt x="3528192" y="2954167"/>
                      </a:moveTo>
                      <a:lnTo>
                        <a:pt x="3528192" y="3062167"/>
                      </a:lnTo>
                      <a:lnTo>
                        <a:pt x="3744192" y="3062167"/>
                      </a:lnTo>
                      <a:lnTo>
                        <a:pt x="3744192" y="2954167"/>
                      </a:lnTo>
                      <a:close/>
                      <a:moveTo>
                        <a:pt x="198000" y="2954167"/>
                      </a:moveTo>
                      <a:lnTo>
                        <a:pt x="198000" y="3062167"/>
                      </a:lnTo>
                      <a:lnTo>
                        <a:pt x="414000" y="3062167"/>
                      </a:lnTo>
                      <a:lnTo>
                        <a:pt x="414000" y="2954167"/>
                      </a:lnTo>
                      <a:close/>
                      <a:moveTo>
                        <a:pt x="2070064" y="2803981"/>
                      </a:moveTo>
                      <a:lnTo>
                        <a:pt x="2070064" y="2911981"/>
                      </a:lnTo>
                      <a:lnTo>
                        <a:pt x="2286064" y="2911981"/>
                      </a:lnTo>
                      <a:lnTo>
                        <a:pt x="2286064" y="2803981"/>
                      </a:lnTo>
                      <a:close/>
                      <a:moveTo>
                        <a:pt x="1638016" y="2794644"/>
                      </a:moveTo>
                      <a:lnTo>
                        <a:pt x="1638016" y="2902644"/>
                      </a:lnTo>
                      <a:lnTo>
                        <a:pt x="1854016" y="2902644"/>
                      </a:lnTo>
                      <a:lnTo>
                        <a:pt x="1854016" y="2794644"/>
                      </a:lnTo>
                      <a:close/>
                      <a:moveTo>
                        <a:pt x="2826148" y="2720854"/>
                      </a:moveTo>
                      <a:lnTo>
                        <a:pt x="2826148" y="2828854"/>
                      </a:lnTo>
                      <a:lnTo>
                        <a:pt x="3042148" y="2828854"/>
                      </a:lnTo>
                      <a:lnTo>
                        <a:pt x="3042148" y="2720854"/>
                      </a:lnTo>
                      <a:close/>
                      <a:moveTo>
                        <a:pt x="890988" y="2720854"/>
                      </a:moveTo>
                      <a:lnTo>
                        <a:pt x="890988" y="2828854"/>
                      </a:lnTo>
                      <a:lnTo>
                        <a:pt x="1106988" y="2828854"/>
                      </a:lnTo>
                      <a:lnTo>
                        <a:pt x="1106988" y="2720854"/>
                      </a:lnTo>
                      <a:close/>
                      <a:moveTo>
                        <a:pt x="3528192" y="2711517"/>
                      </a:moveTo>
                      <a:lnTo>
                        <a:pt x="3528192" y="2819517"/>
                      </a:lnTo>
                      <a:lnTo>
                        <a:pt x="3744192" y="2819517"/>
                      </a:lnTo>
                      <a:lnTo>
                        <a:pt x="3744192" y="2711517"/>
                      </a:lnTo>
                      <a:close/>
                      <a:moveTo>
                        <a:pt x="198000" y="2711517"/>
                      </a:moveTo>
                      <a:lnTo>
                        <a:pt x="198000" y="2819517"/>
                      </a:lnTo>
                      <a:lnTo>
                        <a:pt x="414000" y="2819517"/>
                      </a:lnTo>
                      <a:lnTo>
                        <a:pt x="414000" y="2711517"/>
                      </a:lnTo>
                      <a:close/>
                      <a:moveTo>
                        <a:pt x="2070064" y="2561331"/>
                      </a:moveTo>
                      <a:lnTo>
                        <a:pt x="2070064" y="2669331"/>
                      </a:lnTo>
                      <a:lnTo>
                        <a:pt x="2286064" y="2669331"/>
                      </a:lnTo>
                      <a:lnTo>
                        <a:pt x="2286064" y="2561331"/>
                      </a:lnTo>
                      <a:close/>
                      <a:moveTo>
                        <a:pt x="1638016" y="2551994"/>
                      </a:moveTo>
                      <a:lnTo>
                        <a:pt x="1638016" y="2659994"/>
                      </a:lnTo>
                      <a:lnTo>
                        <a:pt x="1854016" y="2659994"/>
                      </a:lnTo>
                      <a:lnTo>
                        <a:pt x="1854016" y="2551994"/>
                      </a:lnTo>
                      <a:close/>
                      <a:moveTo>
                        <a:pt x="2826148" y="2478204"/>
                      </a:moveTo>
                      <a:lnTo>
                        <a:pt x="2826148" y="2586204"/>
                      </a:lnTo>
                      <a:lnTo>
                        <a:pt x="3042148" y="2586204"/>
                      </a:lnTo>
                      <a:lnTo>
                        <a:pt x="3042148" y="2478204"/>
                      </a:lnTo>
                      <a:close/>
                      <a:moveTo>
                        <a:pt x="890988" y="2478204"/>
                      </a:moveTo>
                      <a:lnTo>
                        <a:pt x="890988" y="2586204"/>
                      </a:lnTo>
                      <a:lnTo>
                        <a:pt x="1106988" y="2586204"/>
                      </a:lnTo>
                      <a:lnTo>
                        <a:pt x="1106988" y="2478204"/>
                      </a:lnTo>
                      <a:close/>
                      <a:moveTo>
                        <a:pt x="3528192" y="2468867"/>
                      </a:moveTo>
                      <a:lnTo>
                        <a:pt x="3528192" y="2576867"/>
                      </a:lnTo>
                      <a:lnTo>
                        <a:pt x="3744192" y="2576867"/>
                      </a:lnTo>
                      <a:lnTo>
                        <a:pt x="3744192" y="2468867"/>
                      </a:lnTo>
                      <a:close/>
                      <a:moveTo>
                        <a:pt x="198000" y="2468867"/>
                      </a:moveTo>
                      <a:lnTo>
                        <a:pt x="198000" y="2576867"/>
                      </a:lnTo>
                      <a:lnTo>
                        <a:pt x="414000" y="2576867"/>
                      </a:lnTo>
                      <a:lnTo>
                        <a:pt x="414000" y="2468867"/>
                      </a:lnTo>
                      <a:close/>
                      <a:moveTo>
                        <a:pt x="2070064" y="2318681"/>
                      </a:moveTo>
                      <a:lnTo>
                        <a:pt x="2070064" y="2426681"/>
                      </a:lnTo>
                      <a:lnTo>
                        <a:pt x="2286064" y="2426681"/>
                      </a:lnTo>
                      <a:lnTo>
                        <a:pt x="2286064" y="2318681"/>
                      </a:lnTo>
                      <a:close/>
                      <a:moveTo>
                        <a:pt x="1638016" y="2309344"/>
                      </a:moveTo>
                      <a:lnTo>
                        <a:pt x="1638016" y="2417344"/>
                      </a:lnTo>
                      <a:lnTo>
                        <a:pt x="1854016" y="2417344"/>
                      </a:lnTo>
                      <a:lnTo>
                        <a:pt x="1854016" y="2309344"/>
                      </a:lnTo>
                      <a:close/>
                      <a:moveTo>
                        <a:pt x="2826148" y="2235554"/>
                      </a:moveTo>
                      <a:lnTo>
                        <a:pt x="2826148" y="2343554"/>
                      </a:lnTo>
                      <a:lnTo>
                        <a:pt x="3042148" y="2343554"/>
                      </a:lnTo>
                      <a:lnTo>
                        <a:pt x="3042148" y="2235554"/>
                      </a:lnTo>
                      <a:close/>
                      <a:moveTo>
                        <a:pt x="890988" y="2235554"/>
                      </a:moveTo>
                      <a:lnTo>
                        <a:pt x="890988" y="2343554"/>
                      </a:lnTo>
                      <a:lnTo>
                        <a:pt x="1106988" y="2343554"/>
                      </a:lnTo>
                      <a:lnTo>
                        <a:pt x="1106988" y="2235554"/>
                      </a:lnTo>
                      <a:close/>
                      <a:moveTo>
                        <a:pt x="3528192" y="2226217"/>
                      </a:moveTo>
                      <a:lnTo>
                        <a:pt x="3528192" y="2334217"/>
                      </a:lnTo>
                      <a:lnTo>
                        <a:pt x="3744192" y="2334217"/>
                      </a:lnTo>
                      <a:lnTo>
                        <a:pt x="3744192" y="2226217"/>
                      </a:lnTo>
                      <a:close/>
                      <a:moveTo>
                        <a:pt x="198000" y="2226217"/>
                      </a:moveTo>
                      <a:lnTo>
                        <a:pt x="198000" y="2334217"/>
                      </a:lnTo>
                      <a:lnTo>
                        <a:pt x="414000" y="2334217"/>
                      </a:lnTo>
                      <a:lnTo>
                        <a:pt x="414000" y="2226217"/>
                      </a:lnTo>
                      <a:close/>
                      <a:moveTo>
                        <a:pt x="2070064" y="2076031"/>
                      </a:moveTo>
                      <a:lnTo>
                        <a:pt x="2070064" y="2184031"/>
                      </a:lnTo>
                      <a:lnTo>
                        <a:pt x="2286064" y="2184031"/>
                      </a:lnTo>
                      <a:lnTo>
                        <a:pt x="2286064" y="2076031"/>
                      </a:lnTo>
                      <a:close/>
                      <a:moveTo>
                        <a:pt x="1638016" y="2066694"/>
                      </a:moveTo>
                      <a:lnTo>
                        <a:pt x="1638016" y="2174694"/>
                      </a:lnTo>
                      <a:lnTo>
                        <a:pt x="1854016" y="2174694"/>
                      </a:lnTo>
                      <a:lnTo>
                        <a:pt x="1854016" y="2066694"/>
                      </a:lnTo>
                      <a:close/>
                      <a:moveTo>
                        <a:pt x="2826148" y="1992904"/>
                      </a:moveTo>
                      <a:lnTo>
                        <a:pt x="2826148" y="2100904"/>
                      </a:lnTo>
                      <a:lnTo>
                        <a:pt x="3042148" y="2100904"/>
                      </a:lnTo>
                      <a:lnTo>
                        <a:pt x="3042148" y="1992904"/>
                      </a:lnTo>
                      <a:close/>
                      <a:moveTo>
                        <a:pt x="890988" y="1992904"/>
                      </a:moveTo>
                      <a:lnTo>
                        <a:pt x="890988" y="2100904"/>
                      </a:lnTo>
                      <a:lnTo>
                        <a:pt x="1106988" y="2100904"/>
                      </a:lnTo>
                      <a:lnTo>
                        <a:pt x="1106988" y="1992904"/>
                      </a:lnTo>
                      <a:close/>
                      <a:moveTo>
                        <a:pt x="3528192" y="1983567"/>
                      </a:moveTo>
                      <a:lnTo>
                        <a:pt x="3528192" y="2091567"/>
                      </a:lnTo>
                      <a:lnTo>
                        <a:pt x="3744192" y="2091567"/>
                      </a:lnTo>
                      <a:lnTo>
                        <a:pt x="3744192" y="1983567"/>
                      </a:lnTo>
                      <a:close/>
                      <a:moveTo>
                        <a:pt x="198000" y="1983567"/>
                      </a:moveTo>
                      <a:lnTo>
                        <a:pt x="198000" y="2091567"/>
                      </a:lnTo>
                      <a:lnTo>
                        <a:pt x="414000" y="2091567"/>
                      </a:lnTo>
                      <a:lnTo>
                        <a:pt x="414000" y="1983567"/>
                      </a:lnTo>
                      <a:close/>
                      <a:moveTo>
                        <a:pt x="2070064" y="1833381"/>
                      </a:moveTo>
                      <a:lnTo>
                        <a:pt x="2070064" y="1941381"/>
                      </a:lnTo>
                      <a:lnTo>
                        <a:pt x="2286064" y="1941381"/>
                      </a:lnTo>
                      <a:lnTo>
                        <a:pt x="2286064" y="1833381"/>
                      </a:lnTo>
                      <a:close/>
                      <a:moveTo>
                        <a:pt x="1638016" y="1824044"/>
                      </a:moveTo>
                      <a:lnTo>
                        <a:pt x="1638016" y="1932044"/>
                      </a:lnTo>
                      <a:lnTo>
                        <a:pt x="1854016" y="1932044"/>
                      </a:lnTo>
                      <a:lnTo>
                        <a:pt x="1854016" y="1824044"/>
                      </a:lnTo>
                      <a:close/>
                      <a:moveTo>
                        <a:pt x="2826148" y="1750254"/>
                      </a:moveTo>
                      <a:lnTo>
                        <a:pt x="2826148" y="1858254"/>
                      </a:lnTo>
                      <a:lnTo>
                        <a:pt x="3042148" y="1858254"/>
                      </a:lnTo>
                      <a:lnTo>
                        <a:pt x="3042148" y="1750254"/>
                      </a:lnTo>
                      <a:close/>
                      <a:moveTo>
                        <a:pt x="890988" y="1750254"/>
                      </a:moveTo>
                      <a:lnTo>
                        <a:pt x="890988" y="1858254"/>
                      </a:lnTo>
                      <a:lnTo>
                        <a:pt x="1106988" y="1858254"/>
                      </a:lnTo>
                      <a:lnTo>
                        <a:pt x="1106988" y="1750254"/>
                      </a:lnTo>
                      <a:close/>
                      <a:moveTo>
                        <a:pt x="3528192" y="1740917"/>
                      </a:moveTo>
                      <a:lnTo>
                        <a:pt x="3528192" y="1848917"/>
                      </a:lnTo>
                      <a:lnTo>
                        <a:pt x="3744192" y="1848917"/>
                      </a:lnTo>
                      <a:lnTo>
                        <a:pt x="3744192" y="1740917"/>
                      </a:lnTo>
                      <a:close/>
                      <a:moveTo>
                        <a:pt x="198000" y="1740917"/>
                      </a:moveTo>
                      <a:lnTo>
                        <a:pt x="198000" y="1848917"/>
                      </a:lnTo>
                      <a:lnTo>
                        <a:pt x="414000" y="1848917"/>
                      </a:lnTo>
                      <a:lnTo>
                        <a:pt x="414000" y="1740917"/>
                      </a:lnTo>
                      <a:close/>
                      <a:moveTo>
                        <a:pt x="2070064" y="1590731"/>
                      </a:moveTo>
                      <a:lnTo>
                        <a:pt x="2070064" y="1698731"/>
                      </a:lnTo>
                      <a:lnTo>
                        <a:pt x="2286064" y="1698731"/>
                      </a:lnTo>
                      <a:lnTo>
                        <a:pt x="2286064" y="1590731"/>
                      </a:lnTo>
                      <a:close/>
                      <a:moveTo>
                        <a:pt x="1638016" y="1581394"/>
                      </a:moveTo>
                      <a:lnTo>
                        <a:pt x="1638016" y="1689394"/>
                      </a:lnTo>
                      <a:lnTo>
                        <a:pt x="1854016" y="1689394"/>
                      </a:lnTo>
                      <a:lnTo>
                        <a:pt x="1854016" y="1581394"/>
                      </a:lnTo>
                      <a:close/>
                      <a:moveTo>
                        <a:pt x="3330192" y="1507604"/>
                      </a:moveTo>
                      <a:lnTo>
                        <a:pt x="3942192" y="1507604"/>
                      </a:lnTo>
                      <a:lnTo>
                        <a:pt x="3942192" y="3931865"/>
                      </a:lnTo>
                      <a:lnTo>
                        <a:pt x="3330192" y="3931865"/>
                      </a:lnTo>
                      <a:close/>
                      <a:moveTo>
                        <a:pt x="2826148" y="1507604"/>
                      </a:moveTo>
                      <a:lnTo>
                        <a:pt x="2826148" y="1615604"/>
                      </a:lnTo>
                      <a:lnTo>
                        <a:pt x="3042148" y="1615604"/>
                      </a:lnTo>
                      <a:lnTo>
                        <a:pt x="3042148" y="1507604"/>
                      </a:lnTo>
                      <a:close/>
                      <a:moveTo>
                        <a:pt x="890988" y="1507604"/>
                      </a:moveTo>
                      <a:lnTo>
                        <a:pt x="890988" y="1615604"/>
                      </a:lnTo>
                      <a:lnTo>
                        <a:pt x="1106988" y="1615604"/>
                      </a:lnTo>
                      <a:lnTo>
                        <a:pt x="1106988" y="1507604"/>
                      </a:lnTo>
                      <a:close/>
                      <a:moveTo>
                        <a:pt x="0" y="1507604"/>
                      </a:moveTo>
                      <a:lnTo>
                        <a:pt x="612000" y="1507604"/>
                      </a:lnTo>
                      <a:lnTo>
                        <a:pt x="612000" y="3931865"/>
                      </a:lnTo>
                      <a:lnTo>
                        <a:pt x="0" y="3931865"/>
                      </a:lnTo>
                      <a:close/>
                      <a:moveTo>
                        <a:pt x="2070064" y="1348081"/>
                      </a:moveTo>
                      <a:lnTo>
                        <a:pt x="2070064" y="1456081"/>
                      </a:lnTo>
                      <a:lnTo>
                        <a:pt x="2286064" y="1456081"/>
                      </a:lnTo>
                      <a:lnTo>
                        <a:pt x="2286064" y="1348081"/>
                      </a:lnTo>
                      <a:close/>
                      <a:moveTo>
                        <a:pt x="1638016" y="1338744"/>
                      </a:moveTo>
                      <a:lnTo>
                        <a:pt x="1638016" y="1446744"/>
                      </a:lnTo>
                      <a:lnTo>
                        <a:pt x="1854016" y="1446744"/>
                      </a:lnTo>
                      <a:lnTo>
                        <a:pt x="1854016" y="1338744"/>
                      </a:lnTo>
                      <a:close/>
                      <a:moveTo>
                        <a:pt x="2628148" y="1267865"/>
                      </a:moveTo>
                      <a:lnTo>
                        <a:pt x="3240148" y="1267865"/>
                      </a:lnTo>
                      <a:lnTo>
                        <a:pt x="3240148" y="3931865"/>
                      </a:lnTo>
                      <a:lnTo>
                        <a:pt x="2628148" y="3931865"/>
                      </a:lnTo>
                      <a:close/>
                      <a:moveTo>
                        <a:pt x="692988" y="1267865"/>
                      </a:moveTo>
                      <a:lnTo>
                        <a:pt x="1304988" y="1267865"/>
                      </a:lnTo>
                      <a:lnTo>
                        <a:pt x="1304988" y="3931865"/>
                      </a:lnTo>
                      <a:lnTo>
                        <a:pt x="692988" y="3931865"/>
                      </a:lnTo>
                      <a:close/>
                      <a:moveTo>
                        <a:pt x="2070064" y="1105431"/>
                      </a:moveTo>
                      <a:lnTo>
                        <a:pt x="2070064" y="1213431"/>
                      </a:lnTo>
                      <a:lnTo>
                        <a:pt x="2286064" y="1213431"/>
                      </a:lnTo>
                      <a:lnTo>
                        <a:pt x="2286064" y="1105431"/>
                      </a:lnTo>
                      <a:close/>
                      <a:moveTo>
                        <a:pt x="1638016" y="1096094"/>
                      </a:moveTo>
                      <a:lnTo>
                        <a:pt x="1638016" y="1204094"/>
                      </a:lnTo>
                      <a:lnTo>
                        <a:pt x="1854016" y="1204094"/>
                      </a:lnTo>
                      <a:lnTo>
                        <a:pt x="1854016" y="1096094"/>
                      </a:lnTo>
                      <a:close/>
                      <a:moveTo>
                        <a:pt x="2070064" y="862781"/>
                      </a:moveTo>
                      <a:lnTo>
                        <a:pt x="2070064" y="970781"/>
                      </a:lnTo>
                      <a:lnTo>
                        <a:pt x="2286064" y="970781"/>
                      </a:lnTo>
                      <a:lnTo>
                        <a:pt x="2286064" y="862781"/>
                      </a:lnTo>
                      <a:close/>
                      <a:moveTo>
                        <a:pt x="1638016" y="853444"/>
                      </a:moveTo>
                      <a:lnTo>
                        <a:pt x="1638016" y="961444"/>
                      </a:lnTo>
                      <a:lnTo>
                        <a:pt x="1854016" y="961444"/>
                      </a:lnTo>
                      <a:lnTo>
                        <a:pt x="1854016" y="853444"/>
                      </a:lnTo>
                      <a:close/>
                      <a:moveTo>
                        <a:pt x="1883174" y="0"/>
                      </a:moveTo>
                      <a:lnTo>
                        <a:pt x="2040907" y="0"/>
                      </a:lnTo>
                      <a:lnTo>
                        <a:pt x="2040907" y="355600"/>
                      </a:lnTo>
                      <a:lnTo>
                        <a:pt x="2178064" y="355600"/>
                      </a:lnTo>
                      <a:lnTo>
                        <a:pt x="2178064" y="596007"/>
                      </a:lnTo>
                      <a:lnTo>
                        <a:pt x="2538104" y="596007"/>
                      </a:lnTo>
                      <a:lnTo>
                        <a:pt x="2538104" y="3931865"/>
                      </a:lnTo>
                      <a:lnTo>
                        <a:pt x="2142040" y="3931865"/>
                      </a:lnTo>
                      <a:lnTo>
                        <a:pt x="2142040" y="3291036"/>
                      </a:lnTo>
                      <a:lnTo>
                        <a:pt x="1782040" y="3291036"/>
                      </a:lnTo>
                      <a:lnTo>
                        <a:pt x="1782040" y="3931865"/>
                      </a:lnTo>
                      <a:lnTo>
                        <a:pt x="1385976" y="3931865"/>
                      </a:lnTo>
                      <a:lnTo>
                        <a:pt x="1385976" y="596007"/>
                      </a:lnTo>
                      <a:lnTo>
                        <a:pt x="1746016" y="596007"/>
                      </a:lnTo>
                      <a:lnTo>
                        <a:pt x="1746016" y="355600"/>
                      </a:lnTo>
                      <a:lnTo>
                        <a:pt x="1883174" y="35560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46" name="Right Triangle 13">
                  <a:extLst>
                    <a:ext uri="{FF2B5EF4-FFF2-40B4-BE49-F238E27FC236}">
                      <a16:creationId xmlns:a16="http://schemas.microsoft.com/office/drawing/2014/main" id="{8B0A4499-CC5D-E855-EA75-488D5A3D3045}"/>
                    </a:ext>
                  </a:extLst>
                </p:cNvPr>
                <p:cNvSpPr/>
                <p:nvPr/>
              </p:nvSpPr>
              <p:spPr>
                <a:xfrm>
                  <a:off x="1823542" y="1617134"/>
                  <a:ext cx="504056" cy="504056"/>
                </a:xfrm>
                <a:custGeom>
                  <a:avLst/>
                  <a:gdLst/>
                  <a:ahLst/>
                  <a:cxnLst/>
                  <a:rect l="l" t="t" r="r" b="b"/>
                  <a:pathLst>
                    <a:path w="3888432" h="3921971">
                      <a:moveTo>
                        <a:pt x="3379043" y="3254688"/>
                      </a:moveTo>
                      <a:lnTo>
                        <a:pt x="3379043" y="3462328"/>
                      </a:lnTo>
                      <a:lnTo>
                        <a:pt x="3628183" y="3462328"/>
                      </a:lnTo>
                      <a:lnTo>
                        <a:pt x="3628183" y="3254688"/>
                      </a:lnTo>
                      <a:close/>
                      <a:moveTo>
                        <a:pt x="2945132" y="3254688"/>
                      </a:moveTo>
                      <a:lnTo>
                        <a:pt x="2945132" y="3462328"/>
                      </a:lnTo>
                      <a:lnTo>
                        <a:pt x="3194272" y="3462328"/>
                      </a:lnTo>
                      <a:lnTo>
                        <a:pt x="3194272" y="3254688"/>
                      </a:lnTo>
                      <a:close/>
                      <a:moveTo>
                        <a:pt x="2514947" y="3254688"/>
                      </a:moveTo>
                      <a:lnTo>
                        <a:pt x="2514947" y="3462328"/>
                      </a:lnTo>
                      <a:lnTo>
                        <a:pt x="2764087" y="3462328"/>
                      </a:lnTo>
                      <a:lnTo>
                        <a:pt x="2764087" y="3254688"/>
                      </a:lnTo>
                      <a:close/>
                      <a:moveTo>
                        <a:pt x="3379043" y="2864535"/>
                      </a:moveTo>
                      <a:lnTo>
                        <a:pt x="3379043" y="3072175"/>
                      </a:lnTo>
                      <a:lnTo>
                        <a:pt x="3628183" y="3072175"/>
                      </a:lnTo>
                      <a:lnTo>
                        <a:pt x="3628183" y="2864535"/>
                      </a:lnTo>
                      <a:close/>
                      <a:moveTo>
                        <a:pt x="2945132" y="2864535"/>
                      </a:moveTo>
                      <a:lnTo>
                        <a:pt x="2945132" y="3072175"/>
                      </a:lnTo>
                      <a:lnTo>
                        <a:pt x="3194272" y="3072175"/>
                      </a:lnTo>
                      <a:lnTo>
                        <a:pt x="3194272" y="2864535"/>
                      </a:lnTo>
                      <a:close/>
                      <a:moveTo>
                        <a:pt x="2514947" y="2864535"/>
                      </a:moveTo>
                      <a:lnTo>
                        <a:pt x="2514947" y="3072175"/>
                      </a:lnTo>
                      <a:lnTo>
                        <a:pt x="2764087" y="3072175"/>
                      </a:lnTo>
                      <a:lnTo>
                        <a:pt x="2764087" y="2864535"/>
                      </a:lnTo>
                      <a:close/>
                      <a:moveTo>
                        <a:pt x="1945832" y="2577619"/>
                      </a:moveTo>
                      <a:lnTo>
                        <a:pt x="1945832" y="2937659"/>
                      </a:lnTo>
                      <a:lnTo>
                        <a:pt x="2124754" y="2937659"/>
                      </a:lnTo>
                      <a:lnTo>
                        <a:pt x="2124754" y="2577619"/>
                      </a:lnTo>
                      <a:close/>
                      <a:moveTo>
                        <a:pt x="1531681" y="2577619"/>
                      </a:moveTo>
                      <a:lnTo>
                        <a:pt x="1531681" y="2937659"/>
                      </a:lnTo>
                      <a:lnTo>
                        <a:pt x="1710603" y="2937659"/>
                      </a:lnTo>
                      <a:lnTo>
                        <a:pt x="1710603" y="2577619"/>
                      </a:lnTo>
                      <a:close/>
                      <a:moveTo>
                        <a:pt x="1117528" y="2577619"/>
                      </a:moveTo>
                      <a:lnTo>
                        <a:pt x="1117528" y="2937659"/>
                      </a:lnTo>
                      <a:lnTo>
                        <a:pt x="1296450" y="2937659"/>
                      </a:lnTo>
                      <a:lnTo>
                        <a:pt x="1296450" y="2577619"/>
                      </a:lnTo>
                      <a:close/>
                      <a:moveTo>
                        <a:pt x="703375" y="2577619"/>
                      </a:moveTo>
                      <a:lnTo>
                        <a:pt x="703375" y="2937659"/>
                      </a:lnTo>
                      <a:lnTo>
                        <a:pt x="882297" y="2937659"/>
                      </a:lnTo>
                      <a:lnTo>
                        <a:pt x="882297" y="2577619"/>
                      </a:lnTo>
                      <a:close/>
                      <a:moveTo>
                        <a:pt x="289222" y="2577619"/>
                      </a:moveTo>
                      <a:lnTo>
                        <a:pt x="289222" y="2937659"/>
                      </a:lnTo>
                      <a:lnTo>
                        <a:pt x="468144" y="2937659"/>
                      </a:lnTo>
                      <a:lnTo>
                        <a:pt x="468144" y="2577619"/>
                      </a:lnTo>
                      <a:close/>
                      <a:moveTo>
                        <a:pt x="3379043" y="2474382"/>
                      </a:moveTo>
                      <a:lnTo>
                        <a:pt x="3379043" y="2682022"/>
                      </a:lnTo>
                      <a:lnTo>
                        <a:pt x="3628183" y="2682022"/>
                      </a:lnTo>
                      <a:lnTo>
                        <a:pt x="3628183" y="2474382"/>
                      </a:lnTo>
                      <a:close/>
                      <a:moveTo>
                        <a:pt x="2945132" y="2474382"/>
                      </a:moveTo>
                      <a:lnTo>
                        <a:pt x="2945132" y="2682022"/>
                      </a:lnTo>
                      <a:lnTo>
                        <a:pt x="3194272" y="2682022"/>
                      </a:lnTo>
                      <a:lnTo>
                        <a:pt x="3194272" y="2474382"/>
                      </a:lnTo>
                      <a:close/>
                      <a:moveTo>
                        <a:pt x="2514947" y="2474382"/>
                      </a:moveTo>
                      <a:lnTo>
                        <a:pt x="2514947" y="2682022"/>
                      </a:lnTo>
                      <a:lnTo>
                        <a:pt x="2764087" y="2682022"/>
                      </a:lnTo>
                      <a:lnTo>
                        <a:pt x="2764087" y="2474382"/>
                      </a:lnTo>
                      <a:close/>
                      <a:moveTo>
                        <a:pt x="3379043" y="2084229"/>
                      </a:moveTo>
                      <a:lnTo>
                        <a:pt x="3379043" y="2291869"/>
                      </a:lnTo>
                      <a:lnTo>
                        <a:pt x="3628183" y="2291869"/>
                      </a:lnTo>
                      <a:lnTo>
                        <a:pt x="3628183" y="2084229"/>
                      </a:lnTo>
                      <a:close/>
                      <a:moveTo>
                        <a:pt x="2945132" y="2084229"/>
                      </a:moveTo>
                      <a:lnTo>
                        <a:pt x="2945132" y="2291869"/>
                      </a:lnTo>
                      <a:lnTo>
                        <a:pt x="3194272" y="2291869"/>
                      </a:lnTo>
                      <a:lnTo>
                        <a:pt x="3194272" y="2084229"/>
                      </a:lnTo>
                      <a:close/>
                      <a:moveTo>
                        <a:pt x="2514947" y="2084229"/>
                      </a:moveTo>
                      <a:lnTo>
                        <a:pt x="2514947" y="2291869"/>
                      </a:lnTo>
                      <a:lnTo>
                        <a:pt x="2764087" y="2291869"/>
                      </a:lnTo>
                      <a:lnTo>
                        <a:pt x="2764087" y="2084229"/>
                      </a:lnTo>
                      <a:close/>
                      <a:moveTo>
                        <a:pt x="2124144" y="1714020"/>
                      </a:moveTo>
                      <a:lnTo>
                        <a:pt x="2124144" y="2164020"/>
                      </a:lnTo>
                      <a:lnTo>
                        <a:pt x="1296144" y="2164020"/>
                      </a:lnTo>
                      <a:close/>
                      <a:moveTo>
                        <a:pt x="197090" y="609603"/>
                      </a:moveTo>
                      <a:lnTo>
                        <a:pt x="525322" y="609603"/>
                      </a:lnTo>
                      <a:lnTo>
                        <a:pt x="584058" y="2101023"/>
                      </a:lnTo>
                      <a:lnTo>
                        <a:pt x="1296144" y="1714020"/>
                      </a:lnTo>
                      <a:lnTo>
                        <a:pt x="1296144" y="2164020"/>
                      </a:lnTo>
                      <a:lnTo>
                        <a:pt x="586539" y="2164020"/>
                      </a:lnTo>
                      <a:lnTo>
                        <a:pt x="590547" y="2265787"/>
                      </a:lnTo>
                      <a:lnTo>
                        <a:pt x="2232248" y="2265787"/>
                      </a:lnTo>
                      <a:lnTo>
                        <a:pt x="2232248" y="1954513"/>
                      </a:lnTo>
                      <a:lnTo>
                        <a:pt x="2232248" y="1054513"/>
                      </a:lnTo>
                      <a:lnTo>
                        <a:pt x="3888248" y="1954513"/>
                      </a:lnTo>
                      <a:lnTo>
                        <a:pt x="3888432" y="1954513"/>
                      </a:lnTo>
                      <a:lnTo>
                        <a:pt x="3888432" y="3921971"/>
                      </a:lnTo>
                      <a:lnTo>
                        <a:pt x="2304256" y="3921971"/>
                      </a:lnTo>
                      <a:lnTo>
                        <a:pt x="2232248" y="3921971"/>
                      </a:lnTo>
                      <a:lnTo>
                        <a:pt x="772857" y="3921971"/>
                      </a:lnTo>
                      <a:lnTo>
                        <a:pt x="772857" y="3290059"/>
                      </a:lnTo>
                      <a:lnTo>
                        <a:pt x="361206" y="3290059"/>
                      </a:lnTo>
                      <a:lnTo>
                        <a:pt x="361206" y="3921971"/>
                      </a:lnTo>
                      <a:lnTo>
                        <a:pt x="0" y="3921971"/>
                      </a:lnTo>
                      <a:lnTo>
                        <a:pt x="0" y="2265787"/>
                      </a:lnTo>
                      <a:lnTo>
                        <a:pt x="131865" y="2265787"/>
                      </a:lnTo>
                      <a:close/>
                      <a:moveTo>
                        <a:pt x="929888" y="0"/>
                      </a:moveTo>
                      <a:cubicBezTo>
                        <a:pt x="1019595" y="0"/>
                        <a:pt x="1124659" y="30463"/>
                        <a:pt x="1166726" y="102575"/>
                      </a:cubicBezTo>
                      <a:cubicBezTo>
                        <a:pt x="1212070" y="48192"/>
                        <a:pt x="1255094" y="19511"/>
                        <a:pt x="1304210" y="14210"/>
                      </a:cubicBezTo>
                      <a:cubicBezTo>
                        <a:pt x="1353326" y="8909"/>
                        <a:pt x="1418945" y="35057"/>
                        <a:pt x="1461423" y="70767"/>
                      </a:cubicBezTo>
                      <a:cubicBezTo>
                        <a:pt x="1500648" y="39845"/>
                        <a:pt x="1550404" y="23049"/>
                        <a:pt x="1604082" y="23049"/>
                      </a:cubicBezTo>
                      <a:cubicBezTo>
                        <a:pt x="1692530" y="23049"/>
                        <a:pt x="1770327" y="68651"/>
                        <a:pt x="1814928" y="137833"/>
                      </a:cubicBezTo>
                      <a:cubicBezTo>
                        <a:pt x="1859765" y="69447"/>
                        <a:pt x="1937139" y="24416"/>
                        <a:pt x="2025031" y="24416"/>
                      </a:cubicBezTo>
                      <a:cubicBezTo>
                        <a:pt x="2135143" y="24416"/>
                        <a:pt x="2228747" y="95092"/>
                        <a:pt x="2261925" y="193913"/>
                      </a:cubicBezTo>
                      <a:cubicBezTo>
                        <a:pt x="2262329" y="193791"/>
                        <a:pt x="2262735" y="193790"/>
                        <a:pt x="2263140" y="193790"/>
                      </a:cubicBezTo>
                      <a:cubicBezTo>
                        <a:pt x="2402209" y="193790"/>
                        <a:pt x="2514947" y="306528"/>
                        <a:pt x="2514947" y="445597"/>
                      </a:cubicBezTo>
                      <a:cubicBezTo>
                        <a:pt x="2514947" y="584666"/>
                        <a:pt x="2402209" y="697404"/>
                        <a:pt x="2263140" y="697404"/>
                      </a:cubicBezTo>
                      <a:cubicBezTo>
                        <a:pt x="2176391" y="697404"/>
                        <a:pt x="2099888" y="653537"/>
                        <a:pt x="2054640" y="586750"/>
                      </a:cubicBezTo>
                      <a:cubicBezTo>
                        <a:pt x="2010395" y="653762"/>
                        <a:pt x="1934062" y="697404"/>
                        <a:pt x="1847535" y="697404"/>
                      </a:cubicBezTo>
                      <a:cubicBezTo>
                        <a:pt x="1789311" y="697404"/>
                        <a:pt x="1735702" y="677642"/>
                        <a:pt x="1693695" y="643630"/>
                      </a:cubicBezTo>
                      <a:cubicBezTo>
                        <a:pt x="1651689" y="677642"/>
                        <a:pt x="1598080" y="697404"/>
                        <a:pt x="1539855" y="697404"/>
                      </a:cubicBezTo>
                      <a:cubicBezTo>
                        <a:pt x="1441551" y="697404"/>
                        <a:pt x="1356403" y="641072"/>
                        <a:pt x="1315888" y="558445"/>
                      </a:cubicBezTo>
                      <a:cubicBezTo>
                        <a:pt x="1272229" y="598661"/>
                        <a:pt x="1206400" y="634839"/>
                        <a:pt x="1149712" y="622576"/>
                      </a:cubicBezTo>
                      <a:cubicBezTo>
                        <a:pt x="1096483" y="611061"/>
                        <a:pt x="1025744" y="572014"/>
                        <a:pt x="984978" y="498638"/>
                      </a:cubicBezTo>
                      <a:cubicBezTo>
                        <a:pt x="959504" y="574665"/>
                        <a:pt x="887516" y="629050"/>
                        <a:pt x="802824" y="629050"/>
                      </a:cubicBezTo>
                      <a:cubicBezTo>
                        <a:pt x="724492" y="629050"/>
                        <a:pt x="657026" y="582526"/>
                        <a:pt x="627413" y="515210"/>
                      </a:cubicBezTo>
                      <a:cubicBezTo>
                        <a:pt x="584988" y="553591"/>
                        <a:pt x="527392" y="574026"/>
                        <a:pt x="479717" y="567162"/>
                      </a:cubicBezTo>
                      <a:cubicBezTo>
                        <a:pt x="439788" y="561414"/>
                        <a:pt x="406466" y="547383"/>
                        <a:pt x="379767" y="527160"/>
                      </a:cubicBezTo>
                      <a:cubicBezTo>
                        <a:pt x="310874" y="498171"/>
                        <a:pt x="262300" y="430445"/>
                        <a:pt x="261518" y="351249"/>
                      </a:cubicBezTo>
                      <a:cubicBezTo>
                        <a:pt x="261425" y="351089"/>
                        <a:pt x="261381" y="350918"/>
                        <a:pt x="261338" y="350746"/>
                      </a:cubicBezTo>
                      <a:cubicBezTo>
                        <a:pt x="228153" y="316942"/>
                        <a:pt x="208360" y="270473"/>
                        <a:pt x="208360" y="219381"/>
                      </a:cubicBezTo>
                      <a:cubicBezTo>
                        <a:pt x="208360" y="112466"/>
                        <a:pt x="295031" y="25795"/>
                        <a:pt x="401946" y="25795"/>
                      </a:cubicBezTo>
                      <a:cubicBezTo>
                        <a:pt x="425158" y="25795"/>
                        <a:pt x="447416" y="29880"/>
                        <a:pt x="467791" y="38056"/>
                      </a:cubicBezTo>
                      <a:cubicBezTo>
                        <a:pt x="585794" y="17893"/>
                        <a:pt x="696162" y="87852"/>
                        <a:pt x="737322" y="124235"/>
                      </a:cubicBezTo>
                      <a:cubicBezTo>
                        <a:pt x="782627" y="68126"/>
                        <a:pt x="852143" y="0"/>
                        <a:pt x="929888"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dirty="0"/>
                </a:p>
              </p:txBody>
            </p:sp>
            <p:sp>
              <p:nvSpPr>
                <p:cNvPr id="47" name="Rectangle 24">
                  <a:extLst>
                    <a:ext uri="{FF2B5EF4-FFF2-40B4-BE49-F238E27FC236}">
                      <a16:creationId xmlns:a16="http://schemas.microsoft.com/office/drawing/2014/main" id="{3B08D5C6-8DC4-EECA-6C4F-6EAC00E4D48D}"/>
                    </a:ext>
                  </a:extLst>
                </p:cNvPr>
                <p:cNvSpPr>
                  <a:spLocks noChangeAspect="1"/>
                </p:cNvSpPr>
                <p:nvPr/>
              </p:nvSpPr>
              <p:spPr>
                <a:xfrm rot="20700000">
                  <a:off x="2300573" y="1797574"/>
                  <a:ext cx="456968" cy="360000"/>
                </a:xfrm>
                <a:custGeom>
                  <a:avLst/>
                  <a:gdLst/>
                  <a:ahLst/>
                  <a:cxnLst/>
                  <a:rect l="l" t="t" r="r" b="b"/>
                  <a:pathLst>
                    <a:path w="3805825" h="2998234">
                      <a:moveTo>
                        <a:pt x="571963" y="2092124"/>
                      </a:moveTo>
                      <a:lnTo>
                        <a:pt x="465390" y="2092124"/>
                      </a:lnTo>
                      <a:lnTo>
                        <a:pt x="571963" y="2198697"/>
                      </a:lnTo>
                      <a:close/>
                      <a:moveTo>
                        <a:pt x="571962" y="1939097"/>
                      </a:moveTo>
                      <a:lnTo>
                        <a:pt x="465390" y="2045669"/>
                      </a:lnTo>
                      <a:lnTo>
                        <a:pt x="571962" y="2045669"/>
                      </a:lnTo>
                      <a:close/>
                      <a:moveTo>
                        <a:pt x="724990" y="2092124"/>
                      </a:moveTo>
                      <a:lnTo>
                        <a:pt x="618417" y="2092124"/>
                      </a:lnTo>
                      <a:lnTo>
                        <a:pt x="618418" y="2198697"/>
                      </a:lnTo>
                      <a:close/>
                      <a:moveTo>
                        <a:pt x="618418" y="1939104"/>
                      </a:moveTo>
                      <a:lnTo>
                        <a:pt x="618417" y="2045669"/>
                      </a:lnTo>
                      <a:lnTo>
                        <a:pt x="724982" y="2045669"/>
                      </a:lnTo>
                      <a:close/>
                      <a:moveTo>
                        <a:pt x="760612" y="1901643"/>
                      </a:moveTo>
                      <a:lnTo>
                        <a:pt x="654047" y="1901643"/>
                      </a:lnTo>
                      <a:lnTo>
                        <a:pt x="760612" y="2008208"/>
                      </a:lnTo>
                      <a:close/>
                      <a:moveTo>
                        <a:pt x="760612" y="1748616"/>
                      </a:moveTo>
                      <a:lnTo>
                        <a:pt x="654040" y="1855188"/>
                      </a:lnTo>
                      <a:lnTo>
                        <a:pt x="760612" y="1855188"/>
                      </a:lnTo>
                      <a:close/>
                      <a:moveTo>
                        <a:pt x="913640" y="1901643"/>
                      </a:moveTo>
                      <a:lnTo>
                        <a:pt x="807067" y="1901643"/>
                      </a:lnTo>
                      <a:lnTo>
                        <a:pt x="807067" y="2008216"/>
                      </a:lnTo>
                      <a:close/>
                      <a:moveTo>
                        <a:pt x="807067" y="1748615"/>
                      </a:moveTo>
                      <a:lnTo>
                        <a:pt x="807067" y="1855188"/>
                      </a:lnTo>
                      <a:lnTo>
                        <a:pt x="913640" y="1855188"/>
                      </a:lnTo>
                      <a:close/>
                      <a:moveTo>
                        <a:pt x="953368" y="1708887"/>
                      </a:moveTo>
                      <a:lnTo>
                        <a:pt x="846796" y="1708887"/>
                      </a:lnTo>
                      <a:lnTo>
                        <a:pt x="953368" y="1815459"/>
                      </a:lnTo>
                      <a:close/>
                      <a:moveTo>
                        <a:pt x="953368" y="1555860"/>
                      </a:moveTo>
                      <a:lnTo>
                        <a:pt x="846796" y="1662432"/>
                      </a:lnTo>
                      <a:lnTo>
                        <a:pt x="953368" y="1662432"/>
                      </a:lnTo>
                      <a:close/>
                      <a:moveTo>
                        <a:pt x="1106396" y="1708887"/>
                      </a:moveTo>
                      <a:lnTo>
                        <a:pt x="999823" y="1708887"/>
                      </a:lnTo>
                      <a:lnTo>
                        <a:pt x="999823" y="1815460"/>
                      </a:lnTo>
                      <a:close/>
                      <a:moveTo>
                        <a:pt x="999823" y="1555860"/>
                      </a:moveTo>
                      <a:lnTo>
                        <a:pt x="999823" y="1662432"/>
                      </a:lnTo>
                      <a:lnTo>
                        <a:pt x="1106396" y="1662432"/>
                      </a:lnTo>
                      <a:close/>
                      <a:moveTo>
                        <a:pt x="1144754" y="1514764"/>
                      </a:moveTo>
                      <a:lnTo>
                        <a:pt x="1038182" y="1514764"/>
                      </a:lnTo>
                      <a:lnTo>
                        <a:pt x="1144754" y="1621337"/>
                      </a:lnTo>
                      <a:close/>
                      <a:moveTo>
                        <a:pt x="1144754" y="1361737"/>
                      </a:moveTo>
                      <a:lnTo>
                        <a:pt x="1038182" y="1468309"/>
                      </a:lnTo>
                      <a:lnTo>
                        <a:pt x="1144754" y="1468309"/>
                      </a:lnTo>
                      <a:close/>
                      <a:moveTo>
                        <a:pt x="1297782" y="1514764"/>
                      </a:moveTo>
                      <a:lnTo>
                        <a:pt x="1191209" y="1514764"/>
                      </a:lnTo>
                      <a:lnTo>
                        <a:pt x="1191209" y="1621337"/>
                      </a:lnTo>
                      <a:close/>
                      <a:moveTo>
                        <a:pt x="1191209" y="1361737"/>
                      </a:moveTo>
                      <a:lnTo>
                        <a:pt x="1191209" y="1468309"/>
                      </a:lnTo>
                      <a:lnTo>
                        <a:pt x="1297782" y="1468309"/>
                      </a:lnTo>
                      <a:close/>
                      <a:moveTo>
                        <a:pt x="1335838" y="1323681"/>
                      </a:moveTo>
                      <a:lnTo>
                        <a:pt x="1229266" y="1323681"/>
                      </a:lnTo>
                      <a:lnTo>
                        <a:pt x="1335838" y="1430253"/>
                      </a:lnTo>
                      <a:close/>
                      <a:moveTo>
                        <a:pt x="1335838" y="1170654"/>
                      </a:moveTo>
                      <a:lnTo>
                        <a:pt x="1229266" y="1277226"/>
                      </a:lnTo>
                      <a:lnTo>
                        <a:pt x="1335838" y="1277226"/>
                      </a:lnTo>
                      <a:close/>
                      <a:moveTo>
                        <a:pt x="1488865" y="1323681"/>
                      </a:moveTo>
                      <a:lnTo>
                        <a:pt x="1382293" y="1323681"/>
                      </a:lnTo>
                      <a:lnTo>
                        <a:pt x="1382293" y="1430253"/>
                      </a:lnTo>
                      <a:close/>
                      <a:moveTo>
                        <a:pt x="1382293" y="1170653"/>
                      </a:moveTo>
                      <a:lnTo>
                        <a:pt x="1382293" y="1277226"/>
                      </a:lnTo>
                      <a:lnTo>
                        <a:pt x="1488865" y="1277226"/>
                      </a:lnTo>
                      <a:close/>
                      <a:moveTo>
                        <a:pt x="2914702" y="2523007"/>
                      </a:moveTo>
                      <a:cubicBezTo>
                        <a:pt x="2900642" y="2508947"/>
                        <a:pt x="2877845" y="2508947"/>
                        <a:pt x="2863784" y="2523007"/>
                      </a:cubicBezTo>
                      <a:cubicBezTo>
                        <a:pt x="2849724" y="2537067"/>
                        <a:pt x="2849724" y="2559864"/>
                        <a:pt x="2863784" y="2573924"/>
                      </a:cubicBezTo>
                      <a:cubicBezTo>
                        <a:pt x="2877845" y="2587985"/>
                        <a:pt x="2900642" y="2587985"/>
                        <a:pt x="2914702" y="2573924"/>
                      </a:cubicBezTo>
                      <a:cubicBezTo>
                        <a:pt x="2928762" y="2559864"/>
                        <a:pt x="2928762" y="2537067"/>
                        <a:pt x="2914702" y="2523007"/>
                      </a:cubicBezTo>
                      <a:close/>
                      <a:moveTo>
                        <a:pt x="1526922" y="1132597"/>
                      </a:moveTo>
                      <a:lnTo>
                        <a:pt x="1420350" y="1132596"/>
                      </a:lnTo>
                      <a:lnTo>
                        <a:pt x="1526922" y="1239169"/>
                      </a:lnTo>
                      <a:close/>
                      <a:moveTo>
                        <a:pt x="1526922" y="979569"/>
                      </a:moveTo>
                      <a:lnTo>
                        <a:pt x="1420350" y="1086141"/>
                      </a:lnTo>
                      <a:lnTo>
                        <a:pt x="1526922" y="1086142"/>
                      </a:lnTo>
                      <a:close/>
                      <a:moveTo>
                        <a:pt x="1679950" y="1132597"/>
                      </a:moveTo>
                      <a:lnTo>
                        <a:pt x="1573377" y="1132597"/>
                      </a:lnTo>
                      <a:lnTo>
                        <a:pt x="1573377" y="1239169"/>
                      </a:lnTo>
                      <a:close/>
                      <a:moveTo>
                        <a:pt x="1573377" y="979569"/>
                      </a:moveTo>
                      <a:lnTo>
                        <a:pt x="1573377" y="1086142"/>
                      </a:lnTo>
                      <a:lnTo>
                        <a:pt x="1679950" y="1086142"/>
                      </a:lnTo>
                      <a:close/>
                      <a:moveTo>
                        <a:pt x="1718007" y="941512"/>
                      </a:moveTo>
                      <a:lnTo>
                        <a:pt x="1611434" y="941512"/>
                      </a:lnTo>
                      <a:lnTo>
                        <a:pt x="1718007" y="1048085"/>
                      </a:lnTo>
                      <a:close/>
                      <a:moveTo>
                        <a:pt x="1718006" y="788485"/>
                      </a:moveTo>
                      <a:lnTo>
                        <a:pt x="1611434" y="895057"/>
                      </a:lnTo>
                      <a:lnTo>
                        <a:pt x="1718006" y="895057"/>
                      </a:lnTo>
                      <a:close/>
                      <a:moveTo>
                        <a:pt x="1871034" y="941512"/>
                      </a:moveTo>
                      <a:lnTo>
                        <a:pt x="1764461" y="941512"/>
                      </a:lnTo>
                      <a:lnTo>
                        <a:pt x="1764462" y="1048085"/>
                      </a:lnTo>
                      <a:close/>
                      <a:moveTo>
                        <a:pt x="1764461" y="788485"/>
                      </a:moveTo>
                      <a:lnTo>
                        <a:pt x="1764462" y="895057"/>
                      </a:lnTo>
                      <a:lnTo>
                        <a:pt x="1871034" y="895057"/>
                      </a:lnTo>
                      <a:close/>
                      <a:moveTo>
                        <a:pt x="3382381" y="1946466"/>
                      </a:moveTo>
                      <a:lnTo>
                        <a:pt x="2893361" y="2435486"/>
                      </a:lnTo>
                      <a:lnTo>
                        <a:pt x="2933988" y="2428503"/>
                      </a:lnTo>
                      <a:lnTo>
                        <a:pt x="3009207" y="2503722"/>
                      </a:lnTo>
                      <a:lnTo>
                        <a:pt x="3003173" y="2538827"/>
                      </a:lnTo>
                      <a:lnTo>
                        <a:pt x="3488958" y="2053042"/>
                      </a:lnTo>
                      <a:lnTo>
                        <a:pt x="3388629" y="1952714"/>
                      </a:lnTo>
                      <a:close/>
                      <a:moveTo>
                        <a:pt x="2405874" y="794872"/>
                      </a:moveTo>
                      <a:lnTo>
                        <a:pt x="2299301" y="794872"/>
                      </a:lnTo>
                      <a:lnTo>
                        <a:pt x="2405874" y="901444"/>
                      </a:lnTo>
                      <a:close/>
                      <a:moveTo>
                        <a:pt x="2789111" y="1176277"/>
                      </a:moveTo>
                      <a:lnTo>
                        <a:pt x="2682538" y="1176278"/>
                      </a:lnTo>
                      <a:lnTo>
                        <a:pt x="2789111" y="1282850"/>
                      </a:lnTo>
                      <a:close/>
                      <a:moveTo>
                        <a:pt x="2596355" y="983521"/>
                      </a:moveTo>
                      <a:lnTo>
                        <a:pt x="2489782" y="983522"/>
                      </a:lnTo>
                      <a:lnTo>
                        <a:pt x="2596355" y="1090094"/>
                      </a:lnTo>
                      <a:close/>
                      <a:moveTo>
                        <a:pt x="3174317" y="1558747"/>
                      </a:moveTo>
                      <a:lnTo>
                        <a:pt x="3067745" y="1558747"/>
                      </a:lnTo>
                      <a:lnTo>
                        <a:pt x="3174317" y="1665320"/>
                      </a:lnTo>
                      <a:close/>
                      <a:moveTo>
                        <a:pt x="2983234" y="1367664"/>
                      </a:moveTo>
                      <a:lnTo>
                        <a:pt x="2876661" y="1367664"/>
                      </a:lnTo>
                      <a:lnTo>
                        <a:pt x="2983234" y="1474236"/>
                      </a:lnTo>
                      <a:close/>
                      <a:moveTo>
                        <a:pt x="3556486" y="1940915"/>
                      </a:moveTo>
                      <a:lnTo>
                        <a:pt x="3449914" y="1940915"/>
                      </a:lnTo>
                      <a:lnTo>
                        <a:pt x="3556487" y="2047488"/>
                      </a:lnTo>
                      <a:close/>
                      <a:moveTo>
                        <a:pt x="3365402" y="1749831"/>
                      </a:moveTo>
                      <a:lnTo>
                        <a:pt x="3258830" y="1749831"/>
                      </a:lnTo>
                      <a:lnTo>
                        <a:pt x="3365402" y="1856404"/>
                      </a:lnTo>
                      <a:close/>
                      <a:moveTo>
                        <a:pt x="3761426" y="2144804"/>
                      </a:moveTo>
                      <a:lnTo>
                        <a:pt x="3654853" y="2144804"/>
                      </a:lnTo>
                      <a:lnTo>
                        <a:pt x="3761426" y="2251377"/>
                      </a:lnTo>
                      <a:close/>
                      <a:moveTo>
                        <a:pt x="2405874" y="657532"/>
                      </a:moveTo>
                      <a:lnTo>
                        <a:pt x="2314989" y="748417"/>
                      </a:lnTo>
                      <a:lnTo>
                        <a:pt x="2405874" y="748417"/>
                      </a:lnTo>
                      <a:close/>
                      <a:moveTo>
                        <a:pt x="2558894" y="794872"/>
                      </a:moveTo>
                      <a:lnTo>
                        <a:pt x="2452329" y="794872"/>
                      </a:lnTo>
                      <a:lnTo>
                        <a:pt x="2452329" y="901437"/>
                      </a:lnTo>
                      <a:close/>
                      <a:moveTo>
                        <a:pt x="2596355" y="830501"/>
                      </a:moveTo>
                      <a:lnTo>
                        <a:pt x="2489790" y="937067"/>
                      </a:lnTo>
                      <a:lnTo>
                        <a:pt x="2596355" y="937067"/>
                      </a:lnTo>
                      <a:close/>
                      <a:moveTo>
                        <a:pt x="2942138" y="1176278"/>
                      </a:moveTo>
                      <a:lnTo>
                        <a:pt x="2835566" y="1176277"/>
                      </a:lnTo>
                      <a:lnTo>
                        <a:pt x="2835566" y="1282850"/>
                      </a:lnTo>
                      <a:close/>
                      <a:moveTo>
                        <a:pt x="2789111" y="1023250"/>
                      </a:moveTo>
                      <a:lnTo>
                        <a:pt x="2682538" y="1129823"/>
                      </a:lnTo>
                      <a:lnTo>
                        <a:pt x="2789111" y="1129823"/>
                      </a:lnTo>
                      <a:close/>
                      <a:moveTo>
                        <a:pt x="2749382" y="983521"/>
                      </a:moveTo>
                      <a:lnTo>
                        <a:pt x="2642810" y="983522"/>
                      </a:lnTo>
                      <a:lnTo>
                        <a:pt x="2642810" y="1090094"/>
                      </a:lnTo>
                      <a:close/>
                      <a:moveTo>
                        <a:pt x="3327345" y="1558747"/>
                      </a:moveTo>
                      <a:lnTo>
                        <a:pt x="3220772" y="1558747"/>
                      </a:lnTo>
                      <a:lnTo>
                        <a:pt x="3220772" y="1665320"/>
                      </a:lnTo>
                      <a:close/>
                      <a:moveTo>
                        <a:pt x="3174317" y="1405720"/>
                      </a:moveTo>
                      <a:lnTo>
                        <a:pt x="3067745" y="1512292"/>
                      </a:lnTo>
                      <a:lnTo>
                        <a:pt x="3174317" y="1512292"/>
                      </a:lnTo>
                      <a:close/>
                      <a:moveTo>
                        <a:pt x="3136261" y="1367664"/>
                      </a:moveTo>
                      <a:lnTo>
                        <a:pt x="3029688" y="1367664"/>
                      </a:lnTo>
                      <a:lnTo>
                        <a:pt x="3029689" y="1474236"/>
                      </a:lnTo>
                      <a:close/>
                      <a:moveTo>
                        <a:pt x="2983234" y="1214636"/>
                      </a:moveTo>
                      <a:lnTo>
                        <a:pt x="2876661" y="1321209"/>
                      </a:lnTo>
                      <a:lnTo>
                        <a:pt x="2983234" y="1321209"/>
                      </a:lnTo>
                      <a:close/>
                      <a:moveTo>
                        <a:pt x="3709514" y="1940915"/>
                      </a:moveTo>
                      <a:lnTo>
                        <a:pt x="3602941" y="1940915"/>
                      </a:lnTo>
                      <a:lnTo>
                        <a:pt x="3602942" y="2047488"/>
                      </a:lnTo>
                      <a:close/>
                      <a:moveTo>
                        <a:pt x="3556487" y="1787888"/>
                      </a:moveTo>
                      <a:lnTo>
                        <a:pt x="3449914" y="1894460"/>
                      </a:lnTo>
                      <a:lnTo>
                        <a:pt x="3556486" y="1894460"/>
                      </a:lnTo>
                      <a:close/>
                      <a:moveTo>
                        <a:pt x="3518430" y="1749831"/>
                      </a:moveTo>
                      <a:lnTo>
                        <a:pt x="3411857" y="1749831"/>
                      </a:lnTo>
                      <a:lnTo>
                        <a:pt x="3411857" y="1856403"/>
                      </a:lnTo>
                      <a:close/>
                      <a:moveTo>
                        <a:pt x="3365402" y="1596803"/>
                      </a:moveTo>
                      <a:lnTo>
                        <a:pt x="3258830" y="1703376"/>
                      </a:lnTo>
                      <a:lnTo>
                        <a:pt x="3365402" y="1703376"/>
                      </a:lnTo>
                      <a:close/>
                      <a:moveTo>
                        <a:pt x="3761426" y="1991777"/>
                      </a:moveTo>
                      <a:lnTo>
                        <a:pt x="3654853" y="2098349"/>
                      </a:lnTo>
                      <a:lnTo>
                        <a:pt x="3761426" y="2098349"/>
                      </a:lnTo>
                      <a:close/>
                      <a:moveTo>
                        <a:pt x="2452329" y="641845"/>
                      </a:moveTo>
                      <a:lnTo>
                        <a:pt x="2452329" y="748417"/>
                      </a:lnTo>
                      <a:lnTo>
                        <a:pt x="2558901" y="748417"/>
                      </a:lnTo>
                      <a:close/>
                      <a:moveTo>
                        <a:pt x="2835566" y="1023250"/>
                      </a:moveTo>
                      <a:lnTo>
                        <a:pt x="2835566" y="1129822"/>
                      </a:lnTo>
                      <a:lnTo>
                        <a:pt x="2942138" y="1129822"/>
                      </a:lnTo>
                      <a:close/>
                      <a:moveTo>
                        <a:pt x="2642810" y="830494"/>
                      </a:moveTo>
                      <a:lnTo>
                        <a:pt x="2642810" y="937066"/>
                      </a:lnTo>
                      <a:lnTo>
                        <a:pt x="2749382" y="937066"/>
                      </a:lnTo>
                      <a:close/>
                      <a:moveTo>
                        <a:pt x="3220772" y="1405720"/>
                      </a:moveTo>
                      <a:lnTo>
                        <a:pt x="3220772" y="1512292"/>
                      </a:lnTo>
                      <a:lnTo>
                        <a:pt x="3327344" y="1512292"/>
                      </a:lnTo>
                      <a:close/>
                      <a:moveTo>
                        <a:pt x="3029688" y="1214636"/>
                      </a:moveTo>
                      <a:lnTo>
                        <a:pt x="3029688" y="1321209"/>
                      </a:lnTo>
                      <a:lnTo>
                        <a:pt x="3136261" y="1321209"/>
                      </a:lnTo>
                      <a:close/>
                      <a:moveTo>
                        <a:pt x="3602941" y="1787888"/>
                      </a:moveTo>
                      <a:lnTo>
                        <a:pt x="3602941" y="1894460"/>
                      </a:lnTo>
                      <a:lnTo>
                        <a:pt x="3709514" y="1894460"/>
                      </a:lnTo>
                      <a:close/>
                      <a:moveTo>
                        <a:pt x="3411857" y="1596803"/>
                      </a:moveTo>
                      <a:lnTo>
                        <a:pt x="3411857" y="1703376"/>
                      </a:lnTo>
                      <a:lnTo>
                        <a:pt x="3518429" y="1703376"/>
                      </a:lnTo>
                      <a:close/>
                      <a:moveTo>
                        <a:pt x="2353083" y="150965"/>
                      </a:moveTo>
                      <a:lnTo>
                        <a:pt x="2025288" y="132265"/>
                      </a:lnTo>
                      <a:lnTo>
                        <a:pt x="2071608" y="178585"/>
                      </a:lnTo>
                      <a:lnTo>
                        <a:pt x="2093619" y="156574"/>
                      </a:lnTo>
                      <a:lnTo>
                        <a:pt x="2220546" y="283501"/>
                      </a:lnTo>
                      <a:close/>
                      <a:moveTo>
                        <a:pt x="2523312" y="286240"/>
                      </a:moveTo>
                      <a:lnTo>
                        <a:pt x="2373298" y="436253"/>
                      </a:lnTo>
                      <a:lnTo>
                        <a:pt x="2500225" y="563180"/>
                      </a:lnTo>
                      <a:lnTo>
                        <a:pt x="2473487" y="589919"/>
                      </a:lnTo>
                      <a:lnTo>
                        <a:pt x="2618667" y="735099"/>
                      </a:lnTo>
                      <a:lnTo>
                        <a:pt x="2619582" y="734183"/>
                      </a:lnTo>
                      <a:lnTo>
                        <a:pt x="2812338" y="926939"/>
                      </a:lnTo>
                      <a:lnTo>
                        <a:pt x="2845693" y="960294"/>
                      </a:lnTo>
                      <a:lnTo>
                        <a:pt x="3005093" y="1119693"/>
                      </a:lnTo>
                      <a:lnTo>
                        <a:pt x="3006461" y="1118325"/>
                      </a:lnTo>
                      <a:lnTo>
                        <a:pt x="3197545" y="1309409"/>
                      </a:lnTo>
                      <a:lnTo>
                        <a:pt x="3232572" y="1344436"/>
                      </a:lnTo>
                      <a:lnTo>
                        <a:pt x="3246403" y="1358267"/>
                      </a:lnTo>
                      <a:close/>
                      <a:moveTo>
                        <a:pt x="2523816" y="30335"/>
                      </a:moveTo>
                      <a:lnTo>
                        <a:pt x="2626629" y="133149"/>
                      </a:lnTo>
                      <a:lnTo>
                        <a:pt x="2552082" y="207696"/>
                      </a:lnTo>
                      <a:lnTo>
                        <a:pt x="2576968" y="232583"/>
                      </a:lnTo>
                      <a:lnTo>
                        <a:pt x="2575182" y="234369"/>
                      </a:lnTo>
                      <a:lnTo>
                        <a:pt x="3513251" y="1625113"/>
                      </a:lnTo>
                      <a:lnTo>
                        <a:pt x="3579714" y="1691577"/>
                      </a:lnTo>
                      <a:lnTo>
                        <a:pt x="3614741" y="1726603"/>
                      </a:lnTo>
                      <a:lnTo>
                        <a:pt x="3784128" y="1895991"/>
                      </a:lnTo>
                      <a:lnTo>
                        <a:pt x="3784653" y="1895466"/>
                      </a:lnTo>
                      <a:lnTo>
                        <a:pt x="3802957" y="1913770"/>
                      </a:lnTo>
                      <a:lnTo>
                        <a:pt x="3802957" y="1914820"/>
                      </a:lnTo>
                      <a:lnTo>
                        <a:pt x="3805825" y="1917687"/>
                      </a:lnTo>
                      <a:lnTo>
                        <a:pt x="3802957" y="1920555"/>
                      </a:lnTo>
                      <a:lnTo>
                        <a:pt x="3802957" y="2329384"/>
                      </a:lnTo>
                      <a:lnTo>
                        <a:pt x="3784653" y="2347688"/>
                      </a:lnTo>
                      <a:lnTo>
                        <a:pt x="3580239" y="2143274"/>
                      </a:lnTo>
                      <a:lnTo>
                        <a:pt x="3579714" y="2143798"/>
                      </a:lnTo>
                      <a:lnTo>
                        <a:pt x="3514414" y="2078498"/>
                      </a:lnTo>
                      <a:lnTo>
                        <a:pt x="2992605" y="2600306"/>
                      </a:lnTo>
                      <a:lnTo>
                        <a:pt x="2990741" y="2611151"/>
                      </a:lnTo>
                      <a:lnTo>
                        <a:pt x="2771416" y="2767764"/>
                      </a:lnTo>
                      <a:lnTo>
                        <a:pt x="2746140" y="2742487"/>
                      </a:lnTo>
                      <a:lnTo>
                        <a:pt x="2670170" y="2818456"/>
                      </a:lnTo>
                      <a:lnTo>
                        <a:pt x="2651401" y="2799687"/>
                      </a:lnTo>
                      <a:cubicBezTo>
                        <a:pt x="2625528" y="2785735"/>
                        <a:pt x="2592950" y="2788926"/>
                        <a:pt x="2569612" y="2809139"/>
                      </a:cubicBezTo>
                      <a:cubicBezTo>
                        <a:pt x="2540180" y="2834630"/>
                        <a:pt x="2535445" y="2878528"/>
                        <a:pt x="2558763" y="2909709"/>
                      </a:cubicBezTo>
                      <a:cubicBezTo>
                        <a:pt x="2580225" y="2939886"/>
                        <a:pt x="2602221" y="2944074"/>
                        <a:pt x="2698387" y="2956528"/>
                      </a:cubicBezTo>
                      <a:cubicBezTo>
                        <a:pt x="2612716" y="3019512"/>
                        <a:pt x="2549084" y="3004923"/>
                        <a:pt x="2499317" y="2954166"/>
                      </a:cubicBezTo>
                      <a:cubicBezTo>
                        <a:pt x="2449549" y="2903408"/>
                        <a:pt x="2462151" y="2804007"/>
                        <a:pt x="2521014" y="2753027"/>
                      </a:cubicBezTo>
                      <a:cubicBezTo>
                        <a:pt x="2561003" y="2718393"/>
                        <a:pt x="2614554" y="2708748"/>
                        <a:pt x="2661444" y="2725347"/>
                      </a:cubicBezTo>
                      <a:lnTo>
                        <a:pt x="2695222" y="2691569"/>
                      </a:lnTo>
                      <a:lnTo>
                        <a:pt x="2669947" y="2666294"/>
                      </a:lnTo>
                      <a:lnTo>
                        <a:pt x="2810390" y="2469612"/>
                      </a:lnTo>
                      <a:lnTo>
                        <a:pt x="2809356" y="2468579"/>
                      </a:lnTo>
                      <a:lnTo>
                        <a:pt x="2815551" y="2462385"/>
                      </a:lnTo>
                      <a:lnTo>
                        <a:pt x="2826559" y="2446968"/>
                      </a:lnTo>
                      <a:lnTo>
                        <a:pt x="2831882" y="2446053"/>
                      </a:lnTo>
                      <a:lnTo>
                        <a:pt x="3356925" y="1921010"/>
                      </a:lnTo>
                      <a:lnTo>
                        <a:pt x="3353603" y="1917688"/>
                      </a:lnTo>
                      <a:lnTo>
                        <a:pt x="3197545" y="1761630"/>
                      </a:lnTo>
                      <a:lnTo>
                        <a:pt x="3197544" y="1761631"/>
                      </a:lnTo>
                      <a:lnTo>
                        <a:pt x="3006461" y="1570547"/>
                      </a:lnTo>
                      <a:lnTo>
                        <a:pt x="2971434" y="1535520"/>
                      </a:lnTo>
                      <a:lnTo>
                        <a:pt x="2813706" y="1377793"/>
                      </a:lnTo>
                      <a:lnTo>
                        <a:pt x="2812338" y="1379161"/>
                      </a:lnTo>
                      <a:lnTo>
                        <a:pt x="2619582" y="1186405"/>
                      </a:lnTo>
                      <a:lnTo>
                        <a:pt x="2586227" y="1153050"/>
                      </a:lnTo>
                      <a:lnTo>
                        <a:pt x="2430017" y="996839"/>
                      </a:lnTo>
                      <a:lnTo>
                        <a:pt x="2429101" y="997755"/>
                      </a:lnTo>
                      <a:lnTo>
                        <a:pt x="2247376" y="816030"/>
                      </a:lnTo>
                      <a:lnTo>
                        <a:pt x="2194721" y="868684"/>
                      </a:lnTo>
                      <a:lnTo>
                        <a:pt x="2169629" y="843592"/>
                      </a:lnTo>
                      <a:lnTo>
                        <a:pt x="2012511" y="1000710"/>
                      </a:lnTo>
                      <a:lnTo>
                        <a:pt x="1948715" y="936915"/>
                      </a:lnTo>
                      <a:lnTo>
                        <a:pt x="1776261" y="1109369"/>
                      </a:lnTo>
                      <a:lnTo>
                        <a:pt x="1741234" y="1144396"/>
                      </a:lnTo>
                      <a:lnTo>
                        <a:pt x="1585176" y="1300453"/>
                      </a:lnTo>
                      <a:lnTo>
                        <a:pt x="1550150" y="1335480"/>
                      </a:lnTo>
                      <a:lnTo>
                        <a:pt x="1394093" y="1491537"/>
                      </a:lnTo>
                      <a:lnTo>
                        <a:pt x="1359065" y="1526564"/>
                      </a:lnTo>
                      <a:lnTo>
                        <a:pt x="1201338" y="1684291"/>
                      </a:lnTo>
                      <a:lnTo>
                        <a:pt x="1202706" y="1685660"/>
                      </a:lnTo>
                      <a:lnTo>
                        <a:pt x="1009951" y="1878416"/>
                      </a:lnTo>
                      <a:lnTo>
                        <a:pt x="976596" y="1911771"/>
                      </a:lnTo>
                      <a:lnTo>
                        <a:pt x="820385" y="2067981"/>
                      </a:lnTo>
                      <a:lnTo>
                        <a:pt x="821301" y="2068897"/>
                      </a:lnTo>
                      <a:lnTo>
                        <a:pt x="612116" y="2278081"/>
                      </a:lnTo>
                      <a:lnTo>
                        <a:pt x="673628" y="2339593"/>
                      </a:lnTo>
                      <a:lnTo>
                        <a:pt x="567426" y="2445795"/>
                      </a:lnTo>
                      <a:lnTo>
                        <a:pt x="672230" y="2550598"/>
                      </a:lnTo>
                      <a:lnTo>
                        <a:pt x="566028" y="2656800"/>
                      </a:lnTo>
                      <a:lnTo>
                        <a:pt x="0" y="2090772"/>
                      </a:lnTo>
                      <a:lnTo>
                        <a:pt x="106202" y="1984570"/>
                      </a:lnTo>
                      <a:lnTo>
                        <a:pt x="211005" y="2089373"/>
                      </a:lnTo>
                      <a:lnTo>
                        <a:pt x="317206" y="1983171"/>
                      </a:lnTo>
                      <a:lnTo>
                        <a:pt x="386005" y="2051970"/>
                      </a:lnTo>
                      <a:lnTo>
                        <a:pt x="558644" y="1879331"/>
                      </a:lnTo>
                      <a:lnTo>
                        <a:pt x="557729" y="1878415"/>
                      </a:lnTo>
                      <a:lnTo>
                        <a:pt x="750485" y="1685660"/>
                      </a:lnTo>
                      <a:lnTo>
                        <a:pt x="783839" y="1652305"/>
                      </a:lnTo>
                      <a:lnTo>
                        <a:pt x="943239" y="1492905"/>
                      </a:lnTo>
                      <a:lnTo>
                        <a:pt x="941871" y="1491537"/>
                      </a:lnTo>
                      <a:lnTo>
                        <a:pt x="1132954" y="1300453"/>
                      </a:lnTo>
                      <a:lnTo>
                        <a:pt x="1167982" y="1265426"/>
                      </a:lnTo>
                      <a:lnTo>
                        <a:pt x="1324039" y="1109369"/>
                      </a:lnTo>
                      <a:lnTo>
                        <a:pt x="1359065" y="1074342"/>
                      </a:lnTo>
                      <a:lnTo>
                        <a:pt x="1515123" y="918285"/>
                      </a:lnTo>
                      <a:lnTo>
                        <a:pt x="1550150" y="883258"/>
                      </a:lnTo>
                      <a:lnTo>
                        <a:pt x="1722604" y="710804"/>
                      </a:lnTo>
                      <a:lnTo>
                        <a:pt x="1656089" y="644289"/>
                      </a:lnTo>
                      <a:lnTo>
                        <a:pt x="1813208" y="487170"/>
                      </a:lnTo>
                      <a:lnTo>
                        <a:pt x="1788115" y="462078"/>
                      </a:lnTo>
                      <a:lnTo>
                        <a:pt x="1817021" y="433172"/>
                      </a:lnTo>
                      <a:lnTo>
                        <a:pt x="1638436" y="254587"/>
                      </a:lnTo>
                      <a:lnTo>
                        <a:pt x="1893022" y="0"/>
                      </a:lnTo>
                      <a:lnTo>
                        <a:pt x="1948799" y="55777"/>
                      </a:lnTo>
                      <a:lnTo>
                        <a:pt x="2421315" y="82732"/>
                      </a:lnTo>
                      <a:lnTo>
                        <a:pt x="2424216" y="79831"/>
                      </a:lnTo>
                      <a:lnTo>
                        <a:pt x="2449269" y="10488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48" name="Rectangle 41">
                  <a:extLst>
                    <a:ext uri="{FF2B5EF4-FFF2-40B4-BE49-F238E27FC236}">
                      <a16:creationId xmlns:a16="http://schemas.microsoft.com/office/drawing/2014/main" id="{A2705973-5616-82DA-BD34-DB67021ED759}"/>
                    </a:ext>
                  </a:extLst>
                </p:cNvPr>
                <p:cNvSpPr>
                  <a:spLocks/>
                </p:cNvSpPr>
                <p:nvPr/>
              </p:nvSpPr>
              <p:spPr>
                <a:xfrm rot="19192674">
                  <a:off x="926950" y="2109352"/>
                  <a:ext cx="360000" cy="360000"/>
                </a:xfrm>
                <a:custGeom>
                  <a:avLst/>
                  <a:gdLst/>
                  <a:ahLst/>
                  <a:cxnLst/>
                  <a:rect l="l" t="t" r="r" b="b"/>
                  <a:pathLst>
                    <a:path w="3888423" h="3970014">
                      <a:moveTo>
                        <a:pt x="1259577" y="2471243"/>
                      </a:moveTo>
                      <a:cubicBezTo>
                        <a:pt x="1293292" y="2471243"/>
                        <a:pt x="1320623" y="2543205"/>
                        <a:pt x="1320623" y="2631975"/>
                      </a:cubicBezTo>
                      <a:cubicBezTo>
                        <a:pt x="1320623" y="2720745"/>
                        <a:pt x="1293292" y="2792707"/>
                        <a:pt x="1259577" y="2792707"/>
                      </a:cubicBezTo>
                      <a:cubicBezTo>
                        <a:pt x="1225862" y="2792707"/>
                        <a:pt x="1198531" y="2720745"/>
                        <a:pt x="1198531" y="2631975"/>
                      </a:cubicBezTo>
                      <a:cubicBezTo>
                        <a:pt x="1198531" y="2543205"/>
                        <a:pt x="1225862" y="2471243"/>
                        <a:pt x="1259577" y="2471243"/>
                      </a:cubicBezTo>
                      <a:close/>
                      <a:moveTo>
                        <a:pt x="1710471" y="2470362"/>
                      </a:moveTo>
                      <a:cubicBezTo>
                        <a:pt x="1741030" y="2470028"/>
                        <a:pt x="1768823" y="2488083"/>
                        <a:pt x="1781169" y="2516203"/>
                      </a:cubicBezTo>
                      <a:cubicBezTo>
                        <a:pt x="1793845" y="2545068"/>
                        <a:pt x="1787700" y="2578742"/>
                        <a:pt x="1765642" y="2601268"/>
                      </a:cubicBezTo>
                      <a:cubicBezTo>
                        <a:pt x="1750827" y="2616399"/>
                        <a:pt x="1730831" y="2624459"/>
                        <a:pt x="1710472" y="2623745"/>
                      </a:cubicBezTo>
                      <a:close/>
                      <a:moveTo>
                        <a:pt x="2456093" y="2374056"/>
                      </a:moveTo>
                      <a:lnTo>
                        <a:pt x="2456093" y="2889893"/>
                      </a:lnTo>
                      <a:lnTo>
                        <a:pt x="2566690" y="2889893"/>
                      </a:lnTo>
                      <a:lnTo>
                        <a:pt x="2566690" y="2706284"/>
                      </a:lnTo>
                      <a:lnTo>
                        <a:pt x="2632197" y="2884955"/>
                      </a:lnTo>
                      <a:lnTo>
                        <a:pt x="2635843" y="2883618"/>
                      </a:lnTo>
                      <a:lnTo>
                        <a:pt x="2635843" y="2889893"/>
                      </a:lnTo>
                      <a:lnTo>
                        <a:pt x="2746439" y="2889893"/>
                      </a:lnTo>
                      <a:lnTo>
                        <a:pt x="2746439" y="2374056"/>
                      </a:lnTo>
                      <a:lnTo>
                        <a:pt x="2635843" y="2374056"/>
                      </a:lnTo>
                      <a:lnTo>
                        <a:pt x="2635843" y="2573614"/>
                      </a:lnTo>
                      <a:lnTo>
                        <a:pt x="2566690" y="2385000"/>
                      </a:lnTo>
                      <a:lnTo>
                        <a:pt x="2566690" y="2374056"/>
                      </a:lnTo>
                      <a:close/>
                      <a:moveTo>
                        <a:pt x="2032426" y="2374056"/>
                      </a:moveTo>
                      <a:lnTo>
                        <a:pt x="2032426" y="2889895"/>
                      </a:lnTo>
                      <a:lnTo>
                        <a:pt x="2115405" y="2889895"/>
                      </a:lnTo>
                      <a:lnTo>
                        <a:pt x="2143023" y="2889895"/>
                      </a:lnTo>
                      <a:lnTo>
                        <a:pt x="2308949" y="2889895"/>
                      </a:lnTo>
                      <a:lnTo>
                        <a:pt x="2308949" y="2779299"/>
                      </a:lnTo>
                      <a:lnTo>
                        <a:pt x="2143023" y="2779299"/>
                      </a:lnTo>
                      <a:lnTo>
                        <a:pt x="2143023" y="2686401"/>
                      </a:lnTo>
                      <a:lnTo>
                        <a:pt x="2308949" y="2686401"/>
                      </a:lnTo>
                      <a:lnTo>
                        <a:pt x="2308949" y="2575804"/>
                      </a:lnTo>
                      <a:lnTo>
                        <a:pt x="2143023" y="2575804"/>
                      </a:lnTo>
                      <a:lnTo>
                        <a:pt x="2143023" y="2484653"/>
                      </a:lnTo>
                      <a:lnTo>
                        <a:pt x="2308949" y="2484653"/>
                      </a:lnTo>
                      <a:lnTo>
                        <a:pt x="2308949" y="2374056"/>
                      </a:lnTo>
                      <a:lnTo>
                        <a:pt x="2143023" y="2374056"/>
                      </a:lnTo>
                      <a:lnTo>
                        <a:pt x="2115405" y="2374056"/>
                      </a:lnTo>
                      <a:close/>
                      <a:moveTo>
                        <a:pt x="1259577" y="2374056"/>
                      </a:moveTo>
                      <a:cubicBezTo>
                        <a:pt x="1172187" y="2374056"/>
                        <a:pt x="1101344" y="2489530"/>
                        <a:pt x="1101344" y="2631975"/>
                      </a:cubicBezTo>
                      <a:cubicBezTo>
                        <a:pt x="1101344" y="2774420"/>
                        <a:pt x="1172187" y="2889894"/>
                        <a:pt x="1259577" y="2889894"/>
                      </a:cubicBezTo>
                      <a:cubicBezTo>
                        <a:pt x="1346967" y="2889894"/>
                        <a:pt x="1417810" y="2774420"/>
                        <a:pt x="1417810" y="2631975"/>
                      </a:cubicBezTo>
                      <a:cubicBezTo>
                        <a:pt x="1417810" y="2489530"/>
                        <a:pt x="1346967" y="2374056"/>
                        <a:pt x="1259577" y="2374056"/>
                      </a:cubicBezTo>
                      <a:close/>
                      <a:moveTo>
                        <a:pt x="1599876" y="2366688"/>
                      </a:moveTo>
                      <a:lnTo>
                        <a:pt x="1599875" y="2882524"/>
                      </a:lnTo>
                      <a:lnTo>
                        <a:pt x="1710472" y="2882525"/>
                      </a:lnTo>
                      <a:lnTo>
                        <a:pt x="1710472" y="2723975"/>
                      </a:lnTo>
                      <a:cubicBezTo>
                        <a:pt x="1757507" y="2725624"/>
                        <a:pt x="1803701" y="2707003"/>
                        <a:pt x="1837929" y="2672047"/>
                      </a:cubicBezTo>
                      <a:cubicBezTo>
                        <a:pt x="1888884" y="2620006"/>
                        <a:pt x="1903084" y="2542214"/>
                        <a:pt x="1873801" y="2475527"/>
                      </a:cubicBezTo>
                      <a:cubicBezTo>
                        <a:pt x="1845275" y="2410565"/>
                        <a:pt x="1781067" y="2368851"/>
                        <a:pt x="1710472" y="2369624"/>
                      </a:cubicBezTo>
                      <a:lnTo>
                        <a:pt x="1710471" y="2366688"/>
                      </a:lnTo>
                      <a:close/>
                      <a:moveTo>
                        <a:pt x="920754" y="2169815"/>
                      </a:moveTo>
                      <a:lnTo>
                        <a:pt x="3008986" y="2169815"/>
                      </a:lnTo>
                      <a:lnTo>
                        <a:pt x="3008986" y="3105919"/>
                      </a:lnTo>
                      <a:lnTo>
                        <a:pt x="920754" y="3105919"/>
                      </a:lnTo>
                      <a:close/>
                      <a:moveTo>
                        <a:pt x="632722" y="1985007"/>
                      </a:moveTo>
                      <a:lnTo>
                        <a:pt x="632722" y="3321943"/>
                      </a:lnTo>
                      <a:lnTo>
                        <a:pt x="3297018" y="3321943"/>
                      </a:lnTo>
                      <a:lnTo>
                        <a:pt x="3297018" y="1985007"/>
                      </a:lnTo>
                      <a:close/>
                      <a:moveTo>
                        <a:pt x="2657019" y="761679"/>
                      </a:moveTo>
                      <a:lnTo>
                        <a:pt x="2760733" y="1606387"/>
                      </a:lnTo>
                      <a:lnTo>
                        <a:pt x="2761762" y="1614761"/>
                      </a:lnTo>
                      <a:lnTo>
                        <a:pt x="2762330" y="1614691"/>
                      </a:lnTo>
                      <a:cubicBezTo>
                        <a:pt x="2780335" y="1740615"/>
                        <a:pt x="2862522" y="1833408"/>
                        <a:pt x="2948897" y="1824230"/>
                      </a:cubicBezTo>
                      <a:cubicBezTo>
                        <a:pt x="3036464" y="1814924"/>
                        <a:pt x="3095979" y="1704243"/>
                        <a:pt x="3083047" y="1575312"/>
                      </a:cubicBezTo>
                      <a:lnTo>
                        <a:pt x="3083347" y="1575275"/>
                      </a:lnTo>
                      <a:lnTo>
                        <a:pt x="2983448" y="761679"/>
                      </a:lnTo>
                      <a:close/>
                      <a:moveTo>
                        <a:pt x="2205921" y="761679"/>
                      </a:moveTo>
                      <a:lnTo>
                        <a:pt x="2264137" y="1594263"/>
                      </a:lnTo>
                      <a:cubicBezTo>
                        <a:pt x="2264333" y="1597068"/>
                        <a:pt x="2264530" y="1599874"/>
                        <a:pt x="2264726" y="1602679"/>
                      </a:cubicBezTo>
                      <a:lnTo>
                        <a:pt x="2265297" y="1602640"/>
                      </a:lnTo>
                      <a:cubicBezTo>
                        <a:pt x="2276686" y="1729333"/>
                        <a:pt x="2353905" y="1826300"/>
                        <a:pt x="2440641" y="1821655"/>
                      </a:cubicBezTo>
                      <a:cubicBezTo>
                        <a:pt x="2528577" y="1816945"/>
                        <a:pt x="2593802" y="1709530"/>
                        <a:pt x="2587636" y="1580099"/>
                      </a:cubicBezTo>
                      <a:lnTo>
                        <a:pt x="2587937" y="1580078"/>
                      </a:lnTo>
                      <a:lnTo>
                        <a:pt x="2530706" y="761679"/>
                      </a:lnTo>
                      <a:close/>
                      <a:moveTo>
                        <a:pt x="1761700" y="761679"/>
                      </a:moveTo>
                      <a:cubicBezTo>
                        <a:pt x="1761699" y="1032443"/>
                        <a:pt x="1761699" y="1303208"/>
                        <a:pt x="1761698" y="1573972"/>
                      </a:cubicBezTo>
                      <a:lnTo>
                        <a:pt x="1761698" y="1582410"/>
                      </a:lnTo>
                      <a:lnTo>
                        <a:pt x="1762270" y="1582410"/>
                      </a:lnTo>
                      <a:cubicBezTo>
                        <a:pt x="1764795" y="1709590"/>
                        <a:pt x="1835062" y="1811707"/>
                        <a:pt x="1921910" y="1813122"/>
                      </a:cubicBezTo>
                      <a:cubicBezTo>
                        <a:pt x="2009960" y="1814558"/>
                        <a:pt x="2082519" y="1711955"/>
                        <a:pt x="2085398" y="1582410"/>
                      </a:cubicBezTo>
                      <a:lnTo>
                        <a:pt x="2085698" y="1582410"/>
                      </a:lnTo>
                      <a:cubicBezTo>
                        <a:pt x="2085698" y="1308834"/>
                        <a:pt x="2085698" y="1035256"/>
                        <a:pt x="2085696" y="761679"/>
                      </a:cubicBezTo>
                      <a:close/>
                      <a:moveTo>
                        <a:pt x="3411320" y="761678"/>
                      </a:moveTo>
                      <a:lnTo>
                        <a:pt x="3078803" y="761679"/>
                      </a:lnTo>
                      <a:lnTo>
                        <a:pt x="3277545" y="1622538"/>
                      </a:lnTo>
                      <a:lnTo>
                        <a:pt x="3279443" y="1630759"/>
                      </a:lnTo>
                      <a:lnTo>
                        <a:pt x="3280000" y="1630631"/>
                      </a:lnTo>
                      <a:cubicBezTo>
                        <a:pt x="3311069" y="1753983"/>
                        <a:pt x="3402507" y="1837676"/>
                        <a:pt x="3487448" y="1819520"/>
                      </a:cubicBezTo>
                      <a:cubicBezTo>
                        <a:pt x="3573564" y="1801112"/>
                        <a:pt x="3621183" y="1684815"/>
                        <a:pt x="3594846" y="1557943"/>
                      </a:cubicBezTo>
                      <a:lnTo>
                        <a:pt x="3595140" y="1557876"/>
                      </a:lnTo>
                      <a:close/>
                      <a:moveTo>
                        <a:pt x="1633002" y="761678"/>
                      </a:moveTo>
                      <a:lnTo>
                        <a:pt x="1308563" y="761679"/>
                      </a:lnTo>
                      <a:lnTo>
                        <a:pt x="1266057" y="1572672"/>
                      </a:lnTo>
                      <a:lnTo>
                        <a:pt x="1265616" y="1581099"/>
                      </a:lnTo>
                      <a:lnTo>
                        <a:pt x="1266187" y="1581128"/>
                      </a:lnTo>
                      <a:cubicBezTo>
                        <a:pt x="1262052" y="1708267"/>
                        <a:pt x="1326878" y="1813921"/>
                        <a:pt x="1413534" y="1819881"/>
                      </a:cubicBezTo>
                      <a:cubicBezTo>
                        <a:pt x="1501387" y="1825922"/>
                        <a:pt x="1579217" y="1727257"/>
                        <a:pt x="1588872" y="1598040"/>
                      </a:cubicBezTo>
                      <a:lnTo>
                        <a:pt x="1589172" y="1598055"/>
                      </a:lnTo>
                      <a:close/>
                      <a:moveTo>
                        <a:pt x="863949" y="761678"/>
                      </a:moveTo>
                      <a:lnTo>
                        <a:pt x="765078" y="1566901"/>
                      </a:lnTo>
                      <a:lnTo>
                        <a:pt x="764050" y="1575275"/>
                      </a:lnTo>
                      <a:lnTo>
                        <a:pt x="764617" y="1575345"/>
                      </a:lnTo>
                      <a:cubicBezTo>
                        <a:pt x="751624" y="1701884"/>
                        <a:pt x="808922" y="1811803"/>
                        <a:pt x="894951" y="1823794"/>
                      </a:cubicBezTo>
                      <a:cubicBezTo>
                        <a:pt x="982168" y="1835949"/>
                        <a:pt x="1066691" y="1742953"/>
                        <a:pt x="1085336" y="1614724"/>
                      </a:cubicBezTo>
                      <a:lnTo>
                        <a:pt x="1085635" y="1614761"/>
                      </a:lnTo>
                      <a:lnTo>
                        <a:pt x="1190378" y="761679"/>
                      </a:lnTo>
                      <a:close/>
                      <a:moveTo>
                        <a:pt x="295535" y="441623"/>
                      </a:moveTo>
                      <a:lnTo>
                        <a:pt x="3583899" y="441623"/>
                      </a:lnTo>
                      <a:cubicBezTo>
                        <a:pt x="3610412" y="441623"/>
                        <a:pt x="3631905" y="463116"/>
                        <a:pt x="3631905" y="489629"/>
                      </a:cubicBezTo>
                      <a:lnTo>
                        <a:pt x="3631905" y="655863"/>
                      </a:lnTo>
                      <a:lnTo>
                        <a:pt x="3884522" y="1666330"/>
                      </a:lnTo>
                      <a:cubicBezTo>
                        <a:pt x="3909974" y="1748325"/>
                        <a:pt x="3809191" y="1900953"/>
                        <a:pt x="3631905" y="1666330"/>
                      </a:cubicBezTo>
                      <a:lnTo>
                        <a:pt x="3631905" y="3970014"/>
                      </a:lnTo>
                      <a:lnTo>
                        <a:pt x="247529" y="3970014"/>
                      </a:lnTo>
                      <a:lnTo>
                        <a:pt x="247529" y="1768425"/>
                      </a:lnTo>
                      <a:cubicBezTo>
                        <a:pt x="263724" y="1795996"/>
                        <a:pt x="288366" y="1813812"/>
                        <a:pt x="317369" y="1820473"/>
                      </a:cubicBezTo>
                      <a:cubicBezTo>
                        <a:pt x="403196" y="1840184"/>
                        <a:pt x="495502" y="1754908"/>
                        <a:pt x="525251" y="1628793"/>
                      </a:cubicBezTo>
                      <a:lnTo>
                        <a:pt x="525545" y="1628855"/>
                      </a:lnTo>
                      <a:lnTo>
                        <a:pt x="709866" y="761679"/>
                      </a:lnTo>
                      <a:lnTo>
                        <a:pt x="378634" y="761679"/>
                      </a:lnTo>
                      <a:lnTo>
                        <a:pt x="210380" y="1553239"/>
                      </a:lnTo>
                      <a:lnTo>
                        <a:pt x="208625" y="1561492"/>
                      </a:lnTo>
                      <a:lnTo>
                        <a:pt x="209185" y="1561611"/>
                      </a:lnTo>
                      <a:cubicBezTo>
                        <a:pt x="202164" y="1598200"/>
                        <a:pt x="201274" y="1633895"/>
                        <a:pt x="207433" y="1666330"/>
                      </a:cubicBezTo>
                      <a:cubicBezTo>
                        <a:pt x="113985" y="1883037"/>
                        <a:pt x="-32319" y="1816968"/>
                        <a:pt x="6372" y="1666330"/>
                      </a:cubicBezTo>
                      <a:lnTo>
                        <a:pt x="249769" y="692744"/>
                      </a:lnTo>
                      <a:cubicBezTo>
                        <a:pt x="247993" y="689334"/>
                        <a:pt x="247529" y="685546"/>
                        <a:pt x="247529" y="681649"/>
                      </a:cubicBezTo>
                      <a:lnTo>
                        <a:pt x="247529" y="489629"/>
                      </a:lnTo>
                      <a:cubicBezTo>
                        <a:pt x="247529" y="463116"/>
                        <a:pt x="269022" y="441623"/>
                        <a:pt x="295535" y="441623"/>
                      </a:cubicBezTo>
                      <a:close/>
                      <a:moveTo>
                        <a:pt x="307785" y="0"/>
                      </a:moveTo>
                      <a:lnTo>
                        <a:pt x="3571649" y="0"/>
                      </a:lnTo>
                      <a:cubicBezTo>
                        <a:pt x="3604927" y="0"/>
                        <a:pt x="3631905" y="26978"/>
                        <a:pt x="3631905" y="60256"/>
                      </a:cubicBezTo>
                      <a:lnTo>
                        <a:pt x="3631905" y="301273"/>
                      </a:lnTo>
                      <a:cubicBezTo>
                        <a:pt x="3631905" y="334551"/>
                        <a:pt x="3604927" y="361529"/>
                        <a:pt x="3571649" y="361529"/>
                      </a:cubicBezTo>
                      <a:lnTo>
                        <a:pt x="307785" y="361529"/>
                      </a:lnTo>
                      <a:cubicBezTo>
                        <a:pt x="274507" y="361529"/>
                        <a:pt x="247529" y="334551"/>
                        <a:pt x="247529" y="301273"/>
                      </a:cubicBezTo>
                      <a:lnTo>
                        <a:pt x="247529" y="60256"/>
                      </a:lnTo>
                      <a:cubicBezTo>
                        <a:pt x="247529" y="26978"/>
                        <a:pt x="274507" y="0"/>
                        <a:pt x="307785"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49" name="Isosceles Triangle 3">
                  <a:extLst>
                    <a:ext uri="{FF2B5EF4-FFF2-40B4-BE49-F238E27FC236}">
                      <a16:creationId xmlns:a16="http://schemas.microsoft.com/office/drawing/2014/main" id="{F816AD90-E542-069E-1FE2-EB7979280263}"/>
                    </a:ext>
                  </a:extLst>
                </p:cNvPr>
                <p:cNvSpPr>
                  <a:spLocks noChangeAspect="1"/>
                </p:cNvSpPr>
                <p:nvPr/>
              </p:nvSpPr>
              <p:spPr>
                <a:xfrm rot="2229245">
                  <a:off x="2616513" y="2030577"/>
                  <a:ext cx="359661" cy="360000"/>
                </a:xfrm>
                <a:custGeom>
                  <a:avLst/>
                  <a:gdLst/>
                  <a:ahLst/>
                  <a:cxnLst/>
                  <a:rect l="l" t="t" r="r" b="b"/>
                  <a:pathLst>
                    <a:path w="3935086" h="3938802">
                      <a:moveTo>
                        <a:pt x="1861742" y="3314001"/>
                      </a:moveTo>
                      <a:cubicBezTo>
                        <a:pt x="1921395" y="3314001"/>
                        <a:pt x="1969754" y="3362360"/>
                        <a:pt x="1969754" y="3422013"/>
                      </a:cubicBezTo>
                      <a:cubicBezTo>
                        <a:pt x="1969754" y="3481666"/>
                        <a:pt x="1921395" y="3530025"/>
                        <a:pt x="1861742" y="3530025"/>
                      </a:cubicBezTo>
                      <a:cubicBezTo>
                        <a:pt x="1802089" y="3530025"/>
                        <a:pt x="1753730" y="3481666"/>
                        <a:pt x="1753730" y="3422013"/>
                      </a:cubicBezTo>
                      <a:cubicBezTo>
                        <a:pt x="1753730" y="3362360"/>
                        <a:pt x="1802089" y="3314001"/>
                        <a:pt x="1861742" y="3314001"/>
                      </a:cubicBezTo>
                      <a:close/>
                      <a:moveTo>
                        <a:pt x="2097646" y="2118753"/>
                      </a:moveTo>
                      <a:lnTo>
                        <a:pt x="2097646" y="2478753"/>
                      </a:lnTo>
                      <a:lnTo>
                        <a:pt x="2457646" y="2478753"/>
                      </a:lnTo>
                      <a:lnTo>
                        <a:pt x="2457646" y="2118753"/>
                      </a:lnTo>
                      <a:close/>
                      <a:moveTo>
                        <a:pt x="1476536" y="2118753"/>
                      </a:moveTo>
                      <a:lnTo>
                        <a:pt x="1476536" y="2478753"/>
                      </a:lnTo>
                      <a:lnTo>
                        <a:pt x="1836536" y="2478753"/>
                      </a:lnTo>
                      <a:lnTo>
                        <a:pt x="1836536" y="2118753"/>
                      </a:lnTo>
                      <a:close/>
                      <a:moveTo>
                        <a:pt x="2097646" y="1539638"/>
                      </a:moveTo>
                      <a:lnTo>
                        <a:pt x="2097646" y="1899638"/>
                      </a:lnTo>
                      <a:lnTo>
                        <a:pt x="2457646" y="1899638"/>
                      </a:lnTo>
                      <a:lnTo>
                        <a:pt x="2457646" y="1539638"/>
                      </a:lnTo>
                      <a:close/>
                      <a:moveTo>
                        <a:pt x="1476536" y="1539638"/>
                      </a:moveTo>
                      <a:lnTo>
                        <a:pt x="1476536" y="1899638"/>
                      </a:lnTo>
                      <a:lnTo>
                        <a:pt x="1836536" y="1899638"/>
                      </a:lnTo>
                      <a:lnTo>
                        <a:pt x="1836536" y="1539638"/>
                      </a:lnTo>
                      <a:close/>
                      <a:moveTo>
                        <a:pt x="1989788" y="770570"/>
                      </a:moveTo>
                      <a:lnTo>
                        <a:pt x="3429788" y="1850570"/>
                      </a:lnTo>
                      <a:lnTo>
                        <a:pt x="3430108" y="1850570"/>
                      </a:lnTo>
                      <a:lnTo>
                        <a:pt x="3430108" y="3938802"/>
                      </a:lnTo>
                      <a:lnTo>
                        <a:pt x="2265771" y="3938802"/>
                      </a:lnTo>
                      <a:lnTo>
                        <a:pt x="2265771" y="2786674"/>
                      </a:lnTo>
                      <a:lnTo>
                        <a:pt x="1669844" y="2786674"/>
                      </a:lnTo>
                      <a:lnTo>
                        <a:pt x="1669844" y="3938802"/>
                      </a:lnTo>
                      <a:lnTo>
                        <a:pt x="549788" y="3938802"/>
                      </a:lnTo>
                      <a:lnTo>
                        <a:pt x="549788" y="1850570"/>
                      </a:lnTo>
                      <a:close/>
                      <a:moveTo>
                        <a:pt x="1969233" y="1003"/>
                      </a:moveTo>
                      <a:cubicBezTo>
                        <a:pt x="1995162" y="-2644"/>
                        <a:pt x="2022483" y="3601"/>
                        <a:pt x="2045048" y="20601"/>
                      </a:cubicBezTo>
                      <a:lnTo>
                        <a:pt x="3894333" y="1413834"/>
                      </a:lnTo>
                      <a:cubicBezTo>
                        <a:pt x="3939464" y="1447835"/>
                        <a:pt x="3948486" y="1511986"/>
                        <a:pt x="3914485" y="1557117"/>
                      </a:cubicBezTo>
                      <a:lnTo>
                        <a:pt x="3756006" y="1767472"/>
                      </a:lnTo>
                      <a:cubicBezTo>
                        <a:pt x="3722004" y="1812603"/>
                        <a:pt x="3657854" y="1821626"/>
                        <a:pt x="3612722" y="1787625"/>
                      </a:cubicBezTo>
                      <a:lnTo>
                        <a:pt x="1967544" y="548164"/>
                      </a:lnTo>
                      <a:lnTo>
                        <a:pt x="322364" y="1787626"/>
                      </a:lnTo>
                      <a:cubicBezTo>
                        <a:pt x="277233" y="1821627"/>
                        <a:pt x="213082" y="1812604"/>
                        <a:pt x="179080" y="1767473"/>
                      </a:cubicBezTo>
                      <a:lnTo>
                        <a:pt x="20601" y="1557118"/>
                      </a:lnTo>
                      <a:cubicBezTo>
                        <a:pt x="-13400" y="1511987"/>
                        <a:pt x="-4378" y="1447836"/>
                        <a:pt x="40754" y="1413835"/>
                      </a:cubicBezTo>
                      <a:lnTo>
                        <a:pt x="1890038" y="20602"/>
                      </a:lnTo>
                      <a:cubicBezTo>
                        <a:pt x="1912604" y="3602"/>
                        <a:pt x="1939924" y="-2643"/>
                        <a:pt x="1965854" y="1004"/>
                      </a:cubicBezTo>
                      <a:lnTo>
                        <a:pt x="1967542" y="1586"/>
                      </a:lnTo>
                      <a:cubicBezTo>
                        <a:pt x="1968071" y="1171"/>
                        <a:pt x="1968652" y="1085"/>
                        <a:pt x="1969233" y="100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grpSp>
          <p:grpSp>
            <p:nvGrpSpPr>
              <p:cNvPr id="23" name="Group 22">
                <a:extLst>
                  <a:ext uri="{FF2B5EF4-FFF2-40B4-BE49-F238E27FC236}">
                    <a16:creationId xmlns:a16="http://schemas.microsoft.com/office/drawing/2014/main" id="{B6E33EA5-ABF6-7035-C45E-71F35BBE28F1}"/>
                  </a:ext>
                </a:extLst>
              </p:cNvPr>
              <p:cNvGrpSpPr/>
              <p:nvPr/>
            </p:nvGrpSpPr>
            <p:grpSpPr>
              <a:xfrm rot="4990866">
                <a:off x="2464466" y="2788531"/>
                <a:ext cx="2049224" cy="852218"/>
                <a:chOff x="926950" y="1617134"/>
                <a:chExt cx="2049224" cy="852218"/>
              </a:xfrm>
              <a:grpFill/>
            </p:grpSpPr>
            <p:sp>
              <p:nvSpPr>
                <p:cNvPr id="38" name="Rectangle 14">
                  <a:extLst>
                    <a:ext uri="{FF2B5EF4-FFF2-40B4-BE49-F238E27FC236}">
                      <a16:creationId xmlns:a16="http://schemas.microsoft.com/office/drawing/2014/main" id="{418930D1-FAE1-E315-5038-700F5E87D467}"/>
                    </a:ext>
                  </a:extLst>
                </p:cNvPr>
                <p:cNvSpPr/>
                <p:nvPr/>
              </p:nvSpPr>
              <p:spPr>
                <a:xfrm rot="19949266">
                  <a:off x="1199615" y="1717912"/>
                  <a:ext cx="531261" cy="531261"/>
                </a:xfrm>
                <a:custGeom>
                  <a:avLst/>
                  <a:gdLst/>
                  <a:ahLst/>
                  <a:cxnLst/>
                  <a:rect l="l" t="t" r="r" b="b"/>
                  <a:pathLst>
                    <a:path w="3942192" h="3931865">
                      <a:moveTo>
                        <a:pt x="2826148" y="3448804"/>
                      </a:moveTo>
                      <a:lnTo>
                        <a:pt x="2826148" y="3556804"/>
                      </a:lnTo>
                      <a:lnTo>
                        <a:pt x="3042148" y="3556804"/>
                      </a:lnTo>
                      <a:lnTo>
                        <a:pt x="3042148" y="3448804"/>
                      </a:lnTo>
                      <a:close/>
                      <a:moveTo>
                        <a:pt x="890988" y="3448804"/>
                      </a:moveTo>
                      <a:lnTo>
                        <a:pt x="890988" y="3556804"/>
                      </a:lnTo>
                      <a:lnTo>
                        <a:pt x="1106988" y="3556804"/>
                      </a:lnTo>
                      <a:lnTo>
                        <a:pt x="1106988" y="3448804"/>
                      </a:lnTo>
                      <a:close/>
                      <a:moveTo>
                        <a:pt x="3528192" y="3439467"/>
                      </a:moveTo>
                      <a:lnTo>
                        <a:pt x="3528192" y="3547467"/>
                      </a:lnTo>
                      <a:lnTo>
                        <a:pt x="3744192" y="3547467"/>
                      </a:lnTo>
                      <a:lnTo>
                        <a:pt x="3744192" y="3439467"/>
                      </a:lnTo>
                      <a:close/>
                      <a:moveTo>
                        <a:pt x="198000" y="3439467"/>
                      </a:moveTo>
                      <a:lnTo>
                        <a:pt x="198000" y="3547467"/>
                      </a:lnTo>
                      <a:lnTo>
                        <a:pt x="414000" y="3547467"/>
                      </a:lnTo>
                      <a:lnTo>
                        <a:pt x="414000" y="3439467"/>
                      </a:lnTo>
                      <a:close/>
                      <a:moveTo>
                        <a:pt x="2826148" y="3206154"/>
                      </a:moveTo>
                      <a:lnTo>
                        <a:pt x="2826148" y="3314154"/>
                      </a:lnTo>
                      <a:lnTo>
                        <a:pt x="3042148" y="3314154"/>
                      </a:lnTo>
                      <a:lnTo>
                        <a:pt x="3042148" y="3206154"/>
                      </a:lnTo>
                      <a:close/>
                      <a:moveTo>
                        <a:pt x="890988" y="3206154"/>
                      </a:moveTo>
                      <a:lnTo>
                        <a:pt x="890988" y="3314154"/>
                      </a:lnTo>
                      <a:lnTo>
                        <a:pt x="1106988" y="3314154"/>
                      </a:lnTo>
                      <a:lnTo>
                        <a:pt x="1106988" y="3206154"/>
                      </a:lnTo>
                      <a:close/>
                      <a:moveTo>
                        <a:pt x="3528192" y="3196817"/>
                      </a:moveTo>
                      <a:lnTo>
                        <a:pt x="3528192" y="3304817"/>
                      </a:lnTo>
                      <a:lnTo>
                        <a:pt x="3744192" y="3304817"/>
                      </a:lnTo>
                      <a:lnTo>
                        <a:pt x="3744192" y="3196817"/>
                      </a:lnTo>
                      <a:close/>
                      <a:moveTo>
                        <a:pt x="198000" y="3196817"/>
                      </a:moveTo>
                      <a:lnTo>
                        <a:pt x="198000" y="3304817"/>
                      </a:lnTo>
                      <a:lnTo>
                        <a:pt x="414000" y="3304817"/>
                      </a:lnTo>
                      <a:lnTo>
                        <a:pt x="414000" y="3196817"/>
                      </a:lnTo>
                      <a:close/>
                      <a:moveTo>
                        <a:pt x="2070064" y="3046635"/>
                      </a:moveTo>
                      <a:lnTo>
                        <a:pt x="2070064" y="3154635"/>
                      </a:lnTo>
                      <a:lnTo>
                        <a:pt x="2286064" y="3154635"/>
                      </a:lnTo>
                      <a:lnTo>
                        <a:pt x="2286064" y="3046635"/>
                      </a:lnTo>
                      <a:close/>
                      <a:moveTo>
                        <a:pt x="1638016" y="3037298"/>
                      </a:moveTo>
                      <a:lnTo>
                        <a:pt x="1638016" y="3145298"/>
                      </a:lnTo>
                      <a:lnTo>
                        <a:pt x="1854016" y="3145298"/>
                      </a:lnTo>
                      <a:lnTo>
                        <a:pt x="1854016" y="3037298"/>
                      </a:lnTo>
                      <a:close/>
                      <a:moveTo>
                        <a:pt x="2826148" y="2963504"/>
                      </a:moveTo>
                      <a:lnTo>
                        <a:pt x="2826148" y="3071504"/>
                      </a:lnTo>
                      <a:lnTo>
                        <a:pt x="3042148" y="3071504"/>
                      </a:lnTo>
                      <a:lnTo>
                        <a:pt x="3042148" y="2963504"/>
                      </a:lnTo>
                      <a:close/>
                      <a:moveTo>
                        <a:pt x="890988" y="2963504"/>
                      </a:moveTo>
                      <a:lnTo>
                        <a:pt x="890988" y="3071504"/>
                      </a:lnTo>
                      <a:lnTo>
                        <a:pt x="1106988" y="3071504"/>
                      </a:lnTo>
                      <a:lnTo>
                        <a:pt x="1106988" y="2963504"/>
                      </a:lnTo>
                      <a:close/>
                      <a:moveTo>
                        <a:pt x="3528192" y="2954167"/>
                      </a:moveTo>
                      <a:lnTo>
                        <a:pt x="3528192" y="3062167"/>
                      </a:lnTo>
                      <a:lnTo>
                        <a:pt x="3744192" y="3062167"/>
                      </a:lnTo>
                      <a:lnTo>
                        <a:pt x="3744192" y="2954167"/>
                      </a:lnTo>
                      <a:close/>
                      <a:moveTo>
                        <a:pt x="198000" y="2954167"/>
                      </a:moveTo>
                      <a:lnTo>
                        <a:pt x="198000" y="3062167"/>
                      </a:lnTo>
                      <a:lnTo>
                        <a:pt x="414000" y="3062167"/>
                      </a:lnTo>
                      <a:lnTo>
                        <a:pt x="414000" y="2954167"/>
                      </a:lnTo>
                      <a:close/>
                      <a:moveTo>
                        <a:pt x="2070064" y="2803981"/>
                      </a:moveTo>
                      <a:lnTo>
                        <a:pt x="2070064" y="2911981"/>
                      </a:lnTo>
                      <a:lnTo>
                        <a:pt x="2286064" y="2911981"/>
                      </a:lnTo>
                      <a:lnTo>
                        <a:pt x="2286064" y="2803981"/>
                      </a:lnTo>
                      <a:close/>
                      <a:moveTo>
                        <a:pt x="1638016" y="2794644"/>
                      </a:moveTo>
                      <a:lnTo>
                        <a:pt x="1638016" y="2902644"/>
                      </a:lnTo>
                      <a:lnTo>
                        <a:pt x="1854016" y="2902644"/>
                      </a:lnTo>
                      <a:lnTo>
                        <a:pt x="1854016" y="2794644"/>
                      </a:lnTo>
                      <a:close/>
                      <a:moveTo>
                        <a:pt x="2826148" y="2720854"/>
                      </a:moveTo>
                      <a:lnTo>
                        <a:pt x="2826148" y="2828854"/>
                      </a:lnTo>
                      <a:lnTo>
                        <a:pt x="3042148" y="2828854"/>
                      </a:lnTo>
                      <a:lnTo>
                        <a:pt x="3042148" y="2720854"/>
                      </a:lnTo>
                      <a:close/>
                      <a:moveTo>
                        <a:pt x="890988" y="2720854"/>
                      </a:moveTo>
                      <a:lnTo>
                        <a:pt x="890988" y="2828854"/>
                      </a:lnTo>
                      <a:lnTo>
                        <a:pt x="1106988" y="2828854"/>
                      </a:lnTo>
                      <a:lnTo>
                        <a:pt x="1106988" y="2720854"/>
                      </a:lnTo>
                      <a:close/>
                      <a:moveTo>
                        <a:pt x="3528192" y="2711517"/>
                      </a:moveTo>
                      <a:lnTo>
                        <a:pt x="3528192" y="2819517"/>
                      </a:lnTo>
                      <a:lnTo>
                        <a:pt x="3744192" y="2819517"/>
                      </a:lnTo>
                      <a:lnTo>
                        <a:pt x="3744192" y="2711517"/>
                      </a:lnTo>
                      <a:close/>
                      <a:moveTo>
                        <a:pt x="198000" y="2711517"/>
                      </a:moveTo>
                      <a:lnTo>
                        <a:pt x="198000" y="2819517"/>
                      </a:lnTo>
                      <a:lnTo>
                        <a:pt x="414000" y="2819517"/>
                      </a:lnTo>
                      <a:lnTo>
                        <a:pt x="414000" y="2711517"/>
                      </a:lnTo>
                      <a:close/>
                      <a:moveTo>
                        <a:pt x="2070064" y="2561331"/>
                      </a:moveTo>
                      <a:lnTo>
                        <a:pt x="2070064" y="2669331"/>
                      </a:lnTo>
                      <a:lnTo>
                        <a:pt x="2286064" y="2669331"/>
                      </a:lnTo>
                      <a:lnTo>
                        <a:pt x="2286064" y="2561331"/>
                      </a:lnTo>
                      <a:close/>
                      <a:moveTo>
                        <a:pt x="1638016" y="2551994"/>
                      </a:moveTo>
                      <a:lnTo>
                        <a:pt x="1638016" y="2659994"/>
                      </a:lnTo>
                      <a:lnTo>
                        <a:pt x="1854016" y="2659994"/>
                      </a:lnTo>
                      <a:lnTo>
                        <a:pt x="1854016" y="2551994"/>
                      </a:lnTo>
                      <a:close/>
                      <a:moveTo>
                        <a:pt x="2826148" y="2478204"/>
                      </a:moveTo>
                      <a:lnTo>
                        <a:pt x="2826148" y="2586204"/>
                      </a:lnTo>
                      <a:lnTo>
                        <a:pt x="3042148" y="2586204"/>
                      </a:lnTo>
                      <a:lnTo>
                        <a:pt x="3042148" y="2478204"/>
                      </a:lnTo>
                      <a:close/>
                      <a:moveTo>
                        <a:pt x="890988" y="2478204"/>
                      </a:moveTo>
                      <a:lnTo>
                        <a:pt x="890988" y="2586204"/>
                      </a:lnTo>
                      <a:lnTo>
                        <a:pt x="1106988" y="2586204"/>
                      </a:lnTo>
                      <a:lnTo>
                        <a:pt x="1106988" y="2478204"/>
                      </a:lnTo>
                      <a:close/>
                      <a:moveTo>
                        <a:pt x="3528192" y="2468867"/>
                      </a:moveTo>
                      <a:lnTo>
                        <a:pt x="3528192" y="2576867"/>
                      </a:lnTo>
                      <a:lnTo>
                        <a:pt x="3744192" y="2576867"/>
                      </a:lnTo>
                      <a:lnTo>
                        <a:pt x="3744192" y="2468867"/>
                      </a:lnTo>
                      <a:close/>
                      <a:moveTo>
                        <a:pt x="198000" y="2468867"/>
                      </a:moveTo>
                      <a:lnTo>
                        <a:pt x="198000" y="2576867"/>
                      </a:lnTo>
                      <a:lnTo>
                        <a:pt x="414000" y="2576867"/>
                      </a:lnTo>
                      <a:lnTo>
                        <a:pt x="414000" y="2468867"/>
                      </a:lnTo>
                      <a:close/>
                      <a:moveTo>
                        <a:pt x="2070064" y="2318681"/>
                      </a:moveTo>
                      <a:lnTo>
                        <a:pt x="2070064" y="2426681"/>
                      </a:lnTo>
                      <a:lnTo>
                        <a:pt x="2286064" y="2426681"/>
                      </a:lnTo>
                      <a:lnTo>
                        <a:pt x="2286064" y="2318681"/>
                      </a:lnTo>
                      <a:close/>
                      <a:moveTo>
                        <a:pt x="1638016" y="2309344"/>
                      </a:moveTo>
                      <a:lnTo>
                        <a:pt x="1638016" y="2417344"/>
                      </a:lnTo>
                      <a:lnTo>
                        <a:pt x="1854016" y="2417344"/>
                      </a:lnTo>
                      <a:lnTo>
                        <a:pt x="1854016" y="2309344"/>
                      </a:lnTo>
                      <a:close/>
                      <a:moveTo>
                        <a:pt x="2826148" y="2235554"/>
                      </a:moveTo>
                      <a:lnTo>
                        <a:pt x="2826148" y="2343554"/>
                      </a:lnTo>
                      <a:lnTo>
                        <a:pt x="3042148" y="2343554"/>
                      </a:lnTo>
                      <a:lnTo>
                        <a:pt x="3042148" y="2235554"/>
                      </a:lnTo>
                      <a:close/>
                      <a:moveTo>
                        <a:pt x="890988" y="2235554"/>
                      </a:moveTo>
                      <a:lnTo>
                        <a:pt x="890988" y="2343554"/>
                      </a:lnTo>
                      <a:lnTo>
                        <a:pt x="1106988" y="2343554"/>
                      </a:lnTo>
                      <a:lnTo>
                        <a:pt x="1106988" y="2235554"/>
                      </a:lnTo>
                      <a:close/>
                      <a:moveTo>
                        <a:pt x="3528192" y="2226217"/>
                      </a:moveTo>
                      <a:lnTo>
                        <a:pt x="3528192" y="2334217"/>
                      </a:lnTo>
                      <a:lnTo>
                        <a:pt x="3744192" y="2334217"/>
                      </a:lnTo>
                      <a:lnTo>
                        <a:pt x="3744192" y="2226217"/>
                      </a:lnTo>
                      <a:close/>
                      <a:moveTo>
                        <a:pt x="198000" y="2226217"/>
                      </a:moveTo>
                      <a:lnTo>
                        <a:pt x="198000" y="2334217"/>
                      </a:lnTo>
                      <a:lnTo>
                        <a:pt x="414000" y="2334217"/>
                      </a:lnTo>
                      <a:lnTo>
                        <a:pt x="414000" y="2226217"/>
                      </a:lnTo>
                      <a:close/>
                      <a:moveTo>
                        <a:pt x="2070064" y="2076031"/>
                      </a:moveTo>
                      <a:lnTo>
                        <a:pt x="2070064" y="2184031"/>
                      </a:lnTo>
                      <a:lnTo>
                        <a:pt x="2286064" y="2184031"/>
                      </a:lnTo>
                      <a:lnTo>
                        <a:pt x="2286064" y="2076031"/>
                      </a:lnTo>
                      <a:close/>
                      <a:moveTo>
                        <a:pt x="1638016" y="2066694"/>
                      </a:moveTo>
                      <a:lnTo>
                        <a:pt x="1638016" y="2174694"/>
                      </a:lnTo>
                      <a:lnTo>
                        <a:pt x="1854016" y="2174694"/>
                      </a:lnTo>
                      <a:lnTo>
                        <a:pt x="1854016" y="2066694"/>
                      </a:lnTo>
                      <a:close/>
                      <a:moveTo>
                        <a:pt x="2826148" y="1992904"/>
                      </a:moveTo>
                      <a:lnTo>
                        <a:pt x="2826148" y="2100904"/>
                      </a:lnTo>
                      <a:lnTo>
                        <a:pt x="3042148" y="2100904"/>
                      </a:lnTo>
                      <a:lnTo>
                        <a:pt x="3042148" y="1992904"/>
                      </a:lnTo>
                      <a:close/>
                      <a:moveTo>
                        <a:pt x="890988" y="1992904"/>
                      </a:moveTo>
                      <a:lnTo>
                        <a:pt x="890988" y="2100904"/>
                      </a:lnTo>
                      <a:lnTo>
                        <a:pt x="1106988" y="2100904"/>
                      </a:lnTo>
                      <a:lnTo>
                        <a:pt x="1106988" y="1992904"/>
                      </a:lnTo>
                      <a:close/>
                      <a:moveTo>
                        <a:pt x="3528192" y="1983567"/>
                      </a:moveTo>
                      <a:lnTo>
                        <a:pt x="3528192" y="2091567"/>
                      </a:lnTo>
                      <a:lnTo>
                        <a:pt x="3744192" y="2091567"/>
                      </a:lnTo>
                      <a:lnTo>
                        <a:pt x="3744192" y="1983567"/>
                      </a:lnTo>
                      <a:close/>
                      <a:moveTo>
                        <a:pt x="198000" y="1983567"/>
                      </a:moveTo>
                      <a:lnTo>
                        <a:pt x="198000" y="2091567"/>
                      </a:lnTo>
                      <a:lnTo>
                        <a:pt x="414000" y="2091567"/>
                      </a:lnTo>
                      <a:lnTo>
                        <a:pt x="414000" y="1983567"/>
                      </a:lnTo>
                      <a:close/>
                      <a:moveTo>
                        <a:pt x="2070064" y="1833381"/>
                      </a:moveTo>
                      <a:lnTo>
                        <a:pt x="2070064" y="1941381"/>
                      </a:lnTo>
                      <a:lnTo>
                        <a:pt x="2286064" y="1941381"/>
                      </a:lnTo>
                      <a:lnTo>
                        <a:pt x="2286064" y="1833381"/>
                      </a:lnTo>
                      <a:close/>
                      <a:moveTo>
                        <a:pt x="1638016" y="1824044"/>
                      </a:moveTo>
                      <a:lnTo>
                        <a:pt x="1638016" y="1932044"/>
                      </a:lnTo>
                      <a:lnTo>
                        <a:pt x="1854016" y="1932044"/>
                      </a:lnTo>
                      <a:lnTo>
                        <a:pt x="1854016" y="1824044"/>
                      </a:lnTo>
                      <a:close/>
                      <a:moveTo>
                        <a:pt x="2826148" y="1750254"/>
                      </a:moveTo>
                      <a:lnTo>
                        <a:pt x="2826148" y="1858254"/>
                      </a:lnTo>
                      <a:lnTo>
                        <a:pt x="3042148" y="1858254"/>
                      </a:lnTo>
                      <a:lnTo>
                        <a:pt x="3042148" y="1750254"/>
                      </a:lnTo>
                      <a:close/>
                      <a:moveTo>
                        <a:pt x="890988" y="1750254"/>
                      </a:moveTo>
                      <a:lnTo>
                        <a:pt x="890988" y="1858254"/>
                      </a:lnTo>
                      <a:lnTo>
                        <a:pt x="1106988" y="1858254"/>
                      </a:lnTo>
                      <a:lnTo>
                        <a:pt x="1106988" y="1750254"/>
                      </a:lnTo>
                      <a:close/>
                      <a:moveTo>
                        <a:pt x="3528192" y="1740917"/>
                      </a:moveTo>
                      <a:lnTo>
                        <a:pt x="3528192" y="1848917"/>
                      </a:lnTo>
                      <a:lnTo>
                        <a:pt x="3744192" y="1848917"/>
                      </a:lnTo>
                      <a:lnTo>
                        <a:pt x="3744192" y="1740917"/>
                      </a:lnTo>
                      <a:close/>
                      <a:moveTo>
                        <a:pt x="198000" y="1740917"/>
                      </a:moveTo>
                      <a:lnTo>
                        <a:pt x="198000" y="1848917"/>
                      </a:lnTo>
                      <a:lnTo>
                        <a:pt x="414000" y="1848917"/>
                      </a:lnTo>
                      <a:lnTo>
                        <a:pt x="414000" y="1740917"/>
                      </a:lnTo>
                      <a:close/>
                      <a:moveTo>
                        <a:pt x="2070064" y="1590731"/>
                      </a:moveTo>
                      <a:lnTo>
                        <a:pt x="2070064" y="1698731"/>
                      </a:lnTo>
                      <a:lnTo>
                        <a:pt x="2286064" y="1698731"/>
                      </a:lnTo>
                      <a:lnTo>
                        <a:pt x="2286064" y="1590731"/>
                      </a:lnTo>
                      <a:close/>
                      <a:moveTo>
                        <a:pt x="1638016" y="1581394"/>
                      </a:moveTo>
                      <a:lnTo>
                        <a:pt x="1638016" y="1689394"/>
                      </a:lnTo>
                      <a:lnTo>
                        <a:pt x="1854016" y="1689394"/>
                      </a:lnTo>
                      <a:lnTo>
                        <a:pt x="1854016" y="1581394"/>
                      </a:lnTo>
                      <a:close/>
                      <a:moveTo>
                        <a:pt x="3330192" y="1507604"/>
                      </a:moveTo>
                      <a:lnTo>
                        <a:pt x="3942192" y="1507604"/>
                      </a:lnTo>
                      <a:lnTo>
                        <a:pt x="3942192" y="3931865"/>
                      </a:lnTo>
                      <a:lnTo>
                        <a:pt x="3330192" y="3931865"/>
                      </a:lnTo>
                      <a:close/>
                      <a:moveTo>
                        <a:pt x="2826148" y="1507604"/>
                      </a:moveTo>
                      <a:lnTo>
                        <a:pt x="2826148" y="1615604"/>
                      </a:lnTo>
                      <a:lnTo>
                        <a:pt x="3042148" y="1615604"/>
                      </a:lnTo>
                      <a:lnTo>
                        <a:pt x="3042148" y="1507604"/>
                      </a:lnTo>
                      <a:close/>
                      <a:moveTo>
                        <a:pt x="890988" y="1507604"/>
                      </a:moveTo>
                      <a:lnTo>
                        <a:pt x="890988" y="1615604"/>
                      </a:lnTo>
                      <a:lnTo>
                        <a:pt x="1106988" y="1615604"/>
                      </a:lnTo>
                      <a:lnTo>
                        <a:pt x="1106988" y="1507604"/>
                      </a:lnTo>
                      <a:close/>
                      <a:moveTo>
                        <a:pt x="0" y="1507604"/>
                      </a:moveTo>
                      <a:lnTo>
                        <a:pt x="612000" y="1507604"/>
                      </a:lnTo>
                      <a:lnTo>
                        <a:pt x="612000" y="3931865"/>
                      </a:lnTo>
                      <a:lnTo>
                        <a:pt x="0" y="3931865"/>
                      </a:lnTo>
                      <a:close/>
                      <a:moveTo>
                        <a:pt x="2070064" y="1348081"/>
                      </a:moveTo>
                      <a:lnTo>
                        <a:pt x="2070064" y="1456081"/>
                      </a:lnTo>
                      <a:lnTo>
                        <a:pt x="2286064" y="1456081"/>
                      </a:lnTo>
                      <a:lnTo>
                        <a:pt x="2286064" y="1348081"/>
                      </a:lnTo>
                      <a:close/>
                      <a:moveTo>
                        <a:pt x="1638016" y="1338744"/>
                      </a:moveTo>
                      <a:lnTo>
                        <a:pt x="1638016" y="1446744"/>
                      </a:lnTo>
                      <a:lnTo>
                        <a:pt x="1854016" y="1446744"/>
                      </a:lnTo>
                      <a:lnTo>
                        <a:pt x="1854016" y="1338744"/>
                      </a:lnTo>
                      <a:close/>
                      <a:moveTo>
                        <a:pt x="2628148" y="1267865"/>
                      </a:moveTo>
                      <a:lnTo>
                        <a:pt x="3240148" y="1267865"/>
                      </a:lnTo>
                      <a:lnTo>
                        <a:pt x="3240148" y="3931865"/>
                      </a:lnTo>
                      <a:lnTo>
                        <a:pt x="2628148" y="3931865"/>
                      </a:lnTo>
                      <a:close/>
                      <a:moveTo>
                        <a:pt x="692988" y="1267865"/>
                      </a:moveTo>
                      <a:lnTo>
                        <a:pt x="1304988" y="1267865"/>
                      </a:lnTo>
                      <a:lnTo>
                        <a:pt x="1304988" y="3931865"/>
                      </a:lnTo>
                      <a:lnTo>
                        <a:pt x="692988" y="3931865"/>
                      </a:lnTo>
                      <a:close/>
                      <a:moveTo>
                        <a:pt x="2070064" y="1105431"/>
                      </a:moveTo>
                      <a:lnTo>
                        <a:pt x="2070064" y="1213431"/>
                      </a:lnTo>
                      <a:lnTo>
                        <a:pt x="2286064" y="1213431"/>
                      </a:lnTo>
                      <a:lnTo>
                        <a:pt x="2286064" y="1105431"/>
                      </a:lnTo>
                      <a:close/>
                      <a:moveTo>
                        <a:pt x="1638016" y="1096094"/>
                      </a:moveTo>
                      <a:lnTo>
                        <a:pt x="1638016" y="1204094"/>
                      </a:lnTo>
                      <a:lnTo>
                        <a:pt x="1854016" y="1204094"/>
                      </a:lnTo>
                      <a:lnTo>
                        <a:pt x="1854016" y="1096094"/>
                      </a:lnTo>
                      <a:close/>
                      <a:moveTo>
                        <a:pt x="2070064" y="862781"/>
                      </a:moveTo>
                      <a:lnTo>
                        <a:pt x="2070064" y="970781"/>
                      </a:lnTo>
                      <a:lnTo>
                        <a:pt x="2286064" y="970781"/>
                      </a:lnTo>
                      <a:lnTo>
                        <a:pt x="2286064" y="862781"/>
                      </a:lnTo>
                      <a:close/>
                      <a:moveTo>
                        <a:pt x="1638016" y="853444"/>
                      </a:moveTo>
                      <a:lnTo>
                        <a:pt x="1638016" y="961444"/>
                      </a:lnTo>
                      <a:lnTo>
                        <a:pt x="1854016" y="961444"/>
                      </a:lnTo>
                      <a:lnTo>
                        <a:pt x="1854016" y="853444"/>
                      </a:lnTo>
                      <a:close/>
                      <a:moveTo>
                        <a:pt x="1883174" y="0"/>
                      </a:moveTo>
                      <a:lnTo>
                        <a:pt x="2040907" y="0"/>
                      </a:lnTo>
                      <a:lnTo>
                        <a:pt x="2040907" y="355600"/>
                      </a:lnTo>
                      <a:lnTo>
                        <a:pt x="2178064" y="355600"/>
                      </a:lnTo>
                      <a:lnTo>
                        <a:pt x="2178064" y="596007"/>
                      </a:lnTo>
                      <a:lnTo>
                        <a:pt x="2538104" y="596007"/>
                      </a:lnTo>
                      <a:lnTo>
                        <a:pt x="2538104" y="3931865"/>
                      </a:lnTo>
                      <a:lnTo>
                        <a:pt x="2142040" y="3931865"/>
                      </a:lnTo>
                      <a:lnTo>
                        <a:pt x="2142040" y="3291036"/>
                      </a:lnTo>
                      <a:lnTo>
                        <a:pt x="1782040" y="3291036"/>
                      </a:lnTo>
                      <a:lnTo>
                        <a:pt x="1782040" y="3931865"/>
                      </a:lnTo>
                      <a:lnTo>
                        <a:pt x="1385976" y="3931865"/>
                      </a:lnTo>
                      <a:lnTo>
                        <a:pt x="1385976" y="596007"/>
                      </a:lnTo>
                      <a:lnTo>
                        <a:pt x="1746016" y="596007"/>
                      </a:lnTo>
                      <a:lnTo>
                        <a:pt x="1746016" y="355600"/>
                      </a:lnTo>
                      <a:lnTo>
                        <a:pt x="1883174" y="35560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39" name="Right Triangle 13">
                  <a:extLst>
                    <a:ext uri="{FF2B5EF4-FFF2-40B4-BE49-F238E27FC236}">
                      <a16:creationId xmlns:a16="http://schemas.microsoft.com/office/drawing/2014/main" id="{33D48465-5B1A-AD34-A5F8-CE8944E23909}"/>
                    </a:ext>
                  </a:extLst>
                </p:cNvPr>
                <p:cNvSpPr/>
                <p:nvPr/>
              </p:nvSpPr>
              <p:spPr>
                <a:xfrm>
                  <a:off x="1823542" y="1617134"/>
                  <a:ext cx="504056" cy="504056"/>
                </a:xfrm>
                <a:custGeom>
                  <a:avLst/>
                  <a:gdLst/>
                  <a:ahLst/>
                  <a:cxnLst/>
                  <a:rect l="l" t="t" r="r" b="b"/>
                  <a:pathLst>
                    <a:path w="3888432" h="3921971">
                      <a:moveTo>
                        <a:pt x="3379043" y="3254688"/>
                      </a:moveTo>
                      <a:lnTo>
                        <a:pt x="3379043" y="3462328"/>
                      </a:lnTo>
                      <a:lnTo>
                        <a:pt x="3628183" y="3462328"/>
                      </a:lnTo>
                      <a:lnTo>
                        <a:pt x="3628183" y="3254688"/>
                      </a:lnTo>
                      <a:close/>
                      <a:moveTo>
                        <a:pt x="2945132" y="3254688"/>
                      </a:moveTo>
                      <a:lnTo>
                        <a:pt x="2945132" y="3462328"/>
                      </a:lnTo>
                      <a:lnTo>
                        <a:pt x="3194272" y="3462328"/>
                      </a:lnTo>
                      <a:lnTo>
                        <a:pt x="3194272" y="3254688"/>
                      </a:lnTo>
                      <a:close/>
                      <a:moveTo>
                        <a:pt x="2514947" y="3254688"/>
                      </a:moveTo>
                      <a:lnTo>
                        <a:pt x="2514947" y="3462328"/>
                      </a:lnTo>
                      <a:lnTo>
                        <a:pt x="2764087" y="3462328"/>
                      </a:lnTo>
                      <a:lnTo>
                        <a:pt x="2764087" y="3254688"/>
                      </a:lnTo>
                      <a:close/>
                      <a:moveTo>
                        <a:pt x="3379043" y="2864535"/>
                      </a:moveTo>
                      <a:lnTo>
                        <a:pt x="3379043" y="3072175"/>
                      </a:lnTo>
                      <a:lnTo>
                        <a:pt x="3628183" y="3072175"/>
                      </a:lnTo>
                      <a:lnTo>
                        <a:pt x="3628183" y="2864535"/>
                      </a:lnTo>
                      <a:close/>
                      <a:moveTo>
                        <a:pt x="2945132" y="2864535"/>
                      </a:moveTo>
                      <a:lnTo>
                        <a:pt x="2945132" y="3072175"/>
                      </a:lnTo>
                      <a:lnTo>
                        <a:pt x="3194272" y="3072175"/>
                      </a:lnTo>
                      <a:lnTo>
                        <a:pt x="3194272" y="2864535"/>
                      </a:lnTo>
                      <a:close/>
                      <a:moveTo>
                        <a:pt x="2514947" y="2864535"/>
                      </a:moveTo>
                      <a:lnTo>
                        <a:pt x="2514947" y="3072175"/>
                      </a:lnTo>
                      <a:lnTo>
                        <a:pt x="2764087" y="3072175"/>
                      </a:lnTo>
                      <a:lnTo>
                        <a:pt x="2764087" y="2864535"/>
                      </a:lnTo>
                      <a:close/>
                      <a:moveTo>
                        <a:pt x="1945832" y="2577619"/>
                      </a:moveTo>
                      <a:lnTo>
                        <a:pt x="1945832" y="2937659"/>
                      </a:lnTo>
                      <a:lnTo>
                        <a:pt x="2124754" y="2937659"/>
                      </a:lnTo>
                      <a:lnTo>
                        <a:pt x="2124754" y="2577619"/>
                      </a:lnTo>
                      <a:close/>
                      <a:moveTo>
                        <a:pt x="1531681" y="2577619"/>
                      </a:moveTo>
                      <a:lnTo>
                        <a:pt x="1531681" y="2937659"/>
                      </a:lnTo>
                      <a:lnTo>
                        <a:pt x="1710603" y="2937659"/>
                      </a:lnTo>
                      <a:lnTo>
                        <a:pt x="1710603" y="2577619"/>
                      </a:lnTo>
                      <a:close/>
                      <a:moveTo>
                        <a:pt x="1117528" y="2577619"/>
                      </a:moveTo>
                      <a:lnTo>
                        <a:pt x="1117528" y="2937659"/>
                      </a:lnTo>
                      <a:lnTo>
                        <a:pt x="1296450" y="2937659"/>
                      </a:lnTo>
                      <a:lnTo>
                        <a:pt x="1296450" y="2577619"/>
                      </a:lnTo>
                      <a:close/>
                      <a:moveTo>
                        <a:pt x="703375" y="2577619"/>
                      </a:moveTo>
                      <a:lnTo>
                        <a:pt x="703375" y="2937659"/>
                      </a:lnTo>
                      <a:lnTo>
                        <a:pt x="882297" y="2937659"/>
                      </a:lnTo>
                      <a:lnTo>
                        <a:pt x="882297" y="2577619"/>
                      </a:lnTo>
                      <a:close/>
                      <a:moveTo>
                        <a:pt x="289222" y="2577619"/>
                      </a:moveTo>
                      <a:lnTo>
                        <a:pt x="289222" y="2937659"/>
                      </a:lnTo>
                      <a:lnTo>
                        <a:pt x="468144" y="2937659"/>
                      </a:lnTo>
                      <a:lnTo>
                        <a:pt x="468144" y="2577619"/>
                      </a:lnTo>
                      <a:close/>
                      <a:moveTo>
                        <a:pt x="3379043" y="2474382"/>
                      </a:moveTo>
                      <a:lnTo>
                        <a:pt x="3379043" y="2682022"/>
                      </a:lnTo>
                      <a:lnTo>
                        <a:pt x="3628183" y="2682022"/>
                      </a:lnTo>
                      <a:lnTo>
                        <a:pt x="3628183" y="2474382"/>
                      </a:lnTo>
                      <a:close/>
                      <a:moveTo>
                        <a:pt x="2945132" y="2474382"/>
                      </a:moveTo>
                      <a:lnTo>
                        <a:pt x="2945132" y="2682022"/>
                      </a:lnTo>
                      <a:lnTo>
                        <a:pt x="3194272" y="2682022"/>
                      </a:lnTo>
                      <a:lnTo>
                        <a:pt x="3194272" y="2474382"/>
                      </a:lnTo>
                      <a:close/>
                      <a:moveTo>
                        <a:pt x="2514947" y="2474382"/>
                      </a:moveTo>
                      <a:lnTo>
                        <a:pt x="2514947" y="2682022"/>
                      </a:lnTo>
                      <a:lnTo>
                        <a:pt x="2764087" y="2682022"/>
                      </a:lnTo>
                      <a:lnTo>
                        <a:pt x="2764087" y="2474382"/>
                      </a:lnTo>
                      <a:close/>
                      <a:moveTo>
                        <a:pt x="3379043" y="2084229"/>
                      </a:moveTo>
                      <a:lnTo>
                        <a:pt x="3379043" y="2291869"/>
                      </a:lnTo>
                      <a:lnTo>
                        <a:pt x="3628183" y="2291869"/>
                      </a:lnTo>
                      <a:lnTo>
                        <a:pt x="3628183" y="2084229"/>
                      </a:lnTo>
                      <a:close/>
                      <a:moveTo>
                        <a:pt x="2945132" y="2084229"/>
                      </a:moveTo>
                      <a:lnTo>
                        <a:pt x="2945132" y="2291869"/>
                      </a:lnTo>
                      <a:lnTo>
                        <a:pt x="3194272" y="2291869"/>
                      </a:lnTo>
                      <a:lnTo>
                        <a:pt x="3194272" y="2084229"/>
                      </a:lnTo>
                      <a:close/>
                      <a:moveTo>
                        <a:pt x="2514947" y="2084229"/>
                      </a:moveTo>
                      <a:lnTo>
                        <a:pt x="2514947" y="2291869"/>
                      </a:lnTo>
                      <a:lnTo>
                        <a:pt x="2764087" y="2291869"/>
                      </a:lnTo>
                      <a:lnTo>
                        <a:pt x="2764087" y="2084229"/>
                      </a:lnTo>
                      <a:close/>
                      <a:moveTo>
                        <a:pt x="2124144" y="1714020"/>
                      </a:moveTo>
                      <a:lnTo>
                        <a:pt x="2124144" y="2164020"/>
                      </a:lnTo>
                      <a:lnTo>
                        <a:pt x="1296144" y="2164020"/>
                      </a:lnTo>
                      <a:close/>
                      <a:moveTo>
                        <a:pt x="197090" y="609603"/>
                      </a:moveTo>
                      <a:lnTo>
                        <a:pt x="525322" y="609603"/>
                      </a:lnTo>
                      <a:lnTo>
                        <a:pt x="584058" y="2101023"/>
                      </a:lnTo>
                      <a:lnTo>
                        <a:pt x="1296144" y="1714020"/>
                      </a:lnTo>
                      <a:lnTo>
                        <a:pt x="1296144" y="2164020"/>
                      </a:lnTo>
                      <a:lnTo>
                        <a:pt x="586539" y="2164020"/>
                      </a:lnTo>
                      <a:lnTo>
                        <a:pt x="590547" y="2265787"/>
                      </a:lnTo>
                      <a:lnTo>
                        <a:pt x="2232248" y="2265787"/>
                      </a:lnTo>
                      <a:lnTo>
                        <a:pt x="2232248" y="1954513"/>
                      </a:lnTo>
                      <a:lnTo>
                        <a:pt x="2232248" y="1054513"/>
                      </a:lnTo>
                      <a:lnTo>
                        <a:pt x="3888248" y="1954513"/>
                      </a:lnTo>
                      <a:lnTo>
                        <a:pt x="3888432" y="1954513"/>
                      </a:lnTo>
                      <a:lnTo>
                        <a:pt x="3888432" y="3921971"/>
                      </a:lnTo>
                      <a:lnTo>
                        <a:pt x="2304256" y="3921971"/>
                      </a:lnTo>
                      <a:lnTo>
                        <a:pt x="2232248" y="3921971"/>
                      </a:lnTo>
                      <a:lnTo>
                        <a:pt x="772857" y="3921971"/>
                      </a:lnTo>
                      <a:lnTo>
                        <a:pt x="772857" y="3290059"/>
                      </a:lnTo>
                      <a:lnTo>
                        <a:pt x="361206" y="3290059"/>
                      </a:lnTo>
                      <a:lnTo>
                        <a:pt x="361206" y="3921971"/>
                      </a:lnTo>
                      <a:lnTo>
                        <a:pt x="0" y="3921971"/>
                      </a:lnTo>
                      <a:lnTo>
                        <a:pt x="0" y="2265787"/>
                      </a:lnTo>
                      <a:lnTo>
                        <a:pt x="131865" y="2265787"/>
                      </a:lnTo>
                      <a:close/>
                      <a:moveTo>
                        <a:pt x="929888" y="0"/>
                      </a:moveTo>
                      <a:cubicBezTo>
                        <a:pt x="1019595" y="0"/>
                        <a:pt x="1124659" y="30463"/>
                        <a:pt x="1166726" y="102575"/>
                      </a:cubicBezTo>
                      <a:cubicBezTo>
                        <a:pt x="1212070" y="48192"/>
                        <a:pt x="1255094" y="19511"/>
                        <a:pt x="1304210" y="14210"/>
                      </a:cubicBezTo>
                      <a:cubicBezTo>
                        <a:pt x="1353326" y="8909"/>
                        <a:pt x="1418945" y="35057"/>
                        <a:pt x="1461423" y="70767"/>
                      </a:cubicBezTo>
                      <a:cubicBezTo>
                        <a:pt x="1500648" y="39845"/>
                        <a:pt x="1550404" y="23049"/>
                        <a:pt x="1604082" y="23049"/>
                      </a:cubicBezTo>
                      <a:cubicBezTo>
                        <a:pt x="1692530" y="23049"/>
                        <a:pt x="1770327" y="68651"/>
                        <a:pt x="1814928" y="137833"/>
                      </a:cubicBezTo>
                      <a:cubicBezTo>
                        <a:pt x="1859765" y="69447"/>
                        <a:pt x="1937139" y="24416"/>
                        <a:pt x="2025031" y="24416"/>
                      </a:cubicBezTo>
                      <a:cubicBezTo>
                        <a:pt x="2135143" y="24416"/>
                        <a:pt x="2228747" y="95092"/>
                        <a:pt x="2261925" y="193913"/>
                      </a:cubicBezTo>
                      <a:cubicBezTo>
                        <a:pt x="2262329" y="193791"/>
                        <a:pt x="2262735" y="193790"/>
                        <a:pt x="2263140" y="193790"/>
                      </a:cubicBezTo>
                      <a:cubicBezTo>
                        <a:pt x="2402209" y="193790"/>
                        <a:pt x="2514947" y="306528"/>
                        <a:pt x="2514947" y="445597"/>
                      </a:cubicBezTo>
                      <a:cubicBezTo>
                        <a:pt x="2514947" y="584666"/>
                        <a:pt x="2402209" y="697404"/>
                        <a:pt x="2263140" y="697404"/>
                      </a:cubicBezTo>
                      <a:cubicBezTo>
                        <a:pt x="2176391" y="697404"/>
                        <a:pt x="2099888" y="653537"/>
                        <a:pt x="2054640" y="586750"/>
                      </a:cubicBezTo>
                      <a:cubicBezTo>
                        <a:pt x="2010395" y="653762"/>
                        <a:pt x="1934062" y="697404"/>
                        <a:pt x="1847535" y="697404"/>
                      </a:cubicBezTo>
                      <a:cubicBezTo>
                        <a:pt x="1789311" y="697404"/>
                        <a:pt x="1735702" y="677642"/>
                        <a:pt x="1693695" y="643630"/>
                      </a:cubicBezTo>
                      <a:cubicBezTo>
                        <a:pt x="1651689" y="677642"/>
                        <a:pt x="1598080" y="697404"/>
                        <a:pt x="1539855" y="697404"/>
                      </a:cubicBezTo>
                      <a:cubicBezTo>
                        <a:pt x="1441551" y="697404"/>
                        <a:pt x="1356403" y="641072"/>
                        <a:pt x="1315888" y="558445"/>
                      </a:cubicBezTo>
                      <a:cubicBezTo>
                        <a:pt x="1272229" y="598661"/>
                        <a:pt x="1206400" y="634839"/>
                        <a:pt x="1149712" y="622576"/>
                      </a:cubicBezTo>
                      <a:cubicBezTo>
                        <a:pt x="1096483" y="611061"/>
                        <a:pt x="1025744" y="572014"/>
                        <a:pt x="984978" y="498638"/>
                      </a:cubicBezTo>
                      <a:cubicBezTo>
                        <a:pt x="959504" y="574665"/>
                        <a:pt x="887516" y="629050"/>
                        <a:pt x="802824" y="629050"/>
                      </a:cubicBezTo>
                      <a:cubicBezTo>
                        <a:pt x="724492" y="629050"/>
                        <a:pt x="657026" y="582526"/>
                        <a:pt x="627413" y="515210"/>
                      </a:cubicBezTo>
                      <a:cubicBezTo>
                        <a:pt x="584988" y="553591"/>
                        <a:pt x="527392" y="574026"/>
                        <a:pt x="479717" y="567162"/>
                      </a:cubicBezTo>
                      <a:cubicBezTo>
                        <a:pt x="439788" y="561414"/>
                        <a:pt x="406466" y="547383"/>
                        <a:pt x="379767" y="527160"/>
                      </a:cubicBezTo>
                      <a:cubicBezTo>
                        <a:pt x="310874" y="498171"/>
                        <a:pt x="262300" y="430445"/>
                        <a:pt x="261518" y="351249"/>
                      </a:cubicBezTo>
                      <a:cubicBezTo>
                        <a:pt x="261425" y="351089"/>
                        <a:pt x="261381" y="350918"/>
                        <a:pt x="261338" y="350746"/>
                      </a:cubicBezTo>
                      <a:cubicBezTo>
                        <a:pt x="228153" y="316942"/>
                        <a:pt x="208360" y="270473"/>
                        <a:pt x="208360" y="219381"/>
                      </a:cubicBezTo>
                      <a:cubicBezTo>
                        <a:pt x="208360" y="112466"/>
                        <a:pt x="295031" y="25795"/>
                        <a:pt x="401946" y="25795"/>
                      </a:cubicBezTo>
                      <a:cubicBezTo>
                        <a:pt x="425158" y="25795"/>
                        <a:pt x="447416" y="29880"/>
                        <a:pt x="467791" y="38056"/>
                      </a:cubicBezTo>
                      <a:cubicBezTo>
                        <a:pt x="585794" y="17893"/>
                        <a:pt x="696162" y="87852"/>
                        <a:pt x="737322" y="124235"/>
                      </a:cubicBezTo>
                      <a:cubicBezTo>
                        <a:pt x="782627" y="68126"/>
                        <a:pt x="852143" y="0"/>
                        <a:pt x="929888"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40" name="Rectangle 24">
                  <a:extLst>
                    <a:ext uri="{FF2B5EF4-FFF2-40B4-BE49-F238E27FC236}">
                      <a16:creationId xmlns:a16="http://schemas.microsoft.com/office/drawing/2014/main" id="{3A99CC52-822D-0AF0-97A8-F9053841CB7B}"/>
                    </a:ext>
                  </a:extLst>
                </p:cNvPr>
                <p:cNvSpPr>
                  <a:spLocks noChangeAspect="1"/>
                </p:cNvSpPr>
                <p:nvPr/>
              </p:nvSpPr>
              <p:spPr>
                <a:xfrm rot="20700000">
                  <a:off x="2300573" y="1797574"/>
                  <a:ext cx="456968" cy="360000"/>
                </a:xfrm>
                <a:custGeom>
                  <a:avLst/>
                  <a:gdLst/>
                  <a:ahLst/>
                  <a:cxnLst/>
                  <a:rect l="l" t="t" r="r" b="b"/>
                  <a:pathLst>
                    <a:path w="3805825" h="2998234">
                      <a:moveTo>
                        <a:pt x="571963" y="2092124"/>
                      </a:moveTo>
                      <a:lnTo>
                        <a:pt x="465390" y="2092124"/>
                      </a:lnTo>
                      <a:lnTo>
                        <a:pt x="571963" y="2198697"/>
                      </a:lnTo>
                      <a:close/>
                      <a:moveTo>
                        <a:pt x="571962" y="1939097"/>
                      </a:moveTo>
                      <a:lnTo>
                        <a:pt x="465390" y="2045669"/>
                      </a:lnTo>
                      <a:lnTo>
                        <a:pt x="571962" y="2045669"/>
                      </a:lnTo>
                      <a:close/>
                      <a:moveTo>
                        <a:pt x="724990" y="2092124"/>
                      </a:moveTo>
                      <a:lnTo>
                        <a:pt x="618417" y="2092124"/>
                      </a:lnTo>
                      <a:lnTo>
                        <a:pt x="618418" y="2198697"/>
                      </a:lnTo>
                      <a:close/>
                      <a:moveTo>
                        <a:pt x="618418" y="1939104"/>
                      </a:moveTo>
                      <a:lnTo>
                        <a:pt x="618417" y="2045669"/>
                      </a:lnTo>
                      <a:lnTo>
                        <a:pt x="724982" y="2045669"/>
                      </a:lnTo>
                      <a:close/>
                      <a:moveTo>
                        <a:pt x="760612" y="1901643"/>
                      </a:moveTo>
                      <a:lnTo>
                        <a:pt x="654047" y="1901643"/>
                      </a:lnTo>
                      <a:lnTo>
                        <a:pt x="760612" y="2008208"/>
                      </a:lnTo>
                      <a:close/>
                      <a:moveTo>
                        <a:pt x="760612" y="1748616"/>
                      </a:moveTo>
                      <a:lnTo>
                        <a:pt x="654040" y="1855188"/>
                      </a:lnTo>
                      <a:lnTo>
                        <a:pt x="760612" y="1855188"/>
                      </a:lnTo>
                      <a:close/>
                      <a:moveTo>
                        <a:pt x="913640" y="1901643"/>
                      </a:moveTo>
                      <a:lnTo>
                        <a:pt x="807067" y="1901643"/>
                      </a:lnTo>
                      <a:lnTo>
                        <a:pt x="807067" y="2008216"/>
                      </a:lnTo>
                      <a:close/>
                      <a:moveTo>
                        <a:pt x="807067" y="1748615"/>
                      </a:moveTo>
                      <a:lnTo>
                        <a:pt x="807067" y="1855188"/>
                      </a:lnTo>
                      <a:lnTo>
                        <a:pt x="913640" y="1855188"/>
                      </a:lnTo>
                      <a:close/>
                      <a:moveTo>
                        <a:pt x="953368" y="1708887"/>
                      </a:moveTo>
                      <a:lnTo>
                        <a:pt x="846796" y="1708887"/>
                      </a:lnTo>
                      <a:lnTo>
                        <a:pt x="953368" y="1815459"/>
                      </a:lnTo>
                      <a:close/>
                      <a:moveTo>
                        <a:pt x="953368" y="1555860"/>
                      </a:moveTo>
                      <a:lnTo>
                        <a:pt x="846796" y="1662432"/>
                      </a:lnTo>
                      <a:lnTo>
                        <a:pt x="953368" y="1662432"/>
                      </a:lnTo>
                      <a:close/>
                      <a:moveTo>
                        <a:pt x="1106396" y="1708887"/>
                      </a:moveTo>
                      <a:lnTo>
                        <a:pt x="999823" y="1708887"/>
                      </a:lnTo>
                      <a:lnTo>
                        <a:pt x="999823" y="1815460"/>
                      </a:lnTo>
                      <a:close/>
                      <a:moveTo>
                        <a:pt x="999823" y="1555860"/>
                      </a:moveTo>
                      <a:lnTo>
                        <a:pt x="999823" y="1662432"/>
                      </a:lnTo>
                      <a:lnTo>
                        <a:pt x="1106396" y="1662432"/>
                      </a:lnTo>
                      <a:close/>
                      <a:moveTo>
                        <a:pt x="1144754" y="1514764"/>
                      </a:moveTo>
                      <a:lnTo>
                        <a:pt x="1038182" y="1514764"/>
                      </a:lnTo>
                      <a:lnTo>
                        <a:pt x="1144754" y="1621337"/>
                      </a:lnTo>
                      <a:close/>
                      <a:moveTo>
                        <a:pt x="1144754" y="1361737"/>
                      </a:moveTo>
                      <a:lnTo>
                        <a:pt x="1038182" y="1468309"/>
                      </a:lnTo>
                      <a:lnTo>
                        <a:pt x="1144754" y="1468309"/>
                      </a:lnTo>
                      <a:close/>
                      <a:moveTo>
                        <a:pt x="1297782" y="1514764"/>
                      </a:moveTo>
                      <a:lnTo>
                        <a:pt x="1191209" y="1514764"/>
                      </a:lnTo>
                      <a:lnTo>
                        <a:pt x="1191209" y="1621337"/>
                      </a:lnTo>
                      <a:close/>
                      <a:moveTo>
                        <a:pt x="1191209" y="1361737"/>
                      </a:moveTo>
                      <a:lnTo>
                        <a:pt x="1191209" y="1468309"/>
                      </a:lnTo>
                      <a:lnTo>
                        <a:pt x="1297782" y="1468309"/>
                      </a:lnTo>
                      <a:close/>
                      <a:moveTo>
                        <a:pt x="1335838" y="1323681"/>
                      </a:moveTo>
                      <a:lnTo>
                        <a:pt x="1229266" y="1323681"/>
                      </a:lnTo>
                      <a:lnTo>
                        <a:pt x="1335838" y="1430253"/>
                      </a:lnTo>
                      <a:close/>
                      <a:moveTo>
                        <a:pt x="1335838" y="1170654"/>
                      </a:moveTo>
                      <a:lnTo>
                        <a:pt x="1229266" y="1277226"/>
                      </a:lnTo>
                      <a:lnTo>
                        <a:pt x="1335838" y="1277226"/>
                      </a:lnTo>
                      <a:close/>
                      <a:moveTo>
                        <a:pt x="1488865" y="1323681"/>
                      </a:moveTo>
                      <a:lnTo>
                        <a:pt x="1382293" y="1323681"/>
                      </a:lnTo>
                      <a:lnTo>
                        <a:pt x="1382293" y="1430253"/>
                      </a:lnTo>
                      <a:close/>
                      <a:moveTo>
                        <a:pt x="1382293" y="1170653"/>
                      </a:moveTo>
                      <a:lnTo>
                        <a:pt x="1382293" y="1277226"/>
                      </a:lnTo>
                      <a:lnTo>
                        <a:pt x="1488865" y="1277226"/>
                      </a:lnTo>
                      <a:close/>
                      <a:moveTo>
                        <a:pt x="2914702" y="2523007"/>
                      </a:moveTo>
                      <a:cubicBezTo>
                        <a:pt x="2900642" y="2508947"/>
                        <a:pt x="2877845" y="2508947"/>
                        <a:pt x="2863784" y="2523007"/>
                      </a:cubicBezTo>
                      <a:cubicBezTo>
                        <a:pt x="2849724" y="2537067"/>
                        <a:pt x="2849724" y="2559864"/>
                        <a:pt x="2863784" y="2573924"/>
                      </a:cubicBezTo>
                      <a:cubicBezTo>
                        <a:pt x="2877845" y="2587985"/>
                        <a:pt x="2900642" y="2587985"/>
                        <a:pt x="2914702" y="2573924"/>
                      </a:cubicBezTo>
                      <a:cubicBezTo>
                        <a:pt x="2928762" y="2559864"/>
                        <a:pt x="2928762" y="2537067"/>
                        <a:pt x="2914702" y="2523007"/>
                      </a:cubicBezTo>
                      <a:close/>
                      <a:moveTo>
                        <a:pt x="1526922" y="1132597"/>
                      </a:moveTo>
                      <a:lnTo>
                        <a:pt x="1420350" y="1132596"/>
                      </a:lnTo>
                      <a:lnTo>
                        <a:pt x="1526922" y="1239169"/>
                      </a:lnTo>
                      <a:close/>
                      <a:moveTo>
                        <a:pt x="1526922" y="979569"/>
                      </a:moveTo>
                      <a:lnTo>
                        <a:pt x="1420350" y="1086141"/>
                      </a:lnTo>
                      <a:lnTo>
                        <a:pt x="1526922" y="1086142"/>
                      </a:lnTo>
                      <a:close/>
                      <a:moveTo>
                        <a:pt x="1679950" y="1132597"/>
                      </a:moveTo>
                      <a:lnTo>
                        <a:pt x="1573377" y="1132597"/>
                      </a:lnTo>
                      <a:lnTo>
                        <a:pt x="1573377" y="1239169"/>
                      </a:lnTo>
                      <a:close/>
                      <a:moveTo>
                        <a:pt x="1573377" y="979569"/>
                      </a:moveTo>
                      <a:lnTo>
                        <a:pt x="1573377" y="1086142"/>
                      </a:lnTo>
                      <a:lnTo>
                        <a:pt x="1679950" y="1086142"/>
                      </a:lnTo>
                      <a:close/>
                      <a:moveTo>
                        <a:pt x="1718007" y="941512"/>
                      </a:moveTo>
                      <a:lnTo>
                        <a:pt x="1611434" y="941512"/>
                      </a:lnTo>
                      <a:lnTo>
                        <a:pt x="1718007" y="1048085"/>
                      </a:lnTo>
                      <a:close/>
                      <a:moveTo>
                        <a:pt x="1718006" y="788485"/>
                      </a:moveTo>
                      <a:lnTo>
                        <a:pt x="1611434" y="895057"/>
                      </a:lnTo>
                      <a:lnTo>
                        <a:pt x="1718006" y="895057"/>
                      </a:lnTo>
                      <a:close/>
                      <a:moveTo>
                        <a:pt x="1871034" y="941512"/>
                      </a:moveTo>
                      <a:lnTo>
                        <a:pt x="1764461" y="941512"/>
                      </a:lnTo>
                      <a:lnTo>
                        <a:pt x="1764462" y="1048085"/>
                      </a:lnTo>
                      <a:close/>
                      <a:moveTo>
                        <a:pt x="1764461" y="788485"/>
                      </a:moveTo>
                      <a:lnTo>
                        <a:pt x="1764462" y="895057"/>
                      </a:lnTo>
                      <a:lnTo>
                        <a:pt x="1871034" y="895057"/>
                      </a:lnTo>
                      <a:close/>
                      <a:moveTo>
                        <a:pt x="3382381" y="1946466"/>
                      </a:moveTo>
                      <a:lnTo>
                        <a:pt x="2893361" y="2435486"/>
                      </a:lnTo>
                      <a:lnTo>
                        <a:pt x="2933988" y="2428503"/>
                      </a:lnTo>
                      <a:lnTo>
                        <a:pt x="3009207" y="2503722"/>
                      </a:lnTo>
                      <a:lnTo>
                        <a:pt x="3003173" y="2538827"/>
                      </a:lnTo>
                      <a:lnTo>
                        <a:pt x="3488958" y="2053042"/>
                      </a:lnTo>
                      <a:lnTo>
                        <a:pt x="3388629" y="1952714"/>
                      </a:lnTo>
                      <a:close/>
                      <a:moveTo>
                        <a:pt x="2405874" y="794872"/>
                      </a:moveTo>
                      <a:lnTo>
                        <a:pt x="2299301" y="794872"/>
                      </a:lnTo>
                      <a:lnTo>
                        <a:pt x="2405874" y="901444"/>
                      </a:lnTo>
                      <a:close/>
                      <a:moveTo>
                        <a:pt x="2789111" y="1176277"/>
                      </a:moveTo>
                      <a:lnTo>
                        <a:pt x="2682538" y="1176278"/>
                      </a:lnTo>
                      <a:lnTo>
                        <a:pt x="2789111" y="1282850"/>
                      </a:lnTo>
                      <a:close/>
                      <a:moveTo>
                        <a:pt x="2596355" y="983521"/>
                      </a:moveTo>
                      <a:lnTo>
                        <a:pt x="2489782" y="983522"/>
                      </a:lnTo>
                      <a:lnTo>
                        <a:pt x="2596355" y="1090094"/>
                      </a:lnTo>
                      <a:close/>
                      <a:moveTo>
                        <a:pt x="3174317" y="1558747"/>
                      </a:moveTo>
                      <a:lnTo>
                        <a:pt x="3067745" y="1558747"/>
                      </a:lnTo>
                      <a:lnTo>
                        <a:pt x="3174317" y="1665320"/>
                      </a:lnTo>
                      <a:close/>
                      <a:moveTo>
                        <a:pt x="2983234" y="1367664"/>
                      </a:moveTo>
                      <a:lnTo>
                        <a:pt x="2876661" y="1367664"/>
                      </a:lnTo>
                      <a:lnTo>
                        <a:pt x="2983234" y="1474236"/>
                      </a:lnTo>
                      <a:close/>
                      <a:moveTo>
                        <a:pt x="3556486" y="1940915"/>
                      </a:moveTo>
                      <a:lnTo>
                        <a:pt x="3449914" y="1940915"/>
                      </a:lnTo>
                      <a:lnTo>
                        <a:pt x="3556487" y="2047488"/>
                      </a:lnTo>
                      <a:close/>
                      <a:moveTo>
                        <a:pt x="3365402" y="1749831"/>
                      </a:moveTo>
                      <a:lnTo>
                        <a:pt x="3258830" y="1749831"/>
                      </a:lnTo>
                      <a:lnTo>
                        <a:pt x="3365402" y="1856404"/>
                      </a:lnTo>
                      <a:close/>
                      <a:moveTo>
                        <a:pt x="3761426" y="2144804"/>
                      </a:moveTo>
                      <a:lnTo>
                        <a:pt x="3654853" y="2144804"/>
                      </a:lnTo>
                      <a:lnTo>
                        <a:pt x="3761426" y="2251377"/>
                      </a:lnTo>
                      <a:close/>
                      <a:moveTo>
                        <a:pt x="2405874" y="657532"/>
                      </a:moveTo>
                      <a:lnTo>
                        <a:pt x="2314989" y="748417"/>
                      </a:lnTo>
                      <a:lnTo>
                        <a:pt x="2405874" y="748417"/>
                      </a:lnTo>
                      <a:close/>
                      <a:moveTo>
                        <a:pt x="2558894" y="794872"/>
                      </a:moveTo>
                      <a:lnTo>
                        <a:pt x="2452329" y="794872"/>
                      </a:lnTo>
                      <a:lnTo>
                        <a:pt x="2452329" y="901437"/>
                      </a:lnTo>
                      <a:close/>
                      <a:moveTo>
                        <a:pt x="2596355" y="830501"/>
                      </a:moveTo>
                      <a:lnTo>
                        <a:pt x="2489790" y="937067"/>
                      </a:lnTo>
                      <a:lnTo>
                        <a:pt x="2596355" y="937067"/>
                      </a:lnTo>
                      <a:close/>
                      <a:moveTo>
                        <a:pt x="2942138" y="1176278"/>
                      </a:moveTo>
                      <a:lnTo>
                        <a:pt x="2835566" y="1176277"/>
                      </a:lnTo>
                      <a:lnTo>
                        <a:pt x="2835566" y="1282850"/>
                      </a:lnTo>
                      <a:close/>
                      <a:moveTo>
                        <a:pt x="2789111" y="1023250"/>
                      </a:moveTo>
                      <a:lnTo>
                        <a:pt x="2682538" y="1129823"/>
                      </a:lnTo>
                      <a:lnTo>
                        <a:pt x="2789111" y="1129823"/>
                      </a:lnTo>
                      <a:close/>
                      <a:moveTo>
                        <a:pt x="2749382" y="983521"/>
                      </a:moveTo>
                      <a:lnTo>
                        <a:pt x="2642810" y="983522"/>
                      </a:lnTo>
                      <a:lnTo>
                        <a:pt x="2642810" y="1090094"/>
                      </a:lnTo>
                      <a:close/>
                      <a:moveTo>
                        <a:pt x="3327345" y="1558747"/>
                      </a:moveTo>
                      <a:lnTo>
                        <a:pt x="3220772" y="1558747"/>
                      </a:lnTo>
                      <a:lnTo>
                        <a:pt x="3220772" y="1665320"/>
                      </a:lnTo>
                      <a:close/>
                      <a:moveTo>
                        <a:pt x="3174317" y="1405720"/>
                      </a:moveTo>
                      <a:lnTo>
                        <a:pt x="3067745" y="1512292"/>
                      </a:lnTo>
                      <a:lnTo>
                        <a:pt x="3174317" y="1512292"/>
                      </a:lnTo>
                      <a:close/>
                      <a:moveTo>
                        <a:pt x="3136261" y="1367664"/>
                      </a:moveTo>
                      <a:lnTo>
                        <a:pt x="3029688" y="1367664"/>
                      </a:lnTo>
                      <a:lnTo>
                        <a:pt x="3029689" y="1474236"/>
                      </a:lnTo>
                      <a:close/>
                      <a:moveTo>
                        <a:pt x="2983234" y="1214636"/>
                      </a:moveTo>
                      <a:lnTo>
                        <a:pt x="2876661" y="1321209"/>
                      </a:lnTo>
                      <a:lnTo>
                        <a:pt x="2983234" y="1321209"/>
                      </a:lnTo>
                      <a:close/>
                      <a:moveTo>
                        <a:pt x="3709514" y="1940915"/>
                      </a:moveTo>
                      <a:lnTo>
                        <a:pt x="3602941" y="1940915"/>
                      </a:lnTo>
                      <a:lnTo>
                        <a:pt x="3602942" y="2047488"/>
                      </a:lnTo>
                      <a:close/>
                      <a:moveTo>
                        <a:pt x="3556487" y="1787888"/>
                      </a:moveTo>
                      <a:lnTo>
                        <a:pt x="3449914" y="1894460"/>
                      </a:lnTo>
                      <a:lnTo>
                        <a:pt x="3556486" y="1894460"/>
                      </a:lnTo>
                      <a:close/>
                      <a:moveTo>
                        <a:pt x="3518430" y="1749831"/>
                      </a:moveTo>
                      <a:lnTo>
                        <a:pt x="3411857" y="1749831"/>
                      </a:lnTo>
                      <a:lnTo>
                        <a:pt x="3411857" y="1856403"/>
                      </a:lnTo>
                      <a:close/>
                      <a:moveTo>
                        <a:pt x="3365402" y="1596803"/>
                      </a:moveTo>
                      <a:lnTo>
                        <a:pt x="3258830" y="1703376"/>
                      </a:lnTo>
                      <a:lnTo>
                        <a:pt x="3365402" y="1703376"/>
                      </a:lnTo>
                      <a:close/>
                      <a:moveTo>
                        <a:pt x="3761426" y="1991777"/>
                      </a:moveTo>
                      <a:lnTo>
                        <a:pt x="3654853" y="2098349"/>
                      </a:lnTo>
                      <a:lnTo>
                        <a:pt x="3761426" y="2098349"/>
                      </a:lnTo>
                      <a:close/>
                      <a:moveTo>
                        <a:pt x="2452329" y="641845"/>
                      </a:moveTo>
                      <a:lnTo>
                        <a:pt x="2452329" y="748417"/>
                      </a:lnTo>
                      <a:lnTo>
                        <a:pt x="2558901" y="748417"/>
                      </a:lnTo>
                      <a:close/>
                      <a:moveTo>
                        <a:pt x="2835566" y="1023250"/>
                      </a:moveTo>
                      <a:lnTo>
                        <a:pt x="2835566" y="1129822"/>
                      </a:lnTo>
                      <a:lnTo>
                        <a:pt x="2942138" y="1129822"/>
                      </a:lnTo>
                      <a:close/>
                      <a:moveTo>
                        <a:pt x="2642810" y="830494"/>
                      </a:moveTo>
                      <a:lnTo>
                        <a:pt x="2642810" y="937066"/>
                      </a:lnTo>
                      <a:lnTo>
                        <a:pt x="2749382" y="937066"/>
                      </a:lnTo>
                      <a:close/>
                      <a:moveTo>
                        <a:pt x="3220772" y="1405720"/>
                      </a:moveTo>
                      <a:lnTo>
                        <a:pt x="3220772" y="1512292"/>
                      </a:lnTo>
                      <a:lnTo>
                        <a:pt x="3327344" y="1512292"/>
                      </a:lnTo>
                      <a:close/>
                      <a:moveTo>
                        <a:pt x="3029688" y="1214636"/>
                      </a:moveTo>
                      <a:lnTo>
                        <a:pt x="3029688" y="1321209"/>
                      </a:lnTo>
                      <a:lnTo>
                        <a:pt x="3136261" y="1321209"/>
                      </a:lnTo>
                      <a:close/>
                      <a:moveTo>
                        <a:pt x="3602941" y="1787888"/>
                      </a:moveTo>
                      <a:lnTo>
                        <a:pt x="3602941" y="1894460"/>
                      </a:lnTo>
                      <a:lnTo>
                        <a:pt x="3709514" y="1894460"/>
                      </a:lnTo>
                      <a:close/>
                      <a:moveTo>
                        <a:pt x="3411857" y="1596803"/>
                      </a:moveTo>
                      <a:lnTo>
                        <a:pt x="3411857" y="1703376"/>
                      </a:lnTo>
                      <a:lnTo>
                        <a:pt x="3518429" y="1703376"/>
                      </a:lnTo>
                      <a:close/>
                      <a:moveTo>
                        <a:pt x="2353083" y="150965"/>
                      </a:moveTo>
                      <a:lnTo>
                        <a:pt x="2025288" y="132265"/>
                      </a:lnTo>
                      <a:lnTo>
                        <a:pt x="2071608" y="178585"/>
                      </a:lnTo>
                      <a:lnTo>
                        <a:pt x="2093619" y="156574"/>
                      </a:lnTo>
                      <a:lnTo>
                        <a:pt x="2220546" y="283501"/>
                      </a:lnTo>
                      <a:close/>
                      <a:moveTo>
                        <a:pt x="2523312" y="286240"/>
                      </a:moveTo>
                      <a:lnTo>
                        <a:pt x="2373298" y="436253"/>
                      </a:lnTo>
                      <a:lnTo>
                        <a:pt x="2500225" y="563180"/>
                      </a:lnTo>
                      <a:lnTo>
                        <a:pt x="2473487" y="589919"/>
                      </a:lnTo>
                      <a:lnTo>
                        <a:pt x="2618667" y="735099"/>
                      </a:lnTo>
                      <a:lnTo>
                        <a:pt x="2619582" y="734183"/>
                      </a:lnTo>
                      <a:lnTo>
                        <a:pt x="2812338" y="926939"/>
                      </a:lnTo>
                      <a:lnTo>
                        <a:pt x="2845693" y="960294"/>
                      </a:lnTo>
                      <a:lnTo>
                        <a:pt x="3005093" y="1119693"/>
                      </a:lnTo>
                      <a:lnTo>
                        <a:pt x="3006461" y="1118325"/>
                      </a:lnTo>
                      <a:lnTo>
                        <a:pt x="3197545" y="1309409"/>
                      </a:lnTo>
                      <a:lnTo>
                        <a:pt x="3232572" y="1344436"/>
                      </a:lnTo>
                      <a:lnTo>
                        <a:pt x="3246403" y="1358267"/>
                      </a:lnTo>
                      <a:close/>
                      <a:moveTo>
                        <a:pt x="2523816" y="30335"/>
                      </a:moveTo>
                      <a:lnTo>
                        <a:pt x="2626629" y="133149"/>
                      </a:lnTo>
                      <a:lnTo>
                        <a:pt x="2552082" y="207696"/>
                      </a:lnTo>
                      <a:lnTo>
                        <a:pt x="2576968" y="232583"/>
                      </a:lnTo>
                      <a:lnTo>
                        <a:pt x="2575182" y="234369"/>
                      </a:lnTo>
                      <a:lnTo>
                        <a:pt x="3513251" y="1625113"/>
                      </a:lnTo>
                      <a:lnTo>
                        <a:pt x="3579714" y="1691577"/>
                      </a:lnTo>
                      <a:lnTo>
                        <a:pt x="3614741" y="1726603"/>
                      </a:lnTo>
                      <a:lnTo>
                        <a:pt x="3784128" y="1895991"/>
                      </a:lnTo>
                      <a:lnTo>
                        <a:pt x="3784653" y="1895466"/>
                      </a:lnTo>
                      <a:lnTo>
                        <a:pt x="3802957" y="1913770"/>
                      </a:lnTo>
                      <a:lnTo>
                        <a:pt x="3802957" y="1914820"/>
                      </a:lnTo>
                      <a:lnTo>
                        <a:pt x="3805825" y="1917687"/>
                      </a:lnTo>
                      <a:lnTo>
                        <a:pt x="3802957" y="1920555"/>
                      </a:lnTo>
                      <a:lnTo>
                        <a:pt x="3802957" y="2329384"/>
                      </a:lnTo>
                      <a:lnTo>
                        <a:pt x="3784653" y="2347688"/>
                      </a:lnTo>
                      <a:lnTo>
                        <a:pt x="3580239" y="2143274"/>
                      </a:lnTo>
                      <a:lnTo>
                        <a:pt x="3579714" y="2143798"/>
                      </a:lnTo>
                      <a:lnTo>
                        <a:pt x="3514414" y="2078498"/>
                      </a:lnTo>
                      <a:lnTo>
                        <a:pt x="2992605" y="2600306"/>
                      </a:lnTo>
                      <a:lnTo>
                        <a:pt x="2990741" y="2611151"/>
                      </a:lnTo>
                      <a:lnTo>
                        <a:pt x="2771416" y="2767764"/>
                      </a:lnTo>
                      <a:lnTo>
                        <a:pt x="2746140" y="2742487"/>
                      </a:lnTo>
                      <a:lnTo>
                        <a:pt x="2670170" y="2818456"/>
                      </a:lnTo>
                      <a:lnTo>
                        <a:pt x="2651401" y="2799687"/>
                      </a:lnTo>
                      <a:cubicBezTo>
                        <a:pt x="2625528" y="2785735"/>
                        <a:pt x="2592950" y="2788926"/>
                        <a:pt x="2569612" y="2809139"/>
                      </a:cubicBezTo>
                      <a:cubicBezTo>
                        <a:pt x="2540180" y="2834630"/>
                        <a:pt x="2535445" y="2878528"/>
                        <a:pt x="2558763" y="2909709"/>
                      </a:cubicBezTo>
                      <a:cubicBezTo>
                        <a:pt x="2580225" y="2939886"/>
                        <a:pt x="2602221" y="2944074"/>
                        <a:pt x="2698387" y="2956528"/>
                      </a:cubicBezTo>
                      <a:cubicBezTo>
                        <a:pt x="2612716" y="3019512"/>
                        <a:pt x="2549084" y="3004923"/>
                        <a:pt x="2499317" y="2954166"/>
                      </a:cubicBezTo>
                      <a:cubicBezTo>
                        <a:pt x="2449549" y="2903408"/>
                        <a:pt x="2462151" y="2804007"/>
                        <a:pt x="2521014" y="2753027"/>
                      </a:cubicBezTo>
                      <a:cubicBezTo>
                        <a:pt x="2561003" y="2718393"/>
                        <a:pt x="2614554" y="2708748"/>
                        <a:pt x="2661444" y="2725347"/>
                      </a:cubicBezTo>
                      <a:lnTo>
                        <a:pt x="2695222" y="2691569"/>
                      </a:lnTo>
                      <a:lnTo>
                        <a:pt x="2669947" y="2666294"/>
                      </a:lnTo>
                      <a:lnTo>
                        <a:pt x="2810390" y="2469612"/>
                      </a:lnTo>
                      <a:lnTo>
                        <a:pt x="2809356" y="2468579"/>
                      </a:lnTo>
                      <a:lnTo>
                        <a:pt x="2815551" y="2462385"/>
                      </a:lnTo>
                      <a:lnTo>
                        <a:pt x="2826559" y="2446968"/>
                      </a:lnTo>
                      <a:lnTo>
                        <a:pt x="2831882" y="2446053"/>
                      </a:lnTo>
                      <a:lnTo>
                        <a:pt x="3356925" y="1921010"/>
                      </a:lnTo>
                      <a:lnTo>
                        <a:pt x="3353603" y="1917688"/>
                      </a:lnTo>
                      <a:lnTo>
                        <a:pt x="3197545" y="1761630"/>
                      </a:lnTo>
                      <a:lnTo>
                        <a:pt x="3197544" y="1761631"/>
                      </a:lnTo>
                      <a:lnTo>
                        <a:pt x="3006461" y="1570547"/>
                      </a:lnTo>
                      <a:lnTo>
                        <a:pt x="2971434" y="1535520"/>
                      </a:lnTo>
                      <a:lnTo>
                        <a:pt x="2813706" y="1377793"/>
                      </a:lnTo>
                      <a:lnTo>
                        <a:pt x="2812338" y="1379161"/>
                      </a:lnTo>
                      <a:lnTo>
                        <a:pt x="2619582" y="1186405"/>
                      </a:lnTo>
                      <a:lnTo>
                        <a:pt x="2586227" y="1153050"/>
                      </a:lnTo>
                      <a:lnTo>
                        <a:pt x="2430017" y="996839"/>
                      </a:lnTo>
                      <a:lnTo>
                        <a:pt x="2429101" y="997755"/>
                      </a:lnTo>
                      <a:lnTo>
                        <a:pt x="2247376" y="816030"/>
                      </a:lnTo>
                      <a:lnTo>
                        <a:pt x="2194721" y="868684"/>
                      </a:lnTo>
                      <a:lnTo>
                        <a:pt x="2169629" y="843592"/>
                      </a:lnTo>
                      <a:lnTo>
                        <a:pt x="2012511" y="1000710"/>
                      </a:lnTo>
                      <a:lnTo>
                        <a:pt x="1948715" y="936915"/>
                      </a:lnTo>
                      <a:lnTo>
                        <a:pt x="1776261" y="1109369"/>
                      </a:lnTo>
                      <a:lnTo>
                        <a:pt x="1741234" y="1144396"/>
                      </a:lnTo>
                      <a:lnTo>
                        <a:pt x="1585176" y="1300453"/>
                      </a:lnTo>
                      <a:lnTo>
                        <a:pt x="1550150" y="1335480"/>
                      </a:lnTo>
                      <a:lnTo>
                        <a:pt x="1394093" y="1491537"/>
                      </a:lnTo>
                      <a:lnTo>
                        <a:pt x="1359065" y="1526564"/>
                      </a:lnTo>
                      <a:lnTo>
                        <a:pt x="1201338" y="1684291"/>
                      </a:lnTo>
                      <a:lnTo>
                        <a:pt x="1202706" y="1685660"/>
                      </a:lnTo>
                      <a:lnTo>
                        <a:pt x="1009951" y="1878416"/>
                      </a:lnTo>
                      <a:lnTo>
                        <a:pt x="976596" y="1911771"/>
                      </a:lnTo>
                      <a:lnTo>
                        <a:pt x="820385" y="2067981"/>
                      </a:lnTo>
                      <a:lnTo>
                        <a:pt x="821301" y="2068897"/>
                      </a:lnTo>
                      <a:lnTo>
                        <a:pt x="612116" y="2278081"/>
                      </a:lnTo>
                      <a:lnTo>
                        <a:pt x="673628" y="2339593"/>
                      </a:lnTo>
                      <a:lnTo>
                        <a:pt x="567426" y="2445795"/>
                      </a:lnTo>
                      <a:lnTo>
                        <a:pt x="672230" y="2550598"/>
                      </a:lnTo>
                      <a:lnTo>
                        <a:pt x="566028" y="2656800"/>
                      </a:lnTo>
                      <a:lnTo>
                        <a:pt x="0" y="2090772"/>
                      </a:lnTo>
                      <a:lnTo>
                        <a:pt x="106202" y="1984570"/>
                      </a:lnTo>
                      <a:lnTo>
                        <a:pt x="211005" y="2089373"/>
                      </a:lnTo>
                      <a:lnTo>
                        <a:pt x="317206" y="1983171"/>
                      </a:lnTo>
                      <a:lnTo>
                        <a:pt x="386005" y="2051970"/>
                      </a:lnTo>
                      <a:lnTo>
                        <a:pt x="558644" y="1879331"/>
                      </a:lnTo>
                      <a:lnTo>
                        <a:pt x="557729" y="1878415"/>
                      </a:lnTo>
                      <a:lnTo>
                        <a:pt x="750485" y="1685660"/>
                      </a:lnTo>
                      <a:lnTo>
                        <a:pt x="783839" y="1652305"/>
                      </a:lnTo>
                      <a:lnTo>
                        <a:pt x="943239" y="1492905"/>
                      </a:lnTo>
                      <a:lnTo>
                        <a:pt x="941871" y="1491537"/>
                      </a:lnTo>
                      <a:lnTo>
                        <a:pt x="1132954" y="1300453"/>
                      </a:lnTo>
                      <a:lnTo>
                        <a:pt x="1167982" y="1265426"/>
                      </a:lnTo>
                      <a:lnTo>
                        <a:pt x="1324039" y="1109369"/>
                      </a:lnTo>
                      <a:lnTo>
                        <a:pt x="1359065" y="1074342"/>
                      </a:lnTo>
                      <a:lnTo>
                        <a:pt x="1515123" y="918285"/>
                      </a:lnTo>
                      <a:lnTo>
                        <a:pt x="1550150" y="883258"/>
                      </a:lnTo>
                      <a:lnTo>
                        <a:pt x="1722604" y="710804"/>
                      </a:lnTo>
                      <a:lnTo>
                        <a:pt x="1656089" y="644289"/>
                      </a:lnTo>
                      <a:lnTo>
                        <a:pt x="1813208" y="487170"/>
                      </a:lnTo>
                      <a:lnTo>
                        <a:pt x="1788115" y="462078"/>
                      </a:lnTo>
                      <a:lnTo>
                        <a:pt x="1817021" y="433172"/>
                      </a:lnTo>
                      <a:lnTo>
                        <a:pt x="1638436" y="254587"/>
                      </a:lnTo>
                      <a:lnTo>
                        <a:pt x="1893022" y="0"/>
                      </a:lnTo>
                      <a:lnTo>
                        <a:pt x="1948799" y="55777"/>
                      </a:lnTo>
                      <a:lnTo>
                        <a:pt x="2421315" y="82732"/>
                      </a:lnTo>
                      <a:lnTo>
                        <a:pt x="2424216" y="79831"/>
                      </a:lnTo>
                      <a:lnTo>
                        <a:pt x="2449269" y="10488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41" name="Rectangle 41">
                  <a:extLst>
                    <a:ext uri="{FF2B5EF4-FFF2-40B4-BE49-F238E27FC236}">
                      <a16:creationId xmlns:a16="http://schemas.microsoft.com/office/drawing/2014/main" id="{0AB03F6C-8C6B-D645-2590-2F1FC2E8D633}"/>
                    </a:ext>
                  </a:extLst>
                </p:cNvPr>
                <p:cNvSpPr>
                  <a:spLocks/>
                </p:cNvSpPr>
                <p:nvPr/>
              </p:nvSpPr>
              <p:spPr>
                <a:xfrm rot="19192674">
                  <a:off x="926950" y="2109352"/>
                  <a:ext cx="360000" cy="360000"/>
                </a:xfrm>
                <a:custGeom>
                  <a:avLst/>
                  <a:gdLst/>
                  <a:ahLst/>
                  <a:cxnLst/>
                  <a:rect l="l" t="t" r="r" b="b"/>
                  <a:pathLst>
                    <a:path w="3888423" h="3970014">
                      <a:moveTo>
                        <a:pt x="1259577" y="2471243"/>
                      </a:moveTo>
                      <a:cubicBezTo>
                        <a:pt x="1293292" y="2471243"/>
                        <a:pt x="1320623" y="2543205"/>
                        <a:pt x="1320623" y="2631975"/>
                      </a:cubicBezTo>
                      <a:cubicBezTo>
                        <a:pt x="1320623" y="2720745"/>
                        <a:pt x="1293292" y="2792707"/>
                        <a:pt x="1259577" y="2792707"/>
                      </a:cubicBezTo>
                      <a:cubicBezTo>
                        <a:pt x="1225862" y="2792707"/>
                        <a:pt x="1198531" y="2720745"/>
                        <a:pt x="1198531" y="2631975"/>
                      </a:cubicBezTo>
                      <a:cubicBezTo>
                        <a:pt x="1198531" y="2543205"/>
                        <a:pt x="1225862" y="2471243"/>
                        <a:pt x="1259577" y="2471243"/>
                      </a:cubicBezTo>
                      <a:close/>
                      <a:moveTo>
                        <a:pt x="1710471" y="2470362"/>
                      </a:moveTo>
                      <a:cubicBezTo>
                        <a:pt x="1741030" y="2470028"/>
                        <a:pt x="1768823" y="2488083"/>
                        <a:pt x="1781169" y="2516203"/>
                      </a:cubicBezTo>
                      <a:cubicBezTo>
                        <a:pt x="1793845" y="2545068"/>
                        <a:pt x="1787700" y="2578742"/>
                        <a:pt x="1765642" y="2601268"/>
                      </a:cubicBezTo>
                      <a:cubicBezTo>
                        <a:pt x="1750827" y="2616399"/>
                        <a:pt x="1730831" y="2624459"/>
                        <a:pt x="1710472" y="2623745"/>
                      </a:cubicBezTo>
                      <a:close/>
                      <a:moveTo>
                        <a:pt x="2456093" y="2374056"/>
                      </a:moveTo>
                      <a:lnTo>
                        <a:pt x="2456093" y="2889893"/>
                      </a:lnTo>
                      <a:lnTo>
                        <a:pt x="2566690" y="2889893"/>
                      </a:lnTo>
                      <a:lnTo>
                        <a:pt x="2566690" y="2706284"/>
                      </a:lnTo>
                      <a:lnTo>
                        <a:pt x="2632197" y="2884955"/>
                      </a:lnTo>
                      <a:lnTo>
                        <a:pt x="2635843" y="2883618"/>
                      </a:lnTo>
                      <a:lnTo>
                        <a:pt x="2635843" y="2889893"/>
                      </a:lnTo>
                      <a:lnTo>
                        <a:pt x="2746439" y="2889893"/>
                      </a:lnTo>
                      <a:lnTo>
                        <a:pt x="2746439" y="2374056"/>
                      </a:lnTo>
                      <a:lnTo>
                        <a:pt x="2635843" y="2374056"/>
                      </a:lnTo>
                      <a:lnTo>
                        <a:pt x="2635843" y="2573614"/>
                      </a:lnTo>
                      <a:lnTo>
                        <a:pt x="2566690" y="2385000"/>
                      </a:lnTo>
                      <a:lnTo>
                        <a:pt x="2566690" y="2374056"/>
                      </a:lnTo>
                      <a:close/>
                      <a:moveTo>
                        <a:pt x="2032426" y="2374056"/>
                      </a:moveTo>
                      <a:lnTo>
                        <a:pt x="2032426" y="2889895"/>
                      </a:lnTo>
                      <a:lnTo>
                        <a:pt x="2115405" y="2889895"/>
                      </a:lnTo>
                      <a:lnTo>
                        <a:pt x="2143023" y="2889895"/>
                      </a:lnTo>
                      <a:lnTo>
                        <a:pt x="2308949" y="2889895"/>
                      </a:lnTo>
                      <a:lnTo>
                        <a:pt x="2308949" y="2779299"/>
                      </a:lnTo>
                      <a:lnTo>
                        <a:pt x="2143023" y="2779299"/>
                      </a:lnTo>
                      <a:lnTo>
                        <a:pt x="2143023" y="2686401"/>
                      </a:lnTo>
                      <a:lnTo>
                        <a:pt x="2308949" y="2686401"/>
                      </a:lnTo>
                      <a:lnTo>
                        <a:pt x="2308949" y="2575804"/>
                      </a:lnTo>
                      <a:lnTo>
                        <a:pt x="2143023" y="2575804"/>
                      </a:lnTo>
                      <a:lnTo>
                        <a:pt x="2143023" y="2484653"/>
                      </a:lnTo>
                      <a:lnTo>
                        <a:pt x="2308949" y="2484653"/>
                      </a:lnTo>
                      <a:lnTo>
                        <a:pt x="2308949" y="2374056"/>
                      </a:lnTo>
                      <a:lnTo>
                        <a:pt x="2143023" y="2374056"/>
                      </a:lnTo>
                      <a:lnTo>
                        <a:pt x="2115405" y="2374056"/>
                      </a:lnTo>
                      <a:close/>
                      <a:moveTo>
                        <a:pt x="1259577" y="2374056"/>
                      </a:moveTo>
                      <a:cubicBezTo>
                        <a:pt x="1172187" y="2374056"/>
                        <a:pt x="1101344" y="2489530"/>
                        <a:pt x="1101344" y="2631975"/>
                      </a:cubicBezTo>
                      <a:cubicBezTo>
                        <a:pt x="1101344" y="2774420"/>
                        <a:pt x="1172187" y="2889894"/>
                        <a:pt x="1259577" y="2889894"/>
                      </a:cubicBezTo>
                      <a:cubicBezTo>
                        <a:pt x="1346967" y="2889894"/>
                        <a:pt x="1417810" y="2774420"/>
                        <a:pt x="1417810" y="2631975"/>
                      </a:cubicBezTo>
                      <a:cubicBezTo>
                        <a:pt x="1417810" y="2489530"/>
                        <a:pt x="1346967" y="2374056"/>
                        <a:pt x="1259577" y="2374056"/>
                      </a:cubicBezTo>
                      <a:close/>
                      <a:moveTo>
                        <a:pt x="1599876" y="2366688"/>
                      </a:moveTo>
                      <a:lnTo>
                        <a:pt x="1599875" y="2882524"/>
                      </a:lnTo>
                      <a:lnTo>
                        <a:pt x="1710472" y="2882525"/>
                      </a:lnTo>
                      <a:lnTo>
                        <a:pt x="1710472" y="2723975"/>
                      </a:lnTo>
                      <a:cubicBezTo>
                        <a:pt x="1757507" y="2725624"/>
                        <a:pt x="1803701" y="2707003"/>
                        <a:pt x="1837929" y="2672047"/>
                      </a:cubicBezTo>
                      <a:cubicBezTo>
                        <a:pt x="1888884" y="2620006"/>
                        <a:pt x="1903084" y="2542214"/>
                        <a:pt x="1873801" y="2475527"/>
                      </a:cubicBezTo>
                      <a:cubicBezTo>
                        <a:pt x="1845275" y="2410565"/>
                        <a:pt x="1781067" y="2368851"/>
                        <a:pt x="1710472" y="2369624"/>
                      </a:cubicBezTo>
                      <a:lnTo>
                        <a:pt x="1710471" y="2366688"/>
                      </a:lnTo>
                      <a:close/>
                      <a:moveTo>
                        <a:pt x="920754" y="2169815"/>
                      </a:moveTo>
                      <a:lnTo>
                        <a:pt x="3008986" y="2169815"/>
                      </a:lnTo>
                      <a:lnTo>
                        <a:pt x="3008986" y="3105919"/>
                      </a:lnTo>
                      <a:lnTo>
                        <a:pt x="920754" y="3105919"/>
                      </a:lnTo>
                      <a:close/>
                      <a:moveTo>
                        <a:pt x="632722" y="1985007"/>
                      </a:moveTo>
                      <a:lnTo>
                        <a:pt x="632722" y="3321943"/>
                      </a:lnTo>
                      <a:lnTo>
                        <a:pt x="3297018" y="3321943"/>
                      </a:lnTo>
                      <a:lnTo>
                        <a:pt x="3297018" y="1985007"/>
                      </a:lnTo>
                      <a:close/>
                      <a:moveTo>
                        <a:pt x="2657019" y="761679"/>
                      </a:moveTo>
                      <a:lnTo>
                        <a:pt x="2760733" y="1606387"/>
                      </a:lnTo>
                      <a:lnTo>
                        <a:pt x="2761762" y="1614761"/>
                      </a:lnTo>
                      <a:lnTo>
                        <a:pt x="2762330" y="1614691"/>
                      </a:lnTo>
                      <a:cubicBezTo>
                        <a:pt x="2780335" y="1740615"/>
                        <a:pt x="2862522" y="1833408"/>
                        <a:pt x="2948897" y="1824230"/>
                      </a:cubicBezTo>
                      <a:cubicBezTo>
                        <a:pt x="3036464" y="1814924"/>
                        <a:pt x="3095979" y="1704243"/>
                        <a:pt x="3083047" y="1575312"/>
                      </a:cubicBezTo>
                      <a:lnTo>
                        <a:pt x="3083347" y="1575275"/>
                      </a:lnTo>
                      <a:lnTo>
                        <a:pt x="2983448" y="761679"/>
                      </a:lnTo>
                      <a:close/>
                      <a:moveTo>
                        <a:pt x="2205921" y="761679"/>
                      </a:moveTo>
                      <a:lnTo>
                        <a:pt x="2264137" y="1594263"/>
                      </a:lnTo>
                      <a:cubicBezTo>
                        <a:pt x="2264333" y="1597068"/>
                        <a:pt x="2264530" y="1599874"/>
                        <a:pt x="2264726" y="1602679"/>
                      </a:cubicBezTo>
                      <a:lnTo>
                        <a:pt x="2265297" y="1602640"/>
                      </a:lnTo>
                      <a:cubicBezTo>
                        <a:pt x="2276686" y="1729333"/>
                        <a:pt x="2353905" y="1826300"/>
                        <a:pt x="2440641" y="1821655"/>
                      </a:cubicBezTo>
                      <a:cubicBezTo>
                        <a:pt x="2528577" y="1816945"/>
                        <a:pt x="2593802" y="1709530"/>
                        <a:pt x="2587636" y="1580099"/>
                      </a:cubicBezTo>
                      <a:lnTo>
                        <a:pt x="2587937" y="1580078"/>
                      </a:lnTo>
                      <a:lnTo>
                        <a:pt x="2530706" y="761679"/>
                      </a:lnTo>
                      <a:close/>
                      <a:moveTo>
                        <a:pt x="1761700" y="761679"/>
                      </a:moveTo>
                      <a:cubicBezTo>
                        <a:pt x="1761699" y="1032443"/>
                        <a:pt x="1761699" y="1303208"/>
                        <a:pt x="1761698" y="1573972"/>
                      </a:cubicBezTo>
                      <a:lnTo>
                        <a:pt x="1761698" y="1582410"/>
                      </a:lnTo>
                      <a:lnTo>
                        <a:pt x="1762270" y="1582410"/>
                      </a:lnTo>
                      <a:cubicBezTo>
                        <a:pt x="1764795" y="1709590"/>
                        <a:pt x="1835062" y="1811707"/>
                        <a:pt x="1921910" y="1813122"/>
                      </a:cubicBezTo>
                      <a:cubicBezTo>
                        <a:pt x="2009960" y="1814558"/>
                        <a:pt x="2082519" y="1711955"/>
                        <a:pt x="2085398" y="1582410"/>
                      </a:cubicBezTo>
                      <a:lnTo>
                        <a:pt x="2085698" y="1582410"/>
                      </a:lnTo>
                      <a:cubicBezTo>
                        <a:pt x="2085698" y="1308834"/>
                        <a:pt x="2085698" y="1035256"/>
                        <a:pt x="2085696" y="761679"/>
                      </a:cubicBezTo>
                      <a:close/>
                      <a:moveTo>
                        <a:pt x="3411320" y="761678"/>
                      </a:moveTo>
                      <a:lnTo>
                        <a:pt x="3078803" y="761679"/>
                      </a:lnTo>
                      <a:lnTo>
                        <a:pt x="3277545" y="1622538"/>
                      </a:lnTo>
                      <a:lnTo>
                        <a:pt x="3279443" y="1630759"/>
                      </a:lnTo>
                      <a:lnTo>
                        <a:pt x="3280000" y="1630631"/>
                      </a:lnTo>
                      <a:cubicBezTo>
                        <a:pt x="3311069" y="1753983"/>
                        <a:pt x="3402507" y="1837676"/>
                        <a:pt x="3487448" y="1819520"/>
                      </a:cubicBezTo>
                      <a:cubicBezTo>
                        <a:pt x="3573564" y="1801112"/>
                        <a:pt x="3621183" y="1684815"/>
                        <a:pt x="3594846" y="1557943"/>
                      </a:cubicBezTo>
                      <a:lnTo>
                        <a:pt x="3595140" y="1557876"/>
                      </a:lnTo>
                      <a:close/>
                      <a:moveTo>
                        <a:pt x="1633002" y="761678"/>
                      </a:moveTo>
                      <a:lnTo>
                        <a:pt x="1308563" y="761679"/>
                      </a:lnTo>
                      <a:lnTo>
                        <a:pt x="1266057" y="1572672"/>
                      </a:lnTo>
                      <a:lnTo>
                        <a:pt x="1265616" y="1581099"/>
                      </a:lnTo>
                      <a:lnTo>
                        <a:pt x="1266187" y="1581128"/>
                      </a:lnTo>
                      <a:cubicBezTo>
                        <a:pt x="1262052" y="1708267"/>
                        <a:pt x="1326878" y="1813921"/>
                        <a:pt x="1413534" y="1819881"/>
                      </a:cubicBezTo>
                      <a:cubicBezTo>
                        <a:pt x="1501387" y="1825922"/>
                        <a:pt x="1579217" y="1727257"/>
                        <a:pt x="1588872" y="1598040"/>
                      </a:cubicBezTo>
                      <a:lnTo>
                        <a:pt x="1589172" y="1598055"/>
                      </a:lnTo>
                      <a:close/>
                      <a:moveTo>
                        <a:pt x="863949" y="761678"/>
                      </a:moveTo>
                      <a:lnTo>
                        <a:pt x="765078" y="1566901"/>
                      </a:lnTo>
                      <a:lnTo>
                        <a:pt x="764050" y="1575275"/>
                      </a:lnTo>
                      <a:lnTo>
                        <a:pt x="764617" y="1575345"/>
                      </a:lnTo>
                      <a:cubicBezTo>
                        <a:pt x="751624" y="1701884"/>
                        <a:pt x="808922" y="1811803"/>
                        <a:pt x="894951" y="1823794"/>
                      </a:cubicBezTo>
                      <a:cubicBezTo>
                        <a:pt x="982168" y="1835949"/>
                        <a:pt x="1066691" y="1742953"/>
                        <a:pt x="1085336" y="1614724"/>
                      </a:cubicBezTo>
                      <a:lnTo>
                        <a:pt x="1085635" y="1614761"/>
                      </a:lnTo>
                      <a:lnTo>
                        <a:pt x="1190378" y="761679"/>
                      </a:lnTo>
                      <a:close/>
                      <a:moveTo>
                        <a:pt x="295535" y="441623"/>
                      </a:moveTo>
                      <a:lnTo>
                        <a:pt x="3583899" y="441623"/>
                      </a:lnTo>
                      <a:cubicBezTo>
                        <a:pt x="3610412" y="441623"/>
                        <a:pt x="3631905" y="463116"/>
                        <a:pt x="3631905" y="489629"/>
                      </a:cubicBezTo>
                      <a:lnTo>
                        <a:pt x="3631905" y="655863"/>
                      </a:lnTo>
                      <a:lnTo>
                        <a:pt x="3884522" y="1666330"/>
                      </a:lnTo>
                      <a:cubicBezTo>
                        <a:pt x="3909974" y="1748325"/>
                        <a:pt x="3809191" y="1900953"/>
                        <a:pt x="3631905" y="1666330"/>
                      </a:cubicBezTo>
                      <a:lnTo>
                        <a:pt x="3631905" y="3970014"/>
                      </a:lnTo>
                      <a:lnTo>
                        <a:pt x="247529" y="3970014"/>
                      </a:lnTo>
                      <a:lnTo>
                        <a:pt x="247529" y="1768425"/>
                      </a:lnTo>
                      <a:cubicBezTo>
                        <a:pt x="263724" y="1795996"/>
                        <a:pt x="288366" y="1813812"/>
                        <a:pt x="317369" y="1820473"/>
                      </a:cubicBezTo>
                      <a:cubicBezTo>
                        <a:pt x="403196" y="1840184"/>
                        <a:pt x="495502" y="1754908"/>
                        <a:pt x="525251" y="1628793"/>
                      </a:cubicBezTo>
                      <a:lnTo>
                        <a:pt x="525545" y="1628855"/>
                      </a:lnTo>
                      <a:lnTo>
                        <a:pt x="709866" y="761679"/>
                      </a:lnTo>
                      <a:lnTo>
                        <a:pt x="378634" y="761679"/>
                      </a:lnTo>
                      <a:lnTo>
                        <a:pt x="210380" y="1553239"/>
                      </a:lnTo>
                      <a:lnTo>
                        <a:pt x="208625" y="1561492"/>
                      </a:lnTo>
                      <a:lnTo>
                        <a:pt x="209185" y="1561611"/>
                      </a:lnTo>
                      <a:cubicBezTo>
                        <a:pt x="202164" y="1598200"/>
                        <a:pt x="201274" y="1633895"/>
                        <a:pt x="207433" y="1666330"/>
                      </a:cubicBezTo>
                      <a:cubicBezTo>
                        <a:pt x="113985" y="1883037"/>
                        <a:pt x="-32319" y="1816968"/>
                        <a:pt x="6372" y="1666330"/>
                      </a:cubicBezTo>
                      <a:lnTo>
                        <a:pt x="249769" y="692744"/>
                      </a:lnTo>
                      <a:cubicBezTo>
                        <a:pt x="247993" y="689334"/>
                        <a:pt x="247529" y="685546"/>
                        <a:pt x="247529" y="681649"/>
                      </a:cubicBezTo>
                      <a:lnTo>
                        <a:pt x="247529" y="489629"/>
                      </a:lnTo>
                      <a:cubicBezTo>
                        <a:pt x="247529" y="463116"/>
                        <a:pt x="269022" y="441623"/>
                        <a:pt x="295535" y="441623"/>
                      </a:cubicBezTo>
                      <a:close/>
                      <a:moveTo>
                        <a:pt x="307785" y="0"/>
                      </a:moveTo>
                      <a:lnTo>
                        <a:pt x="3571649" y="0"/>
                      </a:lnTo>
                      <a:cubicBezTo>
                        <a:pt x="3604927" y="0"/>
                        <a:pt x="3631905" y="26978"/>
                        <a:pt x="3631905" y="60256"/>
                      </a:cubicBezTo>
                      <a:lnTo>
                        <a:pt x="3631905" y="301273"/>
                      </a:lnTo>
                      <a:cubicBezTo>
                        <a:pt x="3631905" y="334551"/>
                        <a:pt x="3604927" y="361529"/>
                        <a:pt x="3571649" y="361529"/>
                      </a:cubicBezTo>
                      <a:lnTo>
                        <a:pt x="307785" y="361529"/>
                      </a:lnTo>
                      <a:cubicBezTo>
                        <a:pt x="274507" y="361529"/>
                        <a:pt x="247529" y="334551"/>
                        <a:pt x="247529" y="301273"/>
                      </a:cubicBezTo>
                      <a:lnTo>
                        <a:pt x="247529" y="60256"/>
                      </a:lnTo>
                      <a:cubicBezTo>
                        <a:pt x="247529" y="26978"/>
                        <a:pt x="274507" y="0"/>
                        <a:pt x="307785"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42" name="Isosceles Triangle 3">
                  <a:extLst>
                    <a:ext uri="{FF2B5EF4-FFF2-40B4-BE49-F238E27FC236}">
                      <a16:creationId xmlns:a16="http://schemas.microsoft.com/office/drawing/2014/main" id="{52557488-10EF-D90D-2228-E9DD6762A56A}"/>
                    </a:ext>
                  </a:extLst>
                </p:cNvPr>
                <p:cNvSpPr>
                  <a:spLocks noChangeAspect="1"/>
                </p:cNvSpPr>
                <p:nvPr/>
              </p:nvSpPr>
              <p:spPr>
                <a:xfrm rot="2229245">
                  <a:off x="2616513" y="2030577"/>
                  <a:ext cx="359661" cy="360000"/>
                </a:xfrm>
                <a:custGeom>
                  <a:avLst/>
                  <a:gdLst/>
                  <a:ahLst/>
                  <a:cxnLst/>
                  <a:rect l="l" t="t" r="r" b="b"/>
                  <a:pathLst>
                    <a:path w="3935086" h="3938802">
                      <a:moveTo>
                        <a:pt x="1861742" y="3314001"/>
                      </a:moveTo>
                      <a:cubicBezTo>
                        <a:pt x="1921395" y="3314001"/>
                        <a:pt x="1969754" y="3362360"/>
                        <a:pt x="1969754" y="3422013"/>
                      </a:cubicBezTo>
                      <a:cubicBezTo>
                        <a:pt x="1969754" y="3481666"/>
                        <a:pt x="1921395" y="3530025"/>
                        <a:pt x="1861742" y="3530025"/>
                      </a:cubicBezTo>
                      <a:cubicBezTo>
                        <a:pt x="1802089" y="3530025"/>
                        <a:pt x="1753730" y="3481666"/>
                        <a:pt x="1753730" y="3422013"/>
                      </a:cubicBezTo>
                      <a:cubicBezTo>
                        <a:pt x="1753730" y="3362360"/>
                        <a:pt x="1802089" y="3314001"/>
                        <a:pt x="1861742" y="3314001"/>
                      </a:cubicBezTo>
                      <a:close/>
                      <a:moveTo>
                        <a:pt x="2097646" y="2118753"/>
                      </a:moveTo>
                      <a:lnTo>
                        <a:pt x="2097646" y="2478753"/>
                      </a:lnTo>
                      <a:lnTo>
                        <a:pt x="2457646" y="2478753"/>
                      </a:lnTo>
                      <a:lnTo>
                        <a:pt x="2457646" y="2118753"/>
                      </a:lnTo>
                      <a:close/>
                      <a:moveTo>
                        <a:pt x="1476536" y="2118753"/>
                      </a:moveTo>
                      <a:lnTo>
                        <a:pt x="1476536" y="2478753"/>
                      </a:lnTo>
                      <a:lnTo>
                        <a:pt x="1836536" y="2478753"/>
                      </a:lnTo>
                      <a:lnTo>
                        <a:pt x="1836536" y="2118753"/>
                      </a:lnTo>
                      <a:close/>
                      <a:moveTo>
                        <a:pt x="2097646" y="1539638"/>
                      </a:moveTo>
                      <a:lnTo>
                        <a:pt x="2097646" y="1899638"/>
                      </a:lnTo>
                      <a:lnTo>
                        <a:pt x="2457646" y="1899638"/>
                      </a:lnTo>
                      <a:lnTo>
                        <a:pt x="2457646" y="1539638"/>
                      </a:lnTo>
                      <a:close/>
                      <a:moveTo>
                        <a:pt x="1476536" y="1539638"/>
                      </a:moveTo>
                      <a:lnTo>
                        <a:pt x="1476536" y="1899638"/>
                      </a:lnTo>
                      <a:lnTo>
                        <a:pt x="1836536" y="1899638"/>
                      </a:lnTo>
                      <a:lnTo>
                        <a:pt x="1836536" y="1539638"/>
                      </a:lnTo>
                      <a:close/>
                      <a:moveTo>
                        <a:pt x="1989788" y="770570"/>
                      </a:moveTo>
                      <a:lnTo>
                        <a:pt x="3429788" y="1850570"/>
                      </a:lnTo>
                      <a:lnTo>
                        <a:pt x="3430108" y="1850570"/>
                      </a:lnTo>
                      <a:lnTo>
                        <a:pt x="3430108" y="3938802"/>
                      </a:lnTo>
                      <a:lnTo>
                        <a:pt x="2265771" y="3938802"/>
                      </a:lnTo>
                      <a:lnTo>
                        <a:pt x="2265771" y="2786674"/>
                      </a:lnTo>
                      <a:lnTo>
                        <a:pt x="1669844" y="2786674"/>
                      </a:lnTo>
                      <a:lnTo>
                        <a:pt x="1669844" y="3938802"/>
                      </a:lnTo>
                      <a:lnTo>
                        <a:pt x="549788" y="3938802"/>
                      </a:lnTo>
                      <a:lnTo>
                        <a:pt x="549788" y="1850570"/>
                      </a:lnTo>
                      <a:close/>
                      <a:moveTo>
                        <a:pt x="1969233" y="1003"/>
                      </a:moveTo>
                      <a:cubicBezTo>
                        <a:pt x="1995162" y="-2644"/>
                        <a:pt x="2022483" y="3601"/>
                        <a:pt x="2045048" y="20601"/>
                      </a:cubicBezTo>
                      <a:lnTo>
                        <a:pt x="3894333" y="1413834"/>
                      </a:lnTo>
                      <a:cubicBezTo>
                        <a:pt x="3939464" y="1447835"/>
                        <a:pt x="3948486" y="1511986"/>
                        <a:pt x="3914485" y="1557117"/>
                      </a:cubicBezTo>
                      <a:lnTo>
                        <a:pt x="3756006" y="1767472"/>
                      </a:lnTo>
                      <a:cubicBezTo>
                        <a:pt x="3722004" y="1812603"/>
                        <a:pt x="3657854" y="1821626"/>
                        <a:pt x="3612722" y="1787625"/>
                      </a:cubicBezTo>
                      <a:lnTo>
                        <a:pt x="1967544" y="548164"/>
                      </a:lnTo>
                      <a:lnTo>
                        <a:pt x="322364" y="1787626"/>
                      </a:lnTo>
                      <a:cubicBezTo>
                        <a:pt x="277233" y="1821627"/>
                        <a:pt x="213082" y="1812604"/>
                        <a:pt x="179080" y="1767473"/>
                      </a:cubicBezTo>
                      <a:lnTo>
                        <a:pt x="20601" y="1557118"/>
                      </a:lnTo>
                      <a:cubicBezTo>
                        <a:pt x="-13400" y="1511987"/>
                        <a:pt x="-4378" y="1447836"/>
                        <a:pt x="40754" y="1413835"/>
                      </a:cubicBezTo>
                      <a:lnTo>
                        <a:pt x="1890038" y="20602"/>
                      </a:lnTo>
                      <a:cubicBezTo>
                        <a:pt x="1912604" y="3602"/>
                        <a:pt x="1939924" y="-2643"/>
                        <a:pt x="1965854" y="1004"/>
                      </a:cubicBezTo>
                      <a:lnTo>
                        <a:pt x="1967542" y="1586"/>
                      </a:lnTo>
                      <a:cubicBezTo>
                        <a:pt x="1968071" y="1171"/>
                        <a:pt x="1968652" y="1085"/>
                        <a:pt x="1969233" y="100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grpSp>
          <p:grpSp>
            <p:nvGrpSpPr>
              <p:cNvPr id="24" name="Group 23">
                <a:extLst>
                  <a:ext uri="{FF2B5EF4-FFF2-40B4-BE49-F238E27FC236}">
                    <a16:creationId xmlns:a16="http://schemas.microsoft.com/office/drawing/2014/main" id="{24AD9973-F184-388B-8B29-78061C455032}"/>
                  </a:ext>
                </a:extLst>
              </p:cNvPr>
              <p:cNvGrpSpPr/>
              <p:nvPr/>
            </p:nvGrpSpPr>
            <p:grpSpPr>
              <a:xfrm rot="10066674">
                <a:off x="1444650" y="4351773"/>
                <a:ext cx="2063339" cy="852218"/>
                <a:chOff x="926950" y="1617134"/>
                <a:chExt cx="2063339" cy="852218"/>
              </a:xfrm>
              <a:grpFill/>
            </p:grpSpPr>
            <p:sp>
              <p:nvSpPr>
                <p:cNvPr id="32" name="Rectangle 14">
                  <a:extLst>
                    <a:ext uri="{FF2B5EF4-FFF2-40B4-BE49-F238E27FC236}">
                      <a16:creationId xmlns:a16="http://schemas.microsoft.com/office/drawing/2014/main" id="{0789ACD2-65C3-0960-BDFC-CBDAC1B5DFC9}"/>
                    </a:ext>
                  </a:extLst>
                </p:cNvPr>
                <p:cNvSpPr/>
                <p:nvPr/>
              </p:nvSpPr>
              <p:spPr>
                <a:xfrm rot="19949266">
                  <a:off x="1199615" y="1717912"/>
                  <a:ext cx="531261" cy="531261"/>
                </a:xfrm>
                <a:custGeom>
                  <a:avLst/>
                  <a:gdLst/>
                  <a:ahLst/>
                  <a:cxnLst/>
                  <a:rect l="l" t="t" r="r" b="b"/>
                  <a:pathLst>
                    <a:path w="3942192" h="3931865">
                      <a:moveTo>
                        <a:pt x="2826148" y="3448804"/>
                      </a:moveTo>
                      <a:lnTo>
                        <a:pt x="2826148" y="3556804"/>
                      </a:lnTo>
                      <a:lnTo>
                        <a:pt x="3042148" y="3556804"/>
                      </a:lnTo>
                      <a:lnTo>
                        <a:pt x="3042148" y="3448804"/>
                      </a:lnTo>
                      <a:close/>
                      <a:moveTo>
                        <a:pt x="890988" y="3448804"/>
                      </a:moveTo>
                      <a:lnTo>
                        <a:pt x="890988" y="3556804"/>
                      </a:lnTo>
                      <a:lnTo>
                        <a:pt x="1106988" y="3556804"/>
                      </a:lnTo>
                      <a:lnTo>
                        <a:pt x="1106988" y="3448804"/>
                      </a:lnTo>
                      <a:close/>
                      <a:moveTo>
                        <a:pt x="3528192" y="3439467"/>
                      </a:moveTo>
                      <a:lnTo>
                        <a:pt x="3528192" y="3547467"/>
                      </a:lnTo>
                      <a:lnTo>
                        <a:pt x="3744192" y="3547467"/>
                      </a:lnTo>
                      <a:lnTo>
                        <a:pt x="3744192" y="3439467"/>
                      </a:lnTo>
                      <a:close/>
                      <a:moveTo>
                        <a:pt x="198000" y="3439467"/>
                      </a:moveTo>
                      <a:lnTo>
                        <a:pt x="198000" y="3547467"/>
                      </a:lnTo>
                      <a:lnTo>
                        <a:pt x="414000" y="3547467"/>
                      </a:lnTo>
                      <a:lnTo>
                        <a:pt x="414000" y="3439467"/>
                      </a:lnTo>
                      <a:close/>
                      <a:moveTo>
                        <a:pt x="2826148" y="3206154"/>
                      </a:moveTo>
                      <a:lnTo>
                        <a:pt x="2826148" y="3314154"/>
                      </a:lnTo>
                      <a:lnTo>
                        <a:pt x="3042148" y="3314154"/>
                      </a:lnTo>
                      <a:lnTo>
                        <a:pt x="3042148" y="3206154"/>
                      </a:lnTo>
                      <a:close/>
                      <a:moveTo>
                        <a:pt x="890988" y="3206154"/>
                      </a:moveTo>
                      <a:lnTo>
                        <a:pt x="890988" y="3314154"/>
                      </a:lnTo>
                      <a:lnTo>
                        <a:pt x="1106988" y="3314154"/>
                      </a:lnTo>
                      <a:lnTo>
                        <a:pt x="1106988" y="3206154"/>
                      </a:lnTo>
                      <a:close/>
                      <a:moveTo>
                        <a:pt x="3528192" y="3196817"/>
                      </a:moveTo>
                      <a:lnTo>
                        <a:pt x="3528192" y="3304817"/>
                      </a:lnTo>
                      <a:lnTo>
                        <a:pt x="3744192" y="3304817"/>
                      </a:lnTo>
                      <a:lnTo>
                        <a:pt x="3744192" y="3196817"/>
                      </a:lnTo>
                      <a:close/>
                      <a:moveTo>
                        <a:pt x="198000" y="3196817"/>
                      </a:moveTo>
                      <a:lnTo>
                        <a:pt x="198000" y="3304817"/>
                      </a:lnTo>
                      <a:lnTo>
                        <a:pt x="414000" y="3304817"/>
                      </a:lnTo>
                      <a:lnTo>
                        <a:pt x="414000" y="3196817"/>
                      </a:lnTo>
                      <a:close/>
                      <a:moveTo>
                        <a:pt x="2070064" y="3046635"/>
                      </a:moveTo>
                      <a:lnTo>
                        <a:pt x="2070064" y="3154635"/>
                      </a:lnTo>
                      <a:lnTo>
                        <a:pt x="2286064" y="3154635"/>
                      </a:lnTo>
                      <a:lnTo>
                        <a:pt x="2286064" y="3046635"/>
                      </a:lnTo>
                      <a:close/>
                      <a:moveTo>
                        <a:pt x="1638016" y="3037298"/>
                      </a:moveTo>
                      <a:lnTo>
                        <a:pt x="1638016" y="3145298"/>
                      </a:lnTo>
                      <a:lnTo>
                        <a:pt x="1854016" y="3145298"/>
                      </a:lnTo>
                      <a:lnTo>
                        <a:pt x="1854016" y="3037298"/>
                      </a:lnTo>
                      <a:close/>
                      <a:moveTo>
                        <a:pt x="2826148" y="2963504"/>
                      </a:moveTo>
                      <a:lnTo>
                        <a:pt x="2826148" y="3071504"/>
                      </a:lnTo>
                      <a:lnTo>
                        <a:pt x="3042148" y="3071504"/>
                      </a:lnTo>
                      <a:lnTo>
                        <a:pt x="3042148" y="2963504"/>
                      </a:lnTo>
                      <a:close/>
                      <a:moveTo>
                        <a:pt x="890988" y="2963504"/>
                      </a:moveTo>
                      <a:lnTo>
                        <a:pt x="890988" y="3071504"/>
                      </a:lnTo>
                      <a:lnTo>
                        <a:pt x="1106988" y="3071504"/>
                      </a:lnTo>
                      <a:lnTo>
                        <a:pt x="1106988" y="2963504"/>
                      </a:lnTo>
                      <a:close/>
                      <a:moveTo>
                        <a:pt x="3528192" y="2954167"/>
                      </a:moveTo>
                      <a:lnTo>
                        <a:pt x="3528192" y="3062167"/>
                      </a:lnTo>
                      <a:lnTo>
                        <a:pt x="3744192" y="3062167"/>
                      </a:lnTo>
                      <a:lnTo>
                        <a:pt x="3744192" y="2954167"/>
                      </a:lnTo>
                      <a:close/>
                      <a:moveTo>
                        <a:pt x="198000" y="2954167"/>
                      </a:moveTo>
                      <a:lnTo>
                        <a:pt x="198000" y="3062167"/>
                      </a:lnTo>
                      <a:lnTo>
                        <a:pt x="414000" y="3062167"/>
                      </a:lnTo>
                      <a:lnTo>
                        <a:pt x="414000" y="2954167"/>
                      </a:lnTo>
                      <a:close/>
                      <a:moveTo>
                        <a:pt x="2070064" y="2803981"/>
                      </a:moveTo>
                      <a:lnTo>
                        <a:pt x="2070064" y="2911981"/>
                      </a:lnTo>
                      <a:lnTo>
                        <a:pt x="2286064" y="2911981"/>
                      </a:lnTo>
                      <a:lnTo>
                        <a:pt x="2286064" y="2803981"/>
                      </a:lnTo>
                      <a:close/>
                      <a:moveTo>
                        <a:pt x="1638016" y="2794644"/>
                      </a:moveTo>
                      <a:lnTo>
                        <a:pt x="1638016" y="2902644"/>
                      </a:lnTo>
                      <a:lnTo>
                        <a:pt x="1854016" y="2902644"/>
                      </a:lnTo>
                      <a:lnTo>
                        <a:pt x="1854016" y="2794644"/>
                      </a:lnTo>
                      <a:close/>
                      <a:moveTo>
                        <a:pt x="2826148" y="2720854"/>
                      </a:moveTo>
                      <a:lnTo>
                        <a:pt x="2826148" y="2828854"/>
                      </a:lnTo>
                      <a:lnTo>
                        <a:pt x="3042148" y="2828854"/>
                      </a:lnTo>
                      <a:lnTo>
                        <a:pt x="3042148" y="2720854"/>
                      </a:lnTo>
                      <a:close/>
                      <a:moveTo>
                        <a:pt x="890988" y="2720854"/>
                      </a:moveTo>
                      <a:lnTo>
                        <a:pt x="890988" y="2828854"/>
                      </a:lnTo>
                      <a:lnTo>
                        <a:pt x="1106988" y="2828854"/>
                      </a:lnTo>
                      <a:lnTo>
                        <a:pt x="1106988" y="2720854"/>
                      </a:lnTo>
                      <a:close/>
                      <a:moveTo>
                        <a:pt x="3528192" y="2711517"/>
                      </a:moveTo>
                      <a:lnTo>
                        <a:pt x="3528192" y="2819517"/>
                      </a:lnTo>
                      <a:lnTo>
                        <a:pt x="3744192" y="2819517"/>
                      </a:lnTo>
                      <a:lnTo>
                        <a:pt x="3744192" y="2711517"/>
                      </a:lnTo>
                      <a:close/>
                      <a:moveTo>
                        <a:pt x="198000" y="2711517"/>
                      </a:moveTo>
                      <a:lnTo>
                        <a:pt x="198000" y="2819517"/>
                      </a:lnTo>
                      <a:lnTo>
                        <a:pt x="414000" y="2819517"/>
                      </a:lnTo>
                      <a:lnTo>
                        <a:pt x="414000" y="2711517"/>
                      </a:lnTo>
                      <a:close/>
                      <a:moveTo>
                        <a:pt x="2070064" y="2561331"/>
                      </a:moveTo>
                      <a:lnTo>
                        <a:pt x="2070064" y="2669331"/>
                      </a:lnTo>
                      <a:lnTo>
                        <a:pt x="2286064" y="2669331"/>
                      </a:lnTo>
                      <a:lnTo>
                        <a:pt x="2286064" y="2561331"/>
                      </a:lnTo>
                      <a:close/>
                      <a:moveTo>
                        <a:pt x="1638016" y="2551994"/>
                      </a:moveTo>
                      <a:lnTo>
                        <a:pt x="1638016" y="2659994"/>
                      </a:lnTo>
                      <a:lnTo>
                        <a:pt x="1854016" y="2659994"/>
                      </a:lnTo>
                      <a:lnTo>
                        <a:pt x="1854016" y="2551994"/>
                      </a:lnTo>
                      <a:close/>
                      <a:moveTo>
                        <a:pt x="2826148" y="2478204"/>
                      </a:moveTo>
                      <a:lnTo>
                        <a:pt x="2826148" y="2586204"/>
                      </a:lnTo>
                      <a:lnTo>
                        <a:pt x="3042148" y="2586204"/>
                      </a:lnTo>
                      <a:lnTo>
                        <a:pt x="3042148" y="2478204"/>
                      </a:lnTo>
                      <a:close/>
                      <a:moveTo>
                        <a:pt x="890988" y="2478204"/>
                      </a:moveTo>
                      <a:lnTo>
                        <a:pt x="890988" y="2586204"/>
                      </a:lnTo>
                      <a:lnTo>
                        <a:pt x="1106988" y="2586204"/>
                      </a:lnTo>
                      <a:lnTo>
                        <a:pt x="1106988" y="2478204"/>
                      </a:lnTo>
                      <a:close/>
                      <a:moveTo>
                        <a:pt x="3528192" y="2468867"/>
                      </a:moveTo>
                      <a:lnTo>
                        <a:pt x="3528192" y="2576867"/>
                      </a:lnTo>
                      <a:lnTo>
                        <a:pt x="3744192" y="2576867"/>
                      </a:lnTo>
                      <a:lnTo>
                        <a:pt x="3744192" y="2468867"/>
                      </a:lnTo>
                      <a:close/>
                      <a:moveTo>
                        <a:pt x="198000" y="2468867"/>
                      </a:moveTo>
                      <a:lnTo>
                        <a:pt x="198000" y="2576867"/>
                      </a:lnTo>
                      <a:lnTo>
                        <a:pt x="414000" y="2576867"/>
                      </a:lnTo>
                      <a:lnTo>
                        <a:pt x="414000" y="2468867"/>
                      </a:lnTo>
                      <a:close/>
                      <a:moveTo>
                        <a:pt x="2070064" y="2318681"/>
                      </a:moveTo>
                      <a:lnTo>
                        <a:pt x="2070064" y="2426681"/>
                      </a:lnTo>
                      <a:lnTo>
                        <a:pt x="2286064" y="2426681"/>
                      </a:lnTo>
                      <a:lnTo>
                        <a:pt x="2286064" y="2318681"/>
                      </a:lnTo>
                      <a:close/>
                      <a:moveTo>
                        <a:pt x="1638016" y="2309344"/>
                      </a:moveTo>
                      <a:lnTo>
                        <a:pt x="1638016" y="2417344"/>
                      </a:lnTo>
                      <a:lnTo>
                        <a:pt x="1854016" y="2417344"/>
                      </a:lnTo>
                      <a:lnTo>
                        <a:pt x="1854016" y="2309344"/>
                      </a:lnTo>
                      <a:close/>
                      <a:moveTo>
                        <a:pt x="2826148" y="2235554"/>
                      </a:moveTo>
                      <a:lnTo>
                        <a:pt x="2826148" y="2343554"/>
                      </a:lnTo>
                      <a:lnTo>
                        <a:pt x="3042148" y="2343554"/>
                      </a:lnTo>
                      <a:lnTo>
                        <a:pt x="3042148" y="2235554"/>
                      </a:lnTo>
                      <a:close/>
                      <a:moveTo>
                        <a:pt x="890988" y="2235554"/>
                      </a:moveTo>
                      <a:lnTo>
                        <a:pt x="890988" y="2343554"/>
                      </a:lnTo>
                      <a:lnTo>
                        <a:pt x="1106988" y="2343554"/>
                      </a:lnTo>
                      <a:lnTo>
                        <a:pt x="1106988" y="2235554"/>
                      </a:lnTo>
                      <a:close/>
                      <a:moveTo>
                        <a:pt x="3528192" y="2226217"/>
                      </a:moveTo>
                      <a:lnTo>
                        <a:pt x="3528192" y="2334217"/>
                      </a:lnTo>
                      <a:lnTo>
                        <a:pt x="3744192" y="2334217"/>
                      </a:lnTo>
                      <a:lnTo>
                        <a:pt x="3744192" y="2226217"/>
                      </a:lnTo>
                      <a:close/>
                      <a:moveTo>
                        <a:pt x="198000" y="2226217"/>
                      </a:moveTo>
                      <a:lnTo>
                        <a:pt x="198000" y="2334217"/>
                      </a:lnTo>
                      <a:lnTo>
                        <a:pt x="414000" y="2334217"/>
                      </a:lnTo>
                      <a:lnTo>
                        <a:pt x="414000" y="2226217"/>
                      </a:lnTo>
                      <a:close/>
                      <a:moveTo>
                        <a:pt x="2070064" y="2076031"/>
                      </a:moveTo>
                      <a:lnTo>
                        <a:pt x="2070064" y="2184031"/>
                      </a:lnTo>
                      <a:lnTo>
                        <a:pt x="2286064" y="2184031"/>
                      </a:lnTo>
                      <a:lnTo>
                        <a:pt x="2286064" y="2076031"/>
                      </a:lnTo>
                      <a:close/>
                      <a:moveTo>
                        <a:pt x="1638016" y="2066694"/>
                      </a:moveTo>
                      <a:lnTo>
                        <a:pt x="1638016" y="2174694"/>
                      </a:lnTo>
                      <a:lnTo>
                        <a:pt x="1854016" y="2174694"/>
                      </a:lnTo>
                      <a:lnTo>
                        <a:pt x="1854016" y="2066694"/>
                      </a:lnTo>
                      <a:close/>
                      <a:moveTo>
                        <a:pt x="2826148" y="1992904"/>
                      </a:moveTo>
                      <a:lnTo>
                        <a:pt x="2826148" y="2100904"/>
                      </a:lnTo>
                      <a:lnTo>
                        <a:pt x="3042148" y="2100904"/>
                      </a:lnTo>
                      <a:lnTo>
                        <a:pt x="3042148" y="1992904"/>
                      </a:lnTo>
                      <a:close/>
                      <a:moveTo>
                        <a:pt x="890988" y="1992904"/>
                      </a:moveTo>
                      <a:lnTo>
                        <a:pt x="890988" y="2100904"/>
                      </a:lnTo>
                      <a:lnTo>
                        <a:pt x="1106988" y="2100904"/>
                      </a:lnTo>
                      <a:lnTo>
                        <a:pt x="1106988" y="1992904"/>
                      </a:lnTo>
                      <a:close/>
                      <a:moveTo>
                        <a:pt x="3528192" y="1983567"/>
                      </a:moveTo>
                      <a:lnTo>
                        <a:pt x="3528192" y="2091567"/>
                      </a:lnTo>
                      <a:lnTo>
                        <a:pt x="3744192" y="2091567"/>
                      </a:lnTo>
                      <a:lnTo>
                        <a:pt x="3744192" y="1983567"/>
                      </a:lnTo>
                      <a:close/>
                      <a:moveTo>
                        <a:pt x="198000" y="1983567"/>
                      </a:moveTo>
                      <a:lnTo>
                        <a:pt x="198000" y="2091567"/>
                      </a:lnTo>
                      <a:lnTo>
                        <a:pt x="414000" y="2091567"/>
                      </a:lnTo>
                      <a:lnTo>
                        <a:pt x="414000" y="1983567"/>
                      </a:lnTo>
                      <a:close/>
                      <a:moveTo>
                        <a:pt x="2070064" y="1833381"/>
                      </a:moveTo>
                      <a:lnTo>
                        <a:pt x="2070064" y="1941381"/>
                      </a:lnTo>
                      <a:lnTo>
                        <a:pt x="2286064" y="1941381"/>
                      </a:lnTo>
                      <a:lnTo>
                        <a:pt x="2286064" y="1833381"/>
                      </a:lnTo>
                      <a:close/>
                      <a:moveTo>
                        <a:pt x="1638016" y="1824044"/>
                      </a:moveTo>
                      <a:lnTo>
                        <a:pt x="1638016" y="1932044"/>
                      </a:lnTo>
                      <a:lnTo>
                        <a:pt x="1854016" y="1932044"/>
                      </a:lnTo>
                      <a:lnTo>
                        <a:pt x="1854016" y="1824044"/>
                      </a:lnTo>
                      <a:close/>
                      <a:moveTo>
                        <a:pt x="2826148" y="1750254"/>
                      </a:moveTo>
                      <a:lnTo>
                        <a:pt x="2826148" y="1858254"/>
                      </a:lnTo>
                      <a:lnTo>
                        <a:pt x="3042148" y="1858254"/>
                      </a:lnTo>
                      <a:lnTo>
                        <a:pt x="3042148" y="1750254"/>
                      </a:lnTo>
                      <a:close/>
                      <a:moveTo>
                        <a:pt x="890988" y="1750254"/>
                      </a:moveTo>
                      <a:lnTo>
                        <a:pt x="890988" y="1858254"/>
                      </a:lnTo>
                      <a:lnTo>
                        <a:pt x="1106988" y="1858254"/>
                      </a:lnTo>
                      <a:lnTo>
                        <a:pt x="1106988" y="1750254"/>
                      </a:lnTo>
                      <a:close/>
                      <a:moveTo>
                        <a:pt x="3528192" y="1740917"/>
                      </a:moveTo>
                      <a:lnTo>
                        <a:pt x="3528192" y="1848917"/>
                      </a:lnTo>
                      <a:lnTo>
                        <a:pt x="3744192" y="1848917"/>
                      </a:lnTo>
                      <a:lnTo>
                        <a:pt x="3744192" y="1740917"/>
                      </a:lnTo>
                      <a:close/>
                      <a:moveTo>
                        <a:pt x="198000" y="1740917"/>
                      </a:moveTo>
                      <a:lnTo>
                        <a:pt x="198000" y="1848917"/>
                      </a:lnTo>
                      <a:lnTo>
                        <a:pt x="414000" y="1848917"/>
                      </a:lnTo>
                      <a:lnTo>
                        <a:pt x="414000" y="1740917"/>
                      </a:lnTo>
                      <a:close/>
                      <a:moveTo>
                        <a:pt x="2070064" y="1590731"/>
                      </a:moveTo>
                      <a:lnTo>
                        <a:pt x="2070064" y="1698731"/>
                      </a:lnTo>
                      <a:lnTo>
                        <a:pt x="2286064" y="1698731"/>
                      </a:lnTo>
                      <a:lnTo>
                        <a:pt x="2286064" y="1590731"/>
                      </a:lnTo>
                      <a:close/>
                      <a:moveTo>
                        <a:pt x="1638016" y="1581394"/>
                      </a:moveTo>
                      <a:lnTo>
                        <a:pt x="1638016" y="1689394"/>
                      </a:lnTo>
                      <a:lnTo>
                        <a:pt x="1854016" y="1689394"/>
                      </a:lnTo>
                      <a:lnTo>
                        <a:pt x="1854016" y="1581394"/>
                      </a:lnTo>
                      <a:close/>
                      <a:moveTo>
                        <a:pt x="3330192" y="1507604"/>
                      </a:moveTo>
                      <a:lnTo>
                        <a:pt x="3942192" y="1507604"/>
                      </a:lnTo>
                      <a:lnTo>
                        <a:pt x="3942192" y="3931865"/>
                      </a:lnTo>
                      <a:lnTo>
                        <a:pt x="3330192" y="3931865"/>
                      </a:lnTo>
                      <a:close/>
                      <a:moveTo>
                        <a:pt x="2826148" y="1507604"/>
                      </a:moveTo>
                      <a:lnTo>
                        <a:pt x="2826148" y="1615604"/>
                      </a:lnTo>
                      <a:lnTo>
                        <a:pt x="3042148" y="1615604"/>
                      </a:lnTo>
                      <a:lnTo>
                        <a:pt x="3042148" y="1507604"/>
                      </a:lnTo>
                      <a:close/>
                      <a:moveTo>
                        <a:pt x="890988" y="1507604"/>
                      </a:moveTo>
                      <a:lnTo>
                        <a:pt x="890988" y="1615604"/>
                      </a:lnTo>
                      <a:lnTo>
                        <a:pt x="1106988" y="1615604"/>
                      </a:lnTo>
                      <a:lnTo>
                        <a:pt x="1106988" y="1507604"/>
                      </a:lnTo>
                      <a:close/>
                      <a:moveTo>
                        <a:pt x="0" y="1507604"/>
                      </a:moveTo>
                      <a:lnTo>
                        <a:pt x="612000" y="1507604"/>
                      </a:lnTo>
                      <a:lnTo>
                        <a:pt x="612000" y="3931865"/>
                      </a:lnTo>
                      <a:lnTo>
                        <a:pt x="0" y="3931865"/>
                      </a:lnTo>
                      <a:close/>
                      <a:moveTo>
                        <a:pt x="2070064" y="1348081"/>
                      </a:moveTo>
                      <a:lnTo>
                        <a:pt x="2070064" y="1456081"/>
                      </a:lnTo>
                      <a:lnTo>
                        <a:pt x="2286064" y="1456081"/>
                      </a:lnTo>
                      <a:lnTo>
                        <a:pt x="2286064" y="1348081"/>
                      </a:lnTo>
                      <a:close/>
                      <a:moveTo>
                        <a:pt x="1638016" y="1338744"/>
                      </a:moveTo>
                      <a:lnTo>
                        <a:pt x="1638016" y="1446744"/>
                      </a:lnTo>
                      <a:lnTo>
                        <a:pt x="1854016" y="1446744"/>
                      </a:lnTo>
                      <a:lnTo>
                        <a:pt x="1854016" y="1338744"/>
                      </a:lnTo>
                      <a:close/>
                      <a:moveTo>
                        <a:pt x="2628148" y="1267865"/>
                      </a:moveTo>
                      <a:lnTo>
                        <a:pt x="3240148" y="1267865"/>
                      </a:lnTo>
                      <a:lnTo>
                        <a:pt x="3240148" y="3931865"/>
                      </a:lnTo>
                      <a:lnTo>
                        <a:pt x="2628148" y="3931865"/>
                      </a:lnTo>
                      <a:close/>
                      <a:moveTo>
                        <a:pt x="692988" y="1267865"/>
                      </a:moveTo>
                      <a:lnTo>
                        <a:pt x="1304988" y="1267865"/>
                      </a:lnTo>
                      <a:lnTo>
                        <a:pt x="1304988" y="3931865"/>
                      </a:lnTo>
                      <a:lnTo>
                        <a:pt x="692988" y="3931865"/>
                      </a:lnTo>
                      <a:close/>
                      <a:moveTo>
                        <a:pt x="2070064" y="1105431"/>
                      </a:moveTo>
                      <a:lnTo>
                        <a:pt x="2070064" y="1213431"/>
                      </a:lnTo>
                      <a:lnTo>
                        <a:pt x="2286064" y="1213431"/>
                      </a:lnTo>
                      <a:lnTo>
                        <a:pt x="2286064" y="1105431"/>
                      </a:lnTo>
                      <a:close/>
                      <a:moveTo>
                        <a:pt x="1638016" y="1096094"/>
                      </a:moveTo>
                      <a:lnTo>
                        <a:pt x="1638016" y="1204094"/>
                      </a:lnTo>
                      <a:lnTo>
                        <a:pt x="1854016" y="1204094"/>
                      </a:lnTo>
                      <a:lnTo>
                        <a:pt x="1854016" y="1096094"/>
                      </a:lnTo>
                      <a:close/>
                      <a:moveTo>
                        <a:pt x="2070064" y="862781"/>
                      </a:moveTo>
                      <a:lnTo>
                        <a:pt x="2070064" y="970781"/>
                      </a:lnTo>
                      <a:lnTo>
                        <a:pt x="2286064" y="970781"/>
                      </a:lnTo>
                      <a:lnTo>
                        <a:pt x="2286064" y="862781"/>
                      </a:lnTo>
                      <a:close/>
                      <a:moveTo>
                        <a:pt x="1638016" y="853444"/>
                      </a:moveTo>
                      <a:lnTo>
                        <a:pt x="1638016" y="961444"/>
                      </a:lnTo>
                      <a:lnTo>
                        <a:pt x="1854016" y="961444"/>
                      </a:lnTo>
                      <a:lnTo>
                        <a:pt x="1854016" y="853444"/>
                      </a:lnTo>
                      <a:close/>
                      <a:moveTo>
                        <a:pt x="1883174" y="0"/>
                      </a:moveTo>
                      <a:lnTo>
                        <a:pt x="2040907" y="0"/>
                      </a:lnTo>
                      <a:lnTo>
                        <a:pt x="2040907" y="355600"/>
                      </a:lnTo>
                      <a:lnTo>
                        <a:pt x="2178064" y="355600"/>
                      </a:lnTo>
                      <a:lnTo>
                        <a:pt x="2178064" y="596007"/>
                      </a:lnTo>
                      <a:lnTo>
                        <a:pt x="2538104" y="596007"/>
                      </a:lnTo>
                      <a:lnTo>
                        <a:pt x="2538104" y="3931865"/>
                      </a:lnTo>
                      <a:lnTo>
                        <a:pt x="2142040" y="3931865"/>
                      </a:lnTo>
                      <a:lnTo>
                        <a:pt x="2142040" y="3291036"/>
                      </a:lnTo>
                      <a:lnTo>
                        <a:pt x="1782040" y="3291036"/>
                      </a:lnTo>
                      <a:lnTo>
                        <a:pt x="1782040" y="3931865"/>
                      </a:lnTo>
                      <a:lnTo>
                        <a:pt x="1385976" y="3931865"/>
                      </a:lnTo>
                      <a:lnTo>
                        <a:pt x="1385976" y="596007"/>
                      </a:lnTo>
                      <a:lnTo>
                        <a:pt x="1746016" y="596007"/>
                      </a:lnTo>
                      <a:lnTo>
                        <a:pt x="1746016" y="355600"/>
                      </a:lnTo>
                      <a:lnTo>
                        <a:pt x="1883174" y="35560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33" name="Right Triangle 13">
                  <a:extLst>
                    <a:ext uri="{FF2B5EF4-FFF2-40B4-BE49-F238E27FC236}">
                      <a16:creationId xmlns:a16="http://schemas.microsoft.com/office/drawing/2014/main" id="{AAFEC162-E4D7-2781-A6D6-4A45BF9FC6B5}"/>
                    </a:ext>
                  </a:extLst>
                </p:cNvPr>
                <p:cNvSpPr/>
                <p:nvPr/>
              </p:nvSpPr>
              <p:spPr>
                <a:xfrm>
                  <a:off x="1823542" y="1617134"/>
                  <a:ext cx="504056" cy="504056"/>
                </a:xfrm>
                <a:custGeom>
                  <a:avLst/>
                  <a:gdLst/>
                  <a:ahLst/>
                  <a:cxnLst/>
                  <a:rect l="l" t="t" r="r" b="b"/>
                  <a:pathLst>
                    <a:path w="3888432" h="3921971">
                      <a:moveTo>
                        <a:pt x="3379043" y="3254688"/>
                      </a:moveTo>
                      <a:lnTo>
                        <a:pt x="3379043" y="3462328"/>
                      </a:lnTo>
                      <a:lnTo>
                        <a:pt x="3628183" y="3462328"/>
                      </a:lnTo>
                      <a:lnTo>
                        <a:pt x="3628183" y="3254688"/>
                      </a:lnTo>
                      <a:close/>
                      <a:moveTo>
                        <a:pt x="2945132" y="3254688"/>
                      </a:moveTo>
                      <a:lnTo>
                        <a:pt x="2945132" y="3462328"/>
                      </a:lnTo>
                      <a:lnTo>
                        <a:pt x="3194272" y="3462328"/>
                      </a:lnTo>
                      <a:lnTo>
                        <a:pt x="3194272" y="3254688"/>
                      </a:lnTo>
                      <a:close/>
                      <a:moveTo>
                        <a:pt x="2514947" y="3254688"/>
                      </a:moveTo>
                      <a:lnTo>
                        <a:pt x="2514947" y="3462328"/>
                      </a:lnTo>
                      <a:lnTo>
                        <a:pt x="2764087" y="3462328"/>
                      </a:lnTo>
                      <a:lnTo>
                        <a:pt x="2764087" y="3254688"/>
                      </a:lnTo>
                      <a:close/>
                      <a:moveTo>
                        <a:pt x="3379043" y="2864535"/>
                      </a:moveTo>
                      <a:lnTo>
                        <a:pt x="3379043" y="3072175"/>
                      </a:lnTo>
                      <a:lnTo>
                        <a:pt x="3628183" y="3072175"/>
                      </a:lnTo>
                      <a:lnTo>
                        <a:pt x="3628183" y="2864535"/>
                      </a:lnTo>
                      <a:close/>
                      <a:moveTo>
                        <a:pt x="2945132" y="2864535"/>
                      </a:moveTo>
                      <a:lnTo>
                        <a:pt x="2945132" y="3072175"/>
                      </a:lnTo>
                      <a:lnTo>
                        <a:pt x="3194272" y="3072175"/>
                      </a:lnTo>
                      <a:lnTo>
                        <a:pt x="3194272" y="2864535"/>
                      </a:lnTo>
                      <a:close/>
                      <a:moveTo>
                        <a:pt x="2514947" y="2864535"/>
                      </a:moveTo>
                      <a:lnTo>
                        <a:pt x="2514947" y="3072175"/>
                      </a:lnTo>
                      <a:lnTo>
                        <a:pt x="2764087" y="3072175"/>
                      </a:lnTo>
                      <a:lnTo>
                        <a:pt x="2764087" y="2864535"/>
                      </a:lnTo>
                      <a:close/>
                      <a:moveTo>
                        <a:pt x="1945832" y="2577619"/>
                      </a:moveTo>
                      <a:lnTo>
                        <a:pt x="1945832" y="2937659"/>
                      </a:lnTo>
                      <a:lnTo>
                        <a:pt x="2124754" y="2937659"/>
                      </a:lnTo>
                      <a:lnTo>
                        <a:pt x="2124754" y="2577619"/>
                      </a:lnTo>
                      <a:close/>
                      <a:moveTo>
                        <a:pt x="1531681" y="2577619"/>
                      </a:moveTo>
                      <a:lnTo>
                        <a:pt x="1531681" y="2937659"/>
                      </a:lnTo>
                      <a:lnTo>
                        <a:pt x="1710603" y="2937659"/>
                      </a:lnTo>
                      <a:lnTo>
                        <a:pt x="1710603" y="2577619"/>
                      </a:lnTo>
                      <a:close/>
                      <a:moveTo>
                        <a:pt x="1117528" y="2577619"/>
                      </a:moveTo>
                      <a:lnTo>
                        <a:pt x="1117528" y="2937659"/>
                      </a:lnTo>
                      <a:lnTo>
                        <a:pt x="1296450" y="2937659"/>
                      </a:lnTo>
                      <a:lnTo>
                        <a:pt x="1296450" y="2577619"/>
                      </a:lnTo>
                      <a:close/>
                      <a:moveTo>
                        <a:pt x="703375" y="2577619"/>
                      </a:moveTo>
                      <a:lnTo>
                        <a:pt x="703375" y="2937659"/>
                      </a:lnTo>
                      <a:lnTo>
                        <a:pt x="882297" y="2937659"/>
                      </a:lnTo>
                      <a:lnTo>
                        <a:pt x="882297" y="2577619"/>
                      </a:lnTo>
                      <a:close/>
                      <a:moveTo>
                        <a:pt x="289222" y="2577619"/>
                      </a:moveTo>
                      <a:lnTo>
                        <a:pt x="289222" y="2937659"/>
                      </a:lnTo>
                      <a:lnTo>
                        <a:pt x="468144" y="2937659"/>
                      </a:lnTo>
                      <a:lnTo>
                        <a:pt x="468144" y="2577619"/>
                      </a:lnTo>
                      <a:close/>
                      <a:moveTo>
                        <a:pt x="3379043" y="2474382"/>
                      </a:moveTo>
                      <a:lnTo>
                        <a:pt x="3379043" y="2682022"/>
                      </a:lnTo>
                      <a:lnTo>
                        <a:pt x="3628183" y="2682022"/>
                      </a:lnTo>
                      <a:lnTo>
                        <a:pt x="3628183" y="2474382"/>
                      </a:lnTo>
                      <a:close/>
                      <a:moveTo>
                        <a:pt x="2945132" y="2474382"/>
                      </a:moveTo>
                      <a:lnTo>
                        <a:pt x="2945132" y="2682022"/>
                      </a:lnTo>
                      <a:lnTo>
                        <a:pt x="3194272" y="2682022"/>
                      </a:lnTo>
                      <a:lnTo>
                        <a:pt x="3194272" y="2474382"/>
                      </a:lnTo>
                      <a:close/>
                      <a:moveTo>
                        <a:pt x="2514947" y="2474382"/>
                      </a:moveTo>
                      <a:lnTo>
                        <a:pt x="2514947" y="2682022"/>
                      </a:lnTo>
                      <a:lnTo>
                        <a:pt x="2764087" y="2682022"/>
                      </a:lnTo>
                      <a:lnTo>
                        <a:pt x="2764087" y="2474382"/>
                      </a:lnTo>
                      <a:close/>
                      <a:moveTo>
                        <a:pt x="3379043" y="2084229"/>
                      </a:moveTo>
                      <a:lnTo>
                        <a:pt x="3379043" y="2291869"/>
                      </a:lnTo>
                      <a:lnTo>
                        <a:pt x="3628183" y="2291869"/>
                      </a:lnTo>
                      <a:lnTo>
                        <a:pt x="3628183" y="2084229"/>
                      </a:lnTo>
                      <a:close/>
                      <a:moveTo>
                        <a:pt x="2945132" y="2084229"/>
                      </a:moveTo>
                      <a:lnTo>
                        <a:pt x="2945132" y="2291869"/>
                      </a:lnTo>
                      <a:lnTo>
                        <a:pt x="3194272" y="2291869"/>
                      </a:lnTo>
                      <a:lnTo>
                        <a:pt x="3194272" y="2084229"/>
                      </a:lnTo>
                      <a:close/>
                      <a:moveTo>
                        <a:pt x="2514947" y="2084229"/>
                      </a:moveTo>
                      <a:lnTo>
                        <a:pt x="2514947" y="2291869"/>
                      </a:lnTo>
                      <a:lnTo>
                        <a:pt x="2764087" y="2291869"/>
                      </a:lnTo>
                      <a:lnTo>
                        <a:pt x="2764087" y="2084229"/>
                      </a:lnTo>
                      <a:close/>
                      <a:moveTo>
                        <a:pt x="2124144" y="1714020"/>
                      </a:moveTo>
                      <a:lnTo>
                        <a:pt x="2124144" y="2164020"/>
                      </a:lnTo>
                      <a:lnTo>
                        <a:pt x="1296144" y="2164020"/>
                      </a:lnTo>
                      <a:close/>
                      <a:moveTo>
                        <a:pt x="197090" y="609603"/>
                      </a:moveTo>
                      <a:lnTo>
                        <a:pt x="525322" y="609603"/>
                      </a:lnTo>
                      <a:lnTo>
                        <a:pt x="584058" y="2101023"/>
                      </a:lnTo>
                      <a:lnTo>
                        <a:pt x="1296144" y="1714020"/>
                      </a:lnTo>
                      <a:lnTo>
                        <a:pt x="1296144" y="2164020"/>
                      </a:lnTo>
                      <a:lnTo>
                        <a:pt x="586539" y="2164020"/>
                      </a:lnTo>
                      <a:lnTo>
                        <a:pt x="590547" y="2265787"/>
                      </a:lnTo>
                      <a:lnTo>
                        <a:pt x="2232248" y="2265787"/>
                      </a:lnTo>
                      <a:lnTo>
                        <a:pt x="2232248" y="1954513"/>
                      </a:lnTo>
                      <a:lnTo>
                        <a:pt x="2232248" y="1054513"/>
                      </a:lnTo>
                      <a:lnTo>
                        <a:pt x="3888248" y="1954513"/>
                      </a:lnTo>
                      <a:lnTo>
                        <a:pt x="3888432" y="1954513"/>
                      </a:lnTo>
                      <a:lnTo>
                        <a:pt x="3888432" y="3921971"/>
                      </a:lnTo>
                      <a:lnTo>
                        <a:pt x="2304256" y="3921971"/>
                      </a:lnTo>
                      <a:lnTo>
                        <a:pt x="2232248" y="3921971"/>
                      </a:lnTo>
                      <a:lnTo>
                        <a:pt x="772857" y="3921971"/>
                      </a:lnTo>
                      <a:lnTo>
                        <a:pt x="772857" y="3290059"/>
                      </a:lnTo>
                      <a:lnTo>
                        <a:pt x="361206" y="3290059"/>
                      </a:lnTo>
                      <a:lnTo>
                        <a:pt x="361206" y="3921971"/>
                      </a:lnTo>
                      <a:lnTo>
                        <a:pt x="0" y="3921971"/>
                      </a:lnTo>
                      <a:lnTo>
                        <a:pt x="0" y="2265787"/>
                      </a:lnTo>
                      <a:lnTo>
                        <a:pt x="131865" y="2265787"/>
                      </a:lnTo>
                      <a:close/>
                      <a:moveTo>
                        <a:pt x="929888" y="0"/>
                      </a:moveTo>
                      <a:cubicBezTo>
                        <a:pt x="1019595" y="0"/>
                        <a:pt x="1124659" y="30463"/>
                        <a:pt x="1166726" y="102575"/>
                      </a:cubicBezTo>
                      <a:cubicBezTo>
                        <a:pt x="1212070" y="48192"/>
                        <a:pt x="1255094" y="19511"/>
                        <a:pt x="1304210" y="14210"/>
                      </a:cubicBezTo>
                      <a:cubicBezTo>
                        <a:pt x="1353326" y="8909"/>
                        <a:pt x="1418945" y="35057"/>
                        <a:pt x="1461423" y="70767"/>
                      </a:cubicBezTo>
                      <a:cubicBezTo>
                        <a:pt x="1500648" y="39845"/>
                        <a:pt x="1550404" y="23049"/>
                        <a:pt x="1604082" y="23049"/>
                      </a:cubicBezTo>
                      <a:cubicBezTo>
                        <a:pt x="1692530" y="23049"/>
                        <a:pt x="1770327" y="68651"/>
                        <a:pt x="1814928" y="137833"/>
                      </a:cubicBezTo>
                      <a:cubicBezTo>
                        <a:pt x="1859765" y="69447"/>
                        <a:pt x="1937139" y="24416"/>
                        <a:pt x="2025031" y="24416"/>
                      </a:cubicBezTo>
                      <a:cubicBezTo>
                        <a:pt x="2135143" y="24416"/>
                        <a:pt x="2228747" y="95092"/>
                        <a:pt x="2261925" y="193913"/>
                      </a:cubicBezTo>
                      <a:cubicBezTo>
                        <a:pt x="2262329" y="193791"/>
                        <a:pt x="2262735" y="193790"/>
                        <a:pt x="2263140" y="193790"/>
                      </a:cubicBezTo>
                      <a:cubicBezTo>
                        <a:pt x="2402209" y="193790"/>
                        <a:pt x="2514947" y="306528"/>
                        <a:pt x="2514947" y="445597"/>
                      </a:cubicBezTo>
                      <a:cubicBezTo>
                        <a:pt x="2514947" y="584666"/>
                        <a:pt x="2402209" y="697404"/>
                        <a:pt x="2263140" y="697404"/>
                      </a:cubicBezTo>
                      <a:cubicBezTo>
                        <a:pt x="2176391" y="697404"/>
                        <a:pt x="2099888" y="653537"/>
                        <a:pt x="2054640" y="586750"/>
                      </a:cubicBezTo>
                      <a:cubicBezTo>
                        <a:pt x="2010395" y="653762"/>
                        <a:pt x="1934062" y="697404"/>
                        <a:pt x="1847535" y="697404"/>
                      </a:cubicBezTo>
                      <a:cubicBezTo>
                        <a:pt x="1789311" y="697404"/>
                        <a:pt x="1735702" y="677642"/>
                        <a:pt x="1693695" y="643630"/>
                      </a:cubicBezTo>
                      <a:cubicBezTo>
                        <a:pt x="1651689" y="677642"/>
                        <a:pt x="1598080" y="697404"/>
                        <a:pt x="1539855" y="697404"/>
                      </a:cubicBezTo>
                      <a:cubicBezTo>
                        <a:pt x="1441551" y="697404"/>
                        <a:pt x="1356403" y="641072"/>
                        <a:pt x="1315888" y="558445"/>
                      </a:cubicBezTo>
                      <a:cubicBezTo>
                        <a:pt x="1272229" y="598661"/>
                        <a:pt x="1206400" y="634839"/>
                        <a:pt x="1149712" y="622576"/>
                      </a:cubicBezTo>
                      <a:cubicBezTo>
                        <a:pt x="1096483" y="611061"/>
                        <a:pt x="1025744" y="572014"/>
                        <a:pt x="984978" y="498638"/>
                      </a:cubicBezTo>
                      <a:cubicBezTo>
                        <a:pt x="959504" y="574665"/>
                        <a:pt x="887516" y="629050"/>
                        <a:pt x="802824" y="629050"/>
                      </a:cubicBezTo>
                      <a:cubicBezTo>
                        <a:pt x="724492" y="629050"/>
                        <a:pt x="657026" y="582526"/>
                        <a:pt x="627413" y="515210"/>
                      </a:cubicBezTo>
                      <a:cubicBezTo>
                        <a:pt x="584988" y="553591"/>
                        <a:pt x="527392" y="574026"/>
                        <a:pt x="479717" y="567162"/>
                      </a:cubicBezTo>
                      <a:cubicBezTo>
                        <a:pt x="439788" y="561414"/>
                        <a:pt x="406466" y="547383"/>
                        <a:pt x="379767" y="527160"/>
                      </a:cubicBezTo>
                      <a:cubicBezTo>
                        <a:pt x="310874" y="498171"/>
                        <a:pt x="262300" y="430445"/>
                        <a:pt x="261518" y="351249"/>
                      </a:cubicBezTo>
                      <a:cubicBezTo>
                        <a:pt x="261425" y="351089"/>
                        <a:pt x="261381" y="350918"/>
                        <a:pt x="261338" y="350746"/>
                      </a:cubicBezTo>
                      <a:cubicBezTo>
                        <a:pt x="228153" y="316942"/>
                        <a:pt x="208360" y="270473"/>
                        <a:pt x="208360" y="219381"/>
                      </a:cubicBezTo>
                      <a:cubicBezTo>
                        <a:pt x="208360" y="112466"/>
                        <a:pt x="295031" y="25795"/>
                        <a:pt x="401946" y="25795"/>
                      </a:cubicBezTo>
                      <a:cubicBezTo>
                        <a:pt x="425158" y="25795"/>
                        <a:pt x="447416" y="29880"/>
                        <a:pt x="467791" y="38056"/>
                      </a:cubicBezTo>
                      <a:cubicBezTo>
                        <a:pt x="585794" y="17893"/>
                        <a:pt x="696162" y="87852"/>
                        <a:pt x="737322" y="124235"/>
                      </a:cubicBezTo>
                      <a:cubicBezTo>
                        <a:pt x="782627" y="68126"/>
                        <a:pt x="852143" y="0"/>
                        <a:pt x="929888"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34" name="Rectangle 24">
                  <a:extLst>
                    <a:ext uri="{FF2B5EF4-FFF2-40B4-BE49-F238E27FC236}">
                      <a16:creationId xmlns:a16="http://schemas.microsoft.com/office/drawing/2014/main" id="{7E488CD9-9DBA-9B6A-4F7E-605C5B1E6CDF}"/>
                    </a:ext>
                  </a:extLst>
                </p:cNvPr>
                <p:cNvSpPr>
                  <a:spLocks noChangeAspect="1"/>
                </p:cNvSpPr>
                <p:nvPr/>
              </p:nvSpPr>
              <p:spPr>
                <a:xfrm rot="20700000">
                  <a:off x="2307865" y="1808900"/>
                  <a:ext cx="456968" cy="360000"/>
                </a:xfrm>
                <a:custGeom>
                  <a:avLst/>
                  <a:gdLst/>
                  <a:ahLst/>
                  <a:cxnLst/>
                  <a:rect l="l" t="t" r="r" b="b"/>
                  <a:pathLst>
                    <a:path w="3805825" h="2998234">
                      <a:moveTo>
                        <a:pt x="571963" y="2092124"/>
                      </a:moveTo>
                      <a:lnTo>
                        <a:pt x="465390" y="2092124"/>
                      </a:lnTo>
                      <a:lnTo>
                        <a:pt x="571963" y="2198697"/>
                      </a:lnTo>
                      <a:close/>
                      <a:moveTo>
                        <a:pt x="571962" y="1939097"/>
                      </a:moveTo>
                      <a:lnTo>
                        <a:pt x="465390" y="2045669"/>
                      </a:lnTo>
                      <a:lnTo>
                        <a:pt x="571962" y="2045669"/>
                      </a:lnTo>
                      <a:close/>
                      <a:moveTo>
                        <a:pt x="724990" y="2092124"/>
                      </a:moveTo>
                      <a:lnTo>
                        <a:pt x="618417" y="2092124"/>
                      </a:lnTo>
                      <a:lnTo>
                        <a:pt x="618418" y="2198697"/>
                      </a:lnTo>
                      <a:close/>
                      <a:moveTo>
                        <a:pt x="618418" y="1939104"/>
                      </a:moveTo>
                      <a:lnTo>
                        <a:pt x="618417" y="2045669"/>
                      </a:lnTo>
                      <a:lnTo>
                        <a:pt x="724982" y="2045669"/>
                      </a:lnTo>
                      <a:close/>
                      <a:moveTo>
                        <a:pt x="760612" y="1901643"/>
                      </a:moveTo>
                      <a:lnTo>
                        <a:pt x="654047" y="1901643"/>
                      </a:lnTo>
                      <a:lnTo>
                        <a:pt x="760612" y="2008208"/>
                      </a:lnTo>
                      <a:close/>
                      <a:moveTo>
                        <a:pt x="760612" y="1748616"/>
                      </a:moveTo>
                      <a:lnTo>
                        <a:pt x="654040" y="1855188"/>
                      </a:lnTo>
                      <a:lnTo>
                        <a:pt x="760612" y="1855188"/>
                      </a:lnTo>
                      <a:close/>
                      <a:moveTo>
                        <a:pt x="913640" y="1901643"/>
                      </a:moveTo>
                      <a:lnTo>
                        <a:pt x="807067" y="1901643"/>
                      </a:lnTo>
                      <a:lnTo>
                        <a:pt x="807067" y="2008216"/>
                      </a:lnTo>
                      <a:close/>
                      <a:moveTo>
                        <a:pt x="807067" y="1748615"/>
                      </a:moveTo>
                      <a:lnTo>
                        <a:pt x="807067" y="1855188"/>
                      </a:lnTo>
                      <a:lnTo>
                        <a:pt x="913640" y="1855188"/>
                      </a:lnTo>
                      <a:close/>
                      <a:moveTo>
                        <a:pt x="953368" y="1708887"/>
                      </a:moveTo>
                      <a:lnTo>
                        <a:pt x="846796" y="1708887"/>
                      </a:lnTo>
                      <a:lnTo>
                        <a:pt x="953368" y="1815459"/>
                      </a:lnTo>
                      <a:close/>
                      <a:moveTo>
                        <a:pt x="953368" y="1555860"/>
                      </a:moveTo>
                      <a:lnTo>
                        <a:pt x="846796" y="1662432"/>
                      </a:lnTo>
                      <a:lnTo>
                        <a:pt x="953368" y="1662432"/>
                      </a:lnTo>
                      <a:close/>
                      <a:moveTo>
                        <a:pt x="1106396" y="1708887"/>
                      </a:moveTo>
                      <a:lnTo>
                        <a:pt x="999823" y="1708887"/>
                      </a:lnTo>
                      <a:lnTo>
                        <a:pt x="999823" y="1815460"/>
                      </a:lnTo>
                      <a:close/>
                      <a:moveTo>
                        <a:pt x="999823" y="1555860"/>
                      </a:moveTo>
                      <a:lnTo>
                        <a:pt x="999823" y="1662432"/>
                      </a:lnTo>
                      <a:lnTo>
                        <a:pt x="1106396" y="1662432"/>
                      </a:lnTo>
                      <a:close/>
                      <a:moveTo>
                        <a:pt x="1144754" y="1514764"/>
                      </a:moveTo>
                      <a:lnTo>
                        <a:pt x="1038182" y="1514764"/>
                      </a:lnTo>
                      <a:lnTo>
                        <a:pt x="1144754" y="1621337"/>
                      </a:lnTo>
                      <a:close/>
                      <a:moveTo>
                        <a:pt x="1144754" y="1361737"/>
                      </a:moveTo>
                      <a:lnTo>
                        <a:pt x="1038182" y="1468309"/>
                      </a:lnTo>
                      <a:lnTo>
                        <a:pt x="1144754" y="1468309"/>
                      </a:lnTo>
                      <a:close/>
                      <a:moveTo>
                        <a:pt x="1297782" y="1514764"/>
                      </a:moveTo>
                      <a:lnTo>
                        <a:pt x="1191209" y="1514764"/>
                      </a:lnTo>
                      <a:lnTo>
                        <a:pt x="1191209" y="1621337"/>
                      </a:lnTo>
                      <a:close/>
                      <a:moveTo>
                        <a:pt x="1191209" y="1361737"/>
                      </a:moveTo>
                      <a:lnTo>
                        <a:pt x="1191209" y="1468309"/>
                      </a:lnTo>
                      <a:lnTo>
                        <a:pt x="1297782" y="1468309"/>
                      </a:lnTo>
                      <a:close/>
                      <a:moveTo>
                        <a:pt x="1335838" y="1323681"/>
                      </a:moveTo>
                      <a:lnTo>
                        <a:pt x="1229266" y="1323681"/>
                      </a:lnTo>
                      <a:lnTo>
                        <a:pt x="1335838" y="1430253"/>
                      </a:lnTo>
                      <a:close/>
                      <a:moveTo>
                        <a:pt x="1335838" y="1170654"/>
                      </a:moveTo>
                      <a:lnTo>
                        <a:pt x="1229266" y="1277226"/>
                      </a:lnTo>
                      <a:lnTo>
                        <a:pt x="1335838" y="1277226"/>
                      </a:lnTo>
                      <a:close/>
                      <a:moveTo>
                        <a:pt x="1488865" y="1323681"/>
                      </a:moveTo>
                      <a:lnTo>
                        <a:pt x="1382293" y="1323681"/>
                      </a:lnTo>
                      <a:lnTo>
                        <a:pt x="1382293" y="1430253"/>
                      </a:lnTo>
                      <a:close/>
                      <a:moveTo>
                        <a:pt x="1382293" y="1170653"/>
                      </a:moveTo>
                      <a:lnTo>
                        <a:pt x="1382293" y="1277226"/>
                      </a:lnTo>
                      <a:lnTo>
                        <a:pt x="1488865" y="1277226"/>
                      </a:lnTo>
                      <a:close/>
                      <a:moveTo>
                        <a:pt x="2914702" y="2523007"/>
                      </a:moveTo>
                      <a:cubicBezTo>
                        <a:pt x="2900642" y="2508947"/>
                        <a:pt x="2877845" y="2508947"/>
                        <a:pt x="2863784" y="2523007"/>
                      </a:cubicBezTo>
                      <a:cubicBezTo>
                        <a:pt x="2849724" y="2537067"/>
                        <a:pt x="2849724" y="2559864"/>
                        <a:pt x="2863784" y="2573924"/>
                      </a:cubicBezTo>
                      <a:cubicBezTo>
                        <a:pt x="2877845" y="2587985"/>
                        <a:pt x="2900642" y="2587985"/>
                        <a:pt x="2914702" y="2573924"/>
                      </a:cubicBezTo>
                      <a:cubicBezTo>
                        <a:pt x="2928762" y="2559864"/>
                        <a:pt x="2928762" y="2537067"/>
                        <a:pt x="2914702" y="2523007"/>
                      </a:cubicBezTo>
                      <a:close/>
                      <a:moveTo>
                        <a:pt x="1526922" y="1132597"/>
                      </a:moveTo>
                      <a:lnTo>
                        <a:pt x="1420350" y="1132596"/>
                      </a:lnTo>
                      <a:lnTo>
                        <a:pt x="1526922" y="1239169"/>
                      </a:lnTo>
                      <a:close/>
                      <a:moveTo>
                        <a:pt x="1526922" y="979569"/>
                      </a:moveTo>
                      <a:lnTo>
                        <a:pt x="1420350" y="1086141"/>
                      </a:lnTo>
                      <a:lnTo>
                        <a:pt x="1526922" y="1086142"/>
                      </a:lnTo>
                      <a:close/>
                      <a:moveTo>
                        <a:pt x="1679950" y="1132597"/>
                      </a:moveTo>
                      <a:lnTo>
                        <a:pt x="1573377" y="1132597"/>
                      </a:lnTo>
                      <a:lnTo>
                        <a:pt x="1573377" y="1239169"/>
                      </a:lnTo>
                      <a:close/>
                      <a:moveTo>
                        <a:pt x="1573377" y="979569"/>
                      </a:moveTo>
                      <a:lnTo>
                        <a:pt x="1573377" y="1086142"/>
                      </a:lnTo>
                      <a:lnTo>
                        <a:pt x="1679950" y="1086142"/>
                      </a:lnTo>
                      <a:close/>
                      <a:moveTo>
                        <a:pt x="1718007" y="941512"/>
                      </a:moveTo>
                      <a:lnTo>
                        <a:pt x="1611434" y="941512"/>
                      </a:lnTo>
                      <a:lnTo>
                        <a:pt x="1718007" y="1048085"/>
                      </a:lnTo>
                      <a:close/>
                      <a:moveTo>
                        <a:pt x="1718006" y="788485"/>
                      </a:moveTo>
                      <a:lnTo>
                        <a:pt x="1611434" y="895057"/>
                      </a:lnTo>
                      <a:lnTo>
                        <a:pt x="1718006" y="895057"/>
                      </a:lnTo>
                      <a:close/>
                      <a:moveTo>
                        <a:pt x="1871034" y="941512"/>
                      </a:moveTo>
                      <a:lnTo>
                        <a:pt x="1764461" y="941512"/>
                      </a:lnTo>
                      <a:lnTo>
                        <a:pt x="1764462" y="1048085"/>
                      </a:lnTo>
                      <a:close/>
                      <a:moveTo>
                        <a:pt x="1764461" y="788485"/>
                      </a:moveTo>
                      <a:lnTo>
                        <a:pt x="1764462" y="895057"/>
                      </a:lnTo>
                      <a:lnTo>
                        <a:pt x="1871034" y="895057"/>
                      </a:lnTo>
                      <a:close/>
                      <a:moveTo>
                        <a:pt x="3382381" y="1946466"/>
                      </a:moveTo>
                      <a:lnTo>
                        <a:pt x="2893361" y="2435486"/>
                      </a:lnTo>
                      <a:lnTo>
                        <a:pt x="2933988" y="2428503"/>
                      </a:lnTo>
                      <a:lnTo>
                        <a:pt x="3009207" y="2503722"/>
                      </a:lnTo>
                      <a:lnTo>
                        <a:pt x="3003173" y="2538827"/>
                      </a:lnTo>
                      <a:lnTo>
                        <a:pt x="3488958" y="2053042"/>
                      </a:lnTo>
                      <a:lnTo>
                        <a:pt x="3388629" y="1952714"/>
                      </a:lnTo>
                      <a:close/>
                      <a:moveTo>
                        <a:pt x="2405874" y="794872"/>
                      </a:moveTo>
                      <a:lnTo>
                        <a:pt x="2299301" y="794872"/>
                      </a:lnTo>
                      <a:lnTo>
                        <a:pt x="2405874" y="901444"/>
                      </a:lnTo>
                      <a:close/>
                      <a:moveTo>
                        <a:pt x="2789111" y="1176277"/>
                      </a:moveTo>
                      <a:lnTo>
                        <a:pt x="2682538" y="1176278"/>
                      </a:lnTo>
                      <a:lnTo>
                        <a:pt x="2789111" y="1282850"/>
                      </a:lnTo>
                      <a:close/>
                      <a:moveTo>
                        <a:pt x="2596355" y="983521"/>
                      </a:moveTo>
                      <a:lnTo>
                        <a:pt x="2489782" y="983522"/>
                      </a:lnTo>
                      <a:lnTo>
                        <a:pt x="2596355" y="1090094"/>
                      </a:lnTo>
                      <a:close/>
                      <a:moveTo>
                        <a:pt x="3174317" y="1558747"/>
                      </a:moveTo>
                      <a:lnTo>
                        <a:pt x="3067745" y="1558747"/>
                      </a:lnTo>
                      <a:lnTo>
                        <a:pt x="3174317" y="1665320"/>
                      </a:lnTo>
                      <a:close/>
                      <a:moveTo>
                        <a:pt x="2983234" y="1367664"/>
                      </a:moveTo>
                      <a:lnTo>
                        <a:pt x="2876661" y="1367664"/>
                      </a:lnTo>
                      <a:lnTo>
                        <a:pt x="2983234" y="1474236"/>
                      </a:lnTo>
                      <a:close/>
                      <a:moveTo>
                        <a:pt x="3556486" y="1940915"/>
                      </a:moveTo>
                      <a:lnTo>
                        <a:pt x="3449914" y="1940915"/>
                      </a:lnTo>
                      <a:lnTo>
                        <a:pt x="3556487" y="2047488"/>
                      </a:lnTo>
                      <a:close/>
                      <a:moveTo>
                        <a:pt x="3365402" y="1749831"/>
                      </a:moveTo>
                      <a:lnTo>
                        <a:pt x="3258830" y="1749831"/>
                      </a:lnTo>
                      <a:lnTo>
                        <a:pt x="3365402" y="1856404"/>
                      </a:lnTo>
                      <a:close/>
                      <a:moveTo>
                        <a:pt x="3761426" y="2144804"/>
                      </a:moveTo>
                      <a:lnTo>
                        <a:pt x="3654853" y="2144804"/>
                      </a:lnTo>
                      <a:lnTo>
                        <a:pt x="3761426" y="2251377"/>
                      </a:lnTo>
                      <a:close/>
                      <a:moveTo>
                        <a:pt x="2405874" y="657532"/>
                      </a:moveTo>
                      <a:lnTo>
                        <a:pt x="2314989" y="748417"/>
                      </a:lnTo>
                      <a:lnTo>
                        <a:pt x="2405874" y="748417"/>
                      </a:lnTo>
                      <a:close/>
                      <a:moveTo>
                        <a:pt x="2558894" y="794872"/>
                      </a:moveTo>
                      <a:lnTo>
                        <a:pt x="2452329" y="794872"/>
                      </a:lnTo>
                      <a:lnTo>
                        <a:pt x="2452329" y="901437"/>
                      </a:lnTo>
                      <a:close/>
                      <a:moveTo>
                        <a:pt x="2596355" y="830501"/>
                      </a:moveTo>
                      <a:lnTo>
                        <a:pt x="2489790" y="937067"/>
                      </a:lnTo>
                      <a:lnTo>
                        <a:pt x="2596355" y="937067"/>
                      </a:lnTo>
                      <a:close/>
                      <a:moveTo>
                        <a:pt x="2942138" y="1176278"/>
                      </a:moveTo>
                      <a:lnTo>
                        <a:pt x="2835566" y="1176277"/>
                      </a:lnTo>
                      <a:lnTo>
                        <a:pt x="2835566" y="1282850"/>
                      </a:lnTo>
                      <a:close/>
                      <a:moveTo>
                        <a:pt x="2789111" y="1023250"/>
                      </a:moveTo>
                      <a:lnTo>
                        <a:pt x="2682538" y="1129823"/>
                      </a:lnTo>
                      <a:lnTo>
                        <a:pt x="2789111" y="1129823"/>
                      </a:lnTo>
                      <a:close/>
                      <a:moveTo>
                        <a:pt x="2749382" y="983521"/>
                      </a:moveTo>
                      <a:lnTo>
                        <a:pt x="2642810" y="983522"/>
                      </a:lnTo>
                      <a:lnTo>
                        <a:pt x="2642810" y="1090094"/>
                      </a:lnTo>
                      <a:close/>
                      <a:moveTo>
                        <a:pt x="3327345" y="1558747"/>
                      </a:moveTo>
                      <a:lnTo>
                        <a:pt x="3220772" y="1558747"/>
                      </a:lnTo>
                      <a:lnTo>
                        <a:pt x="3220772" y="1665320"/>
                      </a:lnTo>
                      <a:close/>
                      <a:moveTo>
                        <a:pt x="3174317" y="1405720"/>
                      </a:moveTo>
                      <a:lnTo>
                        <a:pt x="3067745" y="1512292"/>
                      </a:lnTo>
                      <a:lnTo>
                        <a:pt x="3174317" y="1512292"/>
                      </a:lnTo>
                      <a:close/>
                      <a:moveTo>
                        <a:pt x="3136261" y="1367664"/>
                      </a:moveTo>
                      <a:lnTo>
                        <a:pt x="3029688" y="1367664"/>
                      </a:lnTo>
                      <a:lnTo>
                        <a:pt x="3029689" y="1474236"/>
                      </a:lnTo>
                      <a:close/>
                      <a:moveTo>
                        <a:pt x="2983234" y="1214636"/>
                      </a:moveTo>
                      <a:lnTo>
                        <a:pt x="2876661" y="1321209"/>
                      </a:lnTo>
                      <a:lnTo>
                        <a:pt x="2983234" y="1321209"/>
                      </a:lnTo>
                      <a:close/>
                      <a:moveTo>
                        <a:pt x="3709514" y="1940915"/>
                      </a:moveTo>
                      <a:lnTo>
                        <a:pt x="3602941" y="1940915"/>
                      </a:lnTo>
                      <a:lnTo>
                        <a:pt x="3602942" y="2047488"/>
                      </a:lnTo>
                      <a:close/>
                      <a:moveTo>
                        <a:pt x="3556487" y="1787888"/>
                      </a:moveTo>
                      <a:lnTo>
                        <a:pt x="3449914" y="1894460"/>
                      </a:lnTo>
                      <a:lnTo>
                        <a:pt x="3556486" y="1894460"/>
                      </a:lnTo>
                      <a:close/>
                      <a:moveTo>
                        <a:pt x="3518430" y="1749831"/>
                      </a:moveTo>
                      <a:lnTo>
                        <a:pt x="3411857" y="1749831"/>
                      </a:lnTo>
                      <a:lnTo>
                        <a:pt x="3411857" y="1856403"/>
                      </a:lnTo>
                      <a:close/>
                      <a:moveTo>
                        <a:pt x="3365402" y="1596803"/>
                      </a:moveTo>
                      <a:lnTo>
                        <a:pt x="3258830" y="1703376"/>
                      </a:lnTo>
                      <a:lnTo>
                        <a:pt x="3365402" y="1703376"/>
                      </a:lnTo>
                      <a:close/>
                      <a:moveTo>
                        <a:pt x="3761426" y="1991777"/>
                      </a:moveTo>
                      <a:lnTo>
                        <a:pt x="3654853" y="2098349"/>
                      </a:lnTo>
                      <a:lnTo>
                        <a:pt x="3761426" y="2098349"/>
                      </a:lnTo>
                      <a:close/>
                      <a:moveTo>
                        <a:pt x="2452329" y="641845"/>
                      </a:moveTo>
                      <a:lnTo>
                        <a:pt x="2452329" y="748417"/>
                      </a:lnTo>
                      <a:lnTo>
                        <a:pt x="2558901" y="748417"/>
                      </a:lnTo>
                      <a:close/>
                      <a:moveTo>
                        <a:pt x="2835566" y="1023250"/>
                      </a:moveTo>
                      <a:lnTo>
                        <a:pt x="2835566" y="1129822"/>
                      </a:lnTo>
                      <a:lnTo>
                        <a:pt x="2942138" y="1129822"/>
                      </a:lnTo>
                      <a:close/>
                      <a:moveTo>
                        <a:pt x="2642810" y="830494"/>
                      </a:moveTo>
                      <a:lnTo>
                        <a:pt x="2642810" y="937066"/>
                      </a:lnTo>
                      <a:lnTo>
                        <a:pt x="2749382" y="937066"/>
                      </a:lnTo>
                      <a:close/>
                      <a:moveTo>
                        <a:pt x="3220772" y="1405720"/>
                      </a:moveTo>
                      <a:lnTo>
                        <a:pt x="3220772" y="1512292"/>
                      </a:lnTo>
                      <a:lnTo>
                        <a:pt x="3327344" y="1512292"/>
                      </a:lnTo>
                      <a:close/>
                      <a:moveTo>
                        <a:pt x="3029688" y="1214636"/>
                      </a:moveTo>
                      <a:lnTo>
                        <a:pt x="3029688" y="1321209"/>
                      </a:lnTo>
                      <a:lnTo>
                        <a:pt x="3136261" y="1321209"/>
                      </a:lnTo>
                      <a:close/>
                      <a:moveTo>
                        <a:pt x="3602941" y="1787888"/>
                      </a:moveTo>
                      <a:lnTo>
                        <a:pt x="3602941" y="1894460"/>
                      </a:lnTo>
                      <a:lnTo>
                        <a:pt x="3709514" y="1894460"/>
                      </a:lnTo>
                      <a:close/>
                      <a:moveTo>
                        <a:pt x="3411857" y="1596803"/>
                      </a:moveTo>
                      <a:lnTo>
                        <a:pt x="3411857" y="1703376"/>
                      </a:lnTo>
                      <a:lnTo>
                        <a:pt x="3518429" y="1703376"/>
                      </a:lnTo>
                      <a:close/>
                      <a:moveTo>
                        <a:pt x="2353083" y="150965"/>
                      </a:moveTo>
                      <a:lnTo>
                        <a:pt x="2025288" y="132265"/>
                      </a:lnTo>
                      <a:lnTo>
                        <a:pt x="2071608" y="178585"/>
                      </a:lnTo>
                      <a:lnTo>
                        <a:pt x="2093619" y="156574"/>
                      </a:lnTo>
                      <a:lnTo>
                        <a:pt x="2220546" y="283501"/>
                      </a:lnTo>
                      <a:close/>
                      <a:moveTo>
                        <a:pt x="2523312" y="286240"/>
                      </a:moveTo>
                      <a:lnTo>
                        <a:pt x="2373298" y="436253"/>
                      </a:lnTo>
                      <a:lnTo>
                        <a:pt x="2500225" y="563180"/>
                      </a:lnTo>
                      <a:lnTo>
                        <a:pt x="2473487" y="589919"/>
                      </a:lnTo>
                      <a:lnTo>
                        <a:pt x="2618667" y="735099"/>
                      </a:lnTo>
                      <a:lnTo>
                        <a:pt x="2619582" y="734183"/>
                      </a:lnTo>
                      <a:lnTo>
                        <a:pt x="2812338" y="926939"/>
                      </a:lnTo>
                      <a:lnTo>
                        <a:pt x="2845693" y="960294"/>
                      </a:lnTo>
                      <a:lnTo>
                        <a:pt x="3005093" y="1119693"/>
                      </a:lnTo>
                      <a:lnTo>
                        <a:pt x="3006461" y="1118325"/>
                      </a:lnTo>
                      <a:lnTo>
                        <a:pt x="3197545" y="1309409"/>
                      </a:lnTo>
                      <a:lnTo>
                        <a:pt x="3232572" y="1344436"/>
                      </a:lnTo>
                      <a:lnTo>
                        <a:pt x="3246403" y="1358267"/>
                      </a:lnTo>
                      <a:close/>
                      <a:moveTo>
                        <a:pt x="2523816" y="30335"/>
                      </a:moveTo>
                      <a:lnTo>
                        <a:pt x="2626629" y="133149"/>
                      </a:lnTo>
                      <a:lnTo>
                        <a:pt x="2552082" y="207696"/>
                      </a:lnTo>
                      <a:lnTo>
                        <a:pt x="2576968" y="232583"/>
                      </a:lnTo>
                      <a:lnTo>
                        <a:pt x="2575182" y="234369"/>
                      </a:lnTo>
                      <a:lnTo>
                        <a:pt x="3513251" y="1625113"/>
                      </a:lnTo>
                      <a:lnTo>
                        <a:pt x="3579714" y="1691577"/>
                      </a:lnTo>
                      <a:lnTo>
                        <a:pt x="3614741" y="1726603"/>
                      </a:lnTo>
                      <a:lnTo>
                        <a:pt x="3784128" y="1895991"/>
                      </a:lnTo>
                      <a:lnTo>
                        <a:pt x="3784653" y="1895466"/>
                      </a:lnTo>
                      <a:lnTo>
                        <a:pt x="3802957" y="1913770"/>
                      </a:lnTo>
                      <a:lnTo>
                        <a:pt x="3802957" y="1914820"/>
                      </a:lnTo>
                      <a:lnTo>
                        <a:pt x="3805825" y="1917687"/>
                      </a:lnTo>
                      <a:lnTo>
                        <a:pt x="3802957" y="1920555"/>
                      </a:lnTo>
                      <a:lnTo>
                        <a:pt x="3802957" y="2329384"/>
                      </a:lnTo>
                      <a:lnTo>
                        <a:pt x="3784653" y="2347688"/>
                      </a:lnTo>
                      <a:lnTo>
                        <a:pt x="3580239" y="2143274"/>
                      </a:lnTo>
                      <a:lnTo>
                        <a:pt x="3579714" y="2143798"/>
                      </a:lnTo>
                      <a:lnTo>
                        <a:pt x="3514414" y="2078498"/>
                      </a:lnTo>
                      <a:lnTo>
                        <a:pt x="2992605" y="2600306"/>
                      </a:lnTo>
                      <a:lnTo>
                        <a:pt x="2990741" y="2611151"/>
                      </a:lnTo>
                      <a:lnTo>
                        <a:pt x="2771416" y="2767764"/>
                      </a:lnTo>
                      <a:lnTo>
                        <a:pt x="2746140" y="2742487"/>
                      </a:lnTo>
                      <a:lnTo>
                        <a:pt x="2670170" y="2818456"/>
                      </a:lnTo>
                      <a:lnTo>
                        <a:pt x="2651401" y="2799687"/>
                      </a:lnTo>
                      <a:cubicBezTo>
                        <a:pt x="2625528" y="2785735"/>
                        <a:pt x="2592950" y="2788926"/>
                        <a:pt x="2569612" y="2809139"/>
                      </a:cubicBezTo>
                      <a:cubicBezTo>
                        <a:pt x="2540180" y="2834630"/>
                        <a:pt x="2535445" y="2878528"/>
                        <a:pt x="2558763" y="2909709"/>
                      </a:cubicBezTo>
                      <a:cubicBezTo>
                        <a:pt x="2580225" y="2939886"/>
                        <a:pt x="2602221" y="2944074"/>
                        <a:pt x="2698387" y="2956528"/>
                      </a:cubicBezTo>
                      <a:cubicBezTo>
                        <a:pt x="2612716" y="3019512"/>
                        <a:pt x="2549084" y="3004923"/>
                        <a:pt x="2499317" y="2954166"/>
                      </a:cubicBezTo>
                      <a:cubicBezTo>
                        <a:pt x="2449549" y="2903408"/>
                        <a:pt x="2462151" y="2804007"/>
                        <a:pt x="2521014" y="2753027"/>
                      </a:cubicBezTo>
                      <a:cubicBezTo>
                        <a:pt x="2561003" y="2718393"/>
                        <a:pt x="2614554" y="2708748"/>
                        <a:pt x="2661444" y="2725347"/>
                      </a:cubicBezTo>
                      <a:lnTo>
                        <a:pt x="2695222" y="2691569"/>
                      </a:lnTo>
                      <a:lnTo>
                        <a:pt x="2669947" y="2666294"/>
                      </a:lnTo>
                      <a:lnTo>
                        <a:pt x="2810390" y="2469612"/>
                      </a:lnTo>
                      <a:lnTo>
                        <a:pt x="2809356" y="2468579"/>
                      </a:lnTo>
                      <a:lnTo>
                        <a:pt x="2815551" y="2462385"/>
                      </a:lnTo>
                      <a:lnTo>
                        <a:pt x="2826559" y="2446968"/>
                      </a:lnTo>
                      <a:lnTo>
                        <a:pt x="2831882" y="2446053"/>
                      </a:lnTo>
                      <a:lnTo>
                        <a:pt x="3356925" y="1921010"/>
                      </a:lnTo>
                      <a:lnTo>
                        <a:pt x="3353603" y="1917688"/>
                      </a:lnTo>
                      <a:lnTo>
                        <a:pt x="3197545" y="1761630"/>
                      </a:lnTo>
                      <a:lnTo>
                        <a:pt x="3197544" y="1761631"/>
                      </a:lnTo>
                      <a:lnTo>
                        <a:pt x="3006461" y="1570547"/>
                      </a:lnTo>
                      <a:lnTo>
                        <a:pt x="2971434" y="1535520"/>
                      </a:lnTo>
                      <a:lnTo>
                        <a:pt x="2813706" y="1377793"/>
                      </a:lnTo>
                      <a:lnTo>
                        <a:pt x="2812338" y="1379161"/>
                      </a:lnTo>
                      <a:lnTo>
                        <a:pt x="2619582" y="1186405"/>
                      </a:lnTo>
                      <a:lnTo>
                        <a:pt x="2586227" y="1153050"/>
                      </a:lnTo>
                      <a:lnTo>
                        <a:pt x="2430017" y="996839"/>
                      </a:lnTo>
                      <a:lnTo>
                        <a:pt x="2429101" y="997755"/>
                      </a:lnTo>
                      <a:lnTo>
                        <a:pt x="2247376" y="816030"/>
                      </a:lnTo>
                      <a:lnTo>
                        <a:pt x="2194721" y="868684"/>
                      </a:lnTo>
                      <a:lnTo>
                        <a:pt x="2169629" y="843592"/>
                      </a:lnTo>
                      <a:lnTo>
                        <a:pt x="2012511" y="1000710"/>
                      </a:lnTo>
                      <a:lnTo>
                        <a:pt x="1948715" y="936915"/>
                      </a:lnTo>
                      <a:lnTo>
                        <a:pt x="1776261" y="1109369"/>
                      </a:lnTo>
                      <a:lnTo>
                        <a:pt x="1741234" y="1144396"/>
                      </a:lnTo>
                      <a:lnTo>
                        <a:pt x="1585176" y="1300453"/>
                      </a:lnTo>
                      <a:lnTo>
                        <a:pt x="1550150" y="1335480"/>
                      </a:lnTo>
                      <a:lnTo>
                        <a:pt x="1394093" y="1491537"/>
                      </a:lnTo>
                      <a:lnTo>
                        <a:pt x="1359065" y="1526564"/>
                      </a:lnTo>
                      <a:lnTo>
                        <a:pt x="1201338" y="1684291"/>
                      </a:lnTo>
                      <a:lnTo>
                        <a:pt x="1202706" y="1685660"/>
                      </a:lnTo>
                      <a:lnTo>
                        <a:pt x="1009951" y="1878416"/>
                      </a:lnTo>
                      <a:lnTo>
                        <a:pt x="976596" y="1911771"/>
                      </a:lnTo>
                      <a:lnTo>
                        <a:pt x="820385" y="2067981"/>
                      </a:lnTo>
                      <a:lnTo>
                        <a:pt x="821301" y="2068897"/>
                      </a:lnTo>
                      <a:lnTo>
                        <a:pt x="612116" y="2278081"/>
                      </a:lnTo>
                      <a:lnTo>
                        <a:pt x="673628" y="2339593"/>
                      </a:lnTo>
                      <a:lnTo>
                        <a:pt x="567426" y="2445795"/>
                      </a:lnTo>
                      <a:lnTo>
                        <a:pt x="672230" y="2550598"/>
                      </a:lnTo>
                      <a:lnTo>
                        <a:pt x="566028" y="2656800"/>
                      </a:lnTo>
                      <a:lnTo>
                        <a:pt x="0" y="2090772"/>
                      </a:lnTo>
                      <a:lnTo>
                        <a:pt x="106202" y="1984570"/>
                      </a:lnTo>
                      <a:lnTo>
                        <a:pt x="211005" y="2089373"/>
                      </a:lnTo>
                      <a:lnTo>
                        <a:pt x="317206" y="1983171"/>
                      </a:lnTo>
                      <a:lnTo>
                        <a:pt x="386005" y="2051970"/>
                      </a:lnTo>
                      <a:lnTo>
                        <a:pt x="558644" y="1879331"/>
                      </a:lnTo>
                      <a:lnTo>
                        <a:pt x="557729" y="1878415"/>
                      </a:lnTo>
                      <a:lnTo>
                        <a:pt x="750485" y="1685660"/>
                      </a:lnTo>
                      <a:lnTo>
                        <a:pt x="783839" y="1652305"/>
                      </a:lnTo>
                      <a:lnTo>
                        <a:pt x="943239" y="1492905"/>
                      </a:lnTo>
                      <a:lnTo>
                        <a:pt x="941871" y="1491537"/>
                      </a:lnTo>
                      <a:lnTo>
                        <a:pt x="1132954" y="1300453"/>
                      </a:lnTo>
                      <a:lnTo>
                        <a:pt x="1167982" y="1265426"/>
                      </a:lnTo>
                      <a:lnTo>
                        <a:pt x="1324039" y="1109369"/>
                      </a:lnTo>
                      <a:lnTo>
                        <a:pt x="1359065" y="1074342"/>
                      </a:lnTo>
                      <a:lnTo>
                        <a:pt x="1515123" y="918285"/>
                      </a:lnTo>
                      <a:lnTo>
                        <a:pt x="1550150" y="883258"/>
                      </a:lnTo>
                      <a:lnTo>
                        <a:pt x="1722604" y="710804"/>
                      </a:lnTo>
                      <a:lnTo>
                        <a:pt x="1656089" y="644289"/>
                      </a:lnTo>
                      <a:lnTo>
                        <a:pt x="1813208" y="487170"/>
                      </a:lnTo>
                      <a:lnTo>
                        <a:pt x="1788115" y="462078"/>
                      </a:lnTo>
                      <a:lnTo>
                        <a:pt x="1817021" y="433172"/>
                      </a:lnTo>
                      <a:lnTo>
                        <a:pt x="1638436" y="254587"/>
                      </a:lnTo>
                      <a:lnTo>
                        <a:pt x="1893022" y="0"/>
                      </a:lnTo>
                      <a:lnTo>
                        <a:pt x="1948799" y="55777"/>
                      </a:lnTo>
                      <a:lnTo>
                        <a:pt x="2421315" y="82732"/>
                      </a:lnTo>
                      <a:lnTo>
                        <a:pt x="2424216" y="79831"/>
                      </a:lnTo>
                      <a:lnTo>
                        <a:pt x="2449269" y="10488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35" name="Rectangle 41">
                  <a:extLst>
                    <a:ext uri="{FF2B5EF4-FFF2-40B4-BE49-F238E27FC236}">
                      <a16:creationId xmlns:a16="http://schemas.microsoft.com/office/drawing/2014/main" id="{F6A03168-9FAA-C7E6-4F60-7E8CA36ABBB0}"/>
                    </a:ext>
                  </a:extLst>
                </p:cNvPr>
                <p:cNvSpPr>
                  <a:spLocks/>
                </p:cNvSpPr>
                <p:nvPr/>
              </p:nvSpPr>
              <p:spPr>
                <a:xfrm rot="19192674">
                  <a:off x="926950" y="2109352"/>
                  <a:ext cx="360000" cy="360000"/>
                </a:xfrm>
                <a:custGeom>
                  <a:avLst/>
                  <a:gdLst/>
                  <a:ahLst/>
                  <a:cxnLst/>
                  <a:rect l="l" t="t" r="r" b="b"/>
                  <a:pathLst>
                    <a:path w="3888423" h="3970014">
                      <a:moveTo>
                        <a:pt x="1259577" y="2471243"/>
                      </a:moveTo>
                      <a:cubicBezTo>
                        <a:pt x="1293292" y="2471243"/>
                        <a:pt x="1320623" y="2543205"/>
                        <a:pt x="1320623" y="2631975"/>
                      </a:cubicBezTo>
                      <a:cubicBezTo>
                        <a:pt x="1320623" y="2720745"/>
                        <a:pt x="1293292" y="2792707"/>
                        <a:pt x="1259577" y="2792707"/>
                      </a:cubicBezTo>
                      <a:cubicBezTo>
                        <a:pt x="1225862" y="2792707"/>
                        <a:pt x="1198531" y="2720745"/>
                        <a:pt x="1198531" y="2631975"/>
                      </a:cubicBezTo>
                      <a:cubicBezTo>
                        <a:pt x="1198531" y="2543205"/>
                        <a:pt x="1225862" y="2471243"/>
                        <a:pt x="1259577" y="2471243"/>
                      </a:cubicBezTo>
                      <a:close/>
                      <a:moveTo>
                        <a:pt x="1710471" y="2470362"/>
                      </a:moveTo>
                      <a:cubicBezTo>
                        <a:pt x="1741030" y="2470028"/>
                        <a:pt x="1768823" y="2488083"/>
                        <a:pt x="1781169" y="2516203"/>
                      </a:cubicBezTo>
                      <a:cubicBezTo>
                        <a:pt x="1793845" y="2545068"/>
                        <a:pt x="1787700" y="2578742"/>
                        <a:pt x="1765642" y="2601268"/>
                      </a:cubicBezTo>
                      <a:cubicBezTo>
                        <a:pt x="1750827" y="2616399"/>
                        <a:pt x="1730831" y="2624459"/>
                        <a:pt x="1710472" y="2623745"/>
                      </a:cubicBezTo>
                      <a:close/>
                      <a:moveTo>
                        <a:pt x="2456093" y="2374056"/>
                      </a:moveTo>
                      <a:lnTo>
                        <a:pt x="2456093" y="2889893"/>
                      </a:lnTo>
                      <a:lnTo>
                        <a:pt x="2566690" y="2889893"/>
                      </a:lnTo>
                      <a:lnTo>
                        <a:pt x="2566690" y="2706284"/>
                      </a:lnTo>
                      <a:lnTo>
                        <a:pt x="2632197" y="2884955"/>
                      </a:lnTo>
                      <a:lnTo>
                        <a:pt x="2635843" y="2883618"/>
                      </a:lnTo>
                      <a:lnTo>
                        <a:pt x="2635843" y="2889893"/>
                      </a:lnTo>
                      <a:lnTo>
                        <a:pt x="2746439" y="2889893"/>
                      </a:lnTo>
                      <a:lnTo>
                        <a:pt x="2746439" y="2374056"/>
                      </a:lnTo>
                      <a:lnTo>
                        <a:pt x="2635843" y="2374056"/>
                      </a:lnTo>
                      <a:lnTo>
                        <a:pt x="2635843" y="2573614"/>
                      </a:lnTo>
                      <a:lnTo>
                        <a:pt x="2566690" y="2385000"/>
                      </a:lnTo>
                      <a:lnTo>
                        <a:pt x="2566690" y="2374056"/>
                      </a:lnTo>
                      <a:close/>
                      <a:moveTo>
                        <a:pt x="2032426" y="2374056"/>
                      </a:moveTo>
                      <a:lnTo>
                        <a:pt x="2032426" y="2889895"/>
                      </a:lnTo>
                      <a:lnTo>
                        <a:pt x="2115405" y="2889895"/>
                      </a:lnTo>
                      <a:lnTo>
                        <a:pt x="2143023" y="2889895"/>
                      </a:lnTo>
                      <a:lnTo>
                        <a:pt x="2308949" y="2889895"/>
                      </a:lnTo>
                      <a:lnTo>
                        <a:pt x="2308949" y="2779299"/>
                      </a:lnTo>
                      <a:lnTo>
                        <a:pt x="2143023" y="2779299"/>
                      </a:lnTo>
                      <a:lnTo>
                        <a:pt x="2143023" y="2686401"/>
                      </a:lnTo>
                      <a:lnTo>
                        <a:pt x="2308949" y="2686401"/>
                      </a:lnTo>
                      <a:lnTo>
                        <a:pt x="2308949" y="2575804"/>
                      </a:lnTo>
                      <a:lnTo>
                        <a:pt x="2143023" y="2575804"/>
                      </a:lnTo>
                      <a:lnTo>
                        <a:pt x="2143023" y="2484653"/>
                      </a:lnTo>
                      <a:lnTo>
                        <a:pt x="2308949" y="2484653"/>
                      </a:lnTo>
                      <a:lnTo>
                        <a:pt x="2308949" y="2374056"/>
                      </a:lnTo>
                      <a:lnTo>
                        <a:pt x="2143023" y="2374056"/>
                      </a:lnTo>
                      <a:lnTo>
                        <a:pt x="2115405" y="2374056"/>
                      </a:lnTo>
                      <a:close/>
                      <a:moveTo>
                        <a:pt x="1259577" y="2374056"/>
                      </a:moveTo>
                      <a:cubicBezTo>
                        <a:pt x="1172187" y="2374056"/>
                        <a:pt x="1101344" y="2489530"/>
                        <a:pt x="1101344" y="2631975"/>
                      </a:cubicBezTo>
                      <a:cubicBezTo>
                        <a:pt x="1101344" y="2774420"/>
                        <a:pt x="1172187" y="2889894"/>
                        <a:pt x="1259577" y="2889894"/>
                      </a:cubicBezTo>
                      <a:cubicBezTo>
                        <a:pt x="1346967" y="2889894"/>
                        <a:pt x="1417810" y="2774420"/>
                        <a:pt x="1417810" y="2631975"/>
                      </a:cubicBezTo>
                      <a:cubicBezTo>
                        <a:pt x="1417810" y="2489530"/>
                        <a:pt x="1346967" y="2374056"/>
                        <a:pt x="1259577" y="2374056"/>
                      </a:cubicBezTo>
                      <a:close/>
                      <a:moveTo>
                        <a:pt x="1599876" y="2366688"/>
                      </a:moveTo>
                      <a:lnTo>
                        <a:pt x="1599875" y="2882524"/>
                      </a:lnTo>
                      <a:lnTo>
                        <a:pt x="1710472" y="2882525"/>
                      </a:lnTo>
                      <a:lnTo>
                        <a:pt x="1710472" y="2723975"/>
                      </a:lnTo>
                      <a:cubicBezTo>
                        <a:pt x="1757507" y="2725624"/>
                        <a:pt x="1803701" y="2707003"/>
                        <a:pt x="1837929" y="2672047"/>
                      </a:cubicBezTo>
                      <a:cubicBezTo>
                        <a:pt x="1888884" y="2620006"/>
                        <a:pt x="1903084" y="2542214"/>
                        <a:pt x="1873801" y="2475527"/>
                      </a:cubicBezTo>
                      <a:cubicBezTo>
                        <a:pt x="1845275" y="2410565"/>
                        <a:pt x="1781067" y="2368851"/>
                        <a:pt x="1710472" y="2369624"/>
                      </a:cubicBezTo>
                      <a:lnTo>
                        <a:pt x="1710471" y="2366688"/>
                      </a:lnTo>
                      <a:close/>
                      <a:moveTo>
                        <a:pt x="920754" y="2169815"/>
                      </a:moveTo>
                      <a:lnTo>
                        <a:pt x="3008986" y="2169815"/>
                      </a:lnTo>
                      <a:lnTo>
                        <a:pt x="3008986" y="3105919"/>
                      </a:lnTo>
                      <a:lnTo>
                        <a:pt x="920754" y="3105919"/>
                      </a:lnTo>
                      <a:close/>
                      <a:moveTo>
                        <a:pt x="632722" y="1985007"/>
                      </a:moveTo>
                      <a:lnTo>
                        <a:pt x="632722" y="3321943"/>
                      </a:lnTo>
                      <a:lnTo>
                        <a:pt x="3297018" y="3321943"/>
                      </a:lnTo>
                      <a:lnTo>
                        <a:pt x="3297018" y="1985007"/>
                      </a:lnTo>
                      <a:close/>
                      <a:moveTo>
                        <a:pt x="2657019" y="761679"/>
                      </a:moveTo>
                      <a:lnTo>
                        <a:pt x="2760733" y="1606387"/>
                      </a:lnTo>
                      <a:lnTo>
                        <a:pt x="2761762" y="1614761"/>
                      </a:lnTo>
                      <a:lnTo>
                        <a:pt x="2762330" y="1614691"/>
                      </a:lnTo>
                      <a:cubicBezTo>
                        <a:pt x="2780335" y="1740615"/>
                        <a:pt x="2862522" y="1833408"/>
                        <a:pt x="2948897" y="1824230"/>
                      </a:cubicBezTo>
                      <a:cubicBezTo>
                        <a:pt x="3036464" y="1814924"/>
                        <a:pt x="3095979" y="1704243"/>
                        <a:pt x="3083047" y="1575312"/>
                      </a:cubicBezTo>
                      <a:lnTo>
                        <a:pt x="3083347" y="1575275"/>
                      </a:lnTo>
                      <a:lnTo>
                        <a:pt x="2983448" y="761679"/>
                      </a:lnTo>
                      <a:close/>
                      <a:moveTo>
                        <a:pt x="2205921" y="761679"/>
                      </a:moveTo>
                      <a:lnTo>
                        <a:pt x="2264137" y="1594263"/>
                      </a:lnTo>
                      <a:cubicBezTo>
                        <a:pt x="2264333" y="1597068"/>
                        <a:pt x="2264530" y="1599874"/>
                        <a:pt x="2264726" y="1602679"/>
                      </a:cubicBezTo>
                      <a:lnTo>
                        <a:pt x="2265297" y="1602640"/>
                      </a:lnTo>
                      <a:cubicBezTo>
                        <a:pt x="2276686" y="1729333"/>
                        <a:pt x="2353905" y="1826300"/>
                        <a:pt x="2440641" y="1821655"/>
                      </a:cubicBezTo>
                      <a:cubicBezTo>
                        <a:pt x="2528577" y="1816945"/>
                        <a:pt x="2593802" y="1709530"/>
                        <a:pt x="2587636" y="1580099"/>
                      </a:cubicBezTo>
                      <a:lnTo>
                        <a:pt x="2587937" y="1580078"/>
                      </a:lnTo>
                      <a:lnTo>
                        <a:pt x="2530706" y="761679"/>
                      </a:lnTo>
                      <a:close/>
                      <a:moveTo>
                        <a:pt x="1761700" y="761679"/>
                      </a:moveTo>
                      <a:cubicBezTo>
                        <a:pt x="1761699" y="1032443"/>
                        <a:pt x="1761699" y="1303208"/>
                        <a:pt x="1761698" y="1573972"/>
                      </a:cubicBezTo>
                      <a:lnTo>
                        <a:pt x="1761698" y="1582410"/>
                      </a:lnTo>
                      <a:lnTo>
                        <a:pt x="1762270" y="1582410"/>
                      </a:lnTo>
                      <a:cubicBezTo>
                        <a:pt x="1764795" y="1709590"/>
                        <a:pt x="1835062" y="1811707"/>
                        <a:pt x="1921910" y="1813122"/>
                      </a:cubicBezTo>
                      <a:cubicBezTo>
                        <a:pt x="2009960" y="1814558"/>
                        <a:pt x="2082519" y="1711955"/>
                        <a:pt x="2085398" y="1582410"/>
                      </a:cubicBezTo>
                      <a:lnTo>
                        <a:pt x="2085698" y="1582410"/>
                      </a:lnTo>
                      <a:cubicBezTo>
                        <a:pt x="2085698" y="1308834"/>
                        <a:pt x="2085698" y="1035256"/>
                        <a:pt x="2085696" y="761679"/>
                      </a:cubicBezTo>
                      <a:close/>
                      <a:moveTo>
                        <a:pt x="3411320" y="761678"/>
                      </a:moveTo>
                      <a:lnTo>
                        <a:pt x="3078803" y="761679"/>
                      </a:lnTo>
                      <a:lnTo>
                        <a:pt x="3277545" y="1622538"/>
                      </a:lnTo>
                      <a:lnTo>
                        <a:pt x="3279443" y="1630759"/>
                      </a:lnTo>
                      <a:lnTo>
                        <a:pt x="3280000" y="1630631"/>
                      </a:lnTo>
                      <a:cubicBezTo>
                        <a:pt x="3311069" y="1753983"/>
                        <a:pt x="3402507" y="1837676"/>
                        <a:pt x="3487448" y="1819520"/>
                      </a:cubicBezTo>
                      <a:cubicBezTo>
                        <a:pt x="3573564" y="1801112"/>
                        <a:pt x="3621183" y="1684815"/>
                        <a:pt x="3594846" y="1557943"/>
                      </a:cubicBezTo>
                      <a:lnTo>
                        <a:pt x="3595140" y="1557876"/>
                      </a:lnTo>
                      <a:close/>
                      <a:moveTo>
                        <a:pt x="1633002" y="761678"/>
                      </a:moveTo>
                      <a:lnTo>
                        <a:pt x="1308563" y="761679"/>
                      </a:lnTo>
                      <a:lnTo>
                        <a:pt x="1266057" y="1572672"/>
                      </a:lnTo>
                      <a:lnTo>
                        <a:pt x="1265616" y="1581099"/>
                      </a:lnTo>
                      <a:lnTo>
                        <a:pt x="1266187" y="1581128"/>
                      </a:lnTo>
                      <a:cubicBezTo>
                        <a:pt x="1262052" y="1708267"/>
                        <a:pt x="1326878" y="1813921"/>
                        <a:pt x="1413534" y="1819881"/>
                      </a:cubicBezTo>
                      <a:cubicBezTo>
                        <a:pt x="1501387" y="1825922"/>
                        <a:pt x="1579217" y="1727257"/>
                        <a:pt x="1588872" y="1598040"/>
                      </a:cubicBezTo>
                      <a:lnTo>
                        <a:pt x="1589172" y="1598055"/>
                      </a:lnTo>
                      <a:close/>
                      <a:moveTo>
                        <a:pt x="863949" y="761678"/>
                      </a:moveTo>
                      <a:lnTo>
                        <a:pt x="765078" y="1566901"/>
                      </a:lnTo>
                      <a:lnTo>
                        <a:pt x="764050" y="1575275"/>
                      </a:lnTo>
                      <a:lnTo>
                        <a:pt x="764617" y="1575345"/>
                      </a:lnTo>
                      <a:cubicBezTo>
                        <a:pt x="751624" y="1701884"/>
                        <a:pt x="808922" y="1811803"/>
                        <a:pt x="894951" y="1823794"/>
                      </a:cubicBezTo>
                      <a:cubicBezTo>
                        <a:pt x="982168" y="1835949"/>
                        <a:pt x="1066691" y="1742953"/>
                        <a:pt x="1085336" y="1614724"/>
                      </a:cubicBezTo>
                      <a:lnTo>
                        <a:pt x="1085635" y="1614761"/>
                      </a:lnTo>
                      <a:lnTo>
                        <a:pt x="1190378" y="761679"/>
                      </a:lnTo>
                      <a:close/>
                      <a:moveTo>
                        <a:pt x="295535" y="441623"/>
                      </a:moveTo>
                      <a:lnTo>
                        <a:pt x="3583899" y="441623"/>
                      </a:lnTo>
                      <a:cubicBezTo>
                        <a:pt x="3610412" y="441623"/>
                        <a:pt x="3631905" y="463116"/>
                        <a:pt x="3631905" y="489629"/>
                      </a:cubicBezTo>
                      <a:lnTo>
                        <a:pt x="3631905" y="655863"/>
                      </a:lnTo>
                      <a:lnTo>
                        <a:pt x="3884522" y="1666330"/>
                      </a:lnTo>
                      <a:cubicBezTo>
                        <a:pt x="3909974" y="1748325"/>
                        <a:pt x="3809191" y="1900953"/>
                        <a:pt x="3631905" y="1666330"/>
                      </a:cubicBezTo>
                      <a:lnTo>
                        <a:pt x="3631905" y="3970014"/>
                      </a:lnTo>
                      <a:lnTo>
                        <a:pt x="247529" y="3970014"/>
                      </a:lnTo>
                      <a:lnTo>
                        <a:pt x="247529" y="1768425"/>
                      </a:lnTo>
                      <a:cubicBezTo>
                        <a:pt x="263724" y="1795996"/>
                        <a:pt x="288366" y="1813812"/>
                        <a:pt x="317369" y="1820473"/>
                      </a:cubicBezTo>
                      <a:cubicBezTo>
                        <a:pt x="403196" y="1840184"/>
                        <a:pt x="495502" y="1754908"/>
                        <a:pt x="525251" y="1628793"/>
                      </a:cubicBezTo>
                      <a:lnTo>
                        <a:pt x="525545" y="1628855"/>
                      </a:lnTo>
                      <a:lnTo>
                        <a:pt x="709866" y="761679"/>
                      </a:lnTo>
                      <a:lnTo>
                        <a:pt x="378634" y="761679"/>
                      </a:lnTo>
                      <a:lnTo>
                        <a:pt x="210380" y="1553239"/>
                      </a:lnTo>
                      <a:lnTo>
                        <a:pt x="208625" y="1561492"/>
                      </a:lnTo>
                      <a:lnTo>
                        <a:pt x="209185" y="1561611"/>
                      </a:lnTo>
                      <a:cubicBezTo>
                        <a:pt x="202164" y="1598200"/>
                        <a:pt x="201274" y="1633895"/>
                        <a:pt x="207433" y="1666330"/>
                      </a:cubicBezTo>
                      <a:cubicBezTo>
                        <a:pt x="113985" y="1883037"/>
                        <a:pt x="-32319" y="1816968"/>
                        <a:pt x="6372" y="1666330"/>
                      </a:cubicBezTo>
                      <a:lnTo>
                        <a:pt x="249769" y="692744"/>
                      </a:lnTo>
                      <a:cubicBezTo>
                        <a:pt x="247993" y="689334"/>
                        <a:pt x="247529" y="685546"/>
                        <a:pt x="247529" y="681649"/>
                      </a:cubicBezTo>
                      <a:lnTo>
                        <a:pt x="247529" y="489629"/>
                      </a:lnTo>
                      <a:cubicBezTo>
                        <a:pt x="247529" y="463116"/>
                        <a:pt x="269022" y="441623"/>
                        <a:pt x="295535" y="441623"/>
                      </a:cubicBezTo>
                      <a:close/>
                      <a:moveTo>
                        <a:pt x="307785" y="0"/>
                      </a:moveTo>
                      <a:lnTo>
                        <a:pt x="3571649" y="0"/>
                      </a:lnTo>
                      <a:cubicBezTo>
                        <a:pt x="3604927" y="0"/>
                        <a:pt x="3631905" y="26978"/>
                        <a:pt x="3631905" y="60256"/>
                      </a:cubicBezTo>
                      <a:lnTo>
                        <a:pt x="3631905" y="301273"/>
                      </a:lnTo>
                      <a:cubicBezTo>
                        <a:pt x="3631905" y="334551"/>
                        <a:pt x="3604927" y="361529"/>
                        <a:pt x="3571649" y="361529"/>
                      </a:cubicBezTo>
                      <a:lnTo>
                        <a:pt x="307785" y="361529"/>
                      </a:lnTo>
                      <a:cubicBezTo>
                        <a:pt x="274507" y="361529"/>
                        <a:pt x="247529" y="334551"/>
                        <a:pt x="247529" y="301273"/>
                      </a:cubicBezTo>
                      <a:lnTo>
                        <a:pt x="247529" y="60256"/>
                      </a:lnTo>
                      <a:cubicBezTo>
                        <a:pt x="247529" y="26978"/>
                        <a:pt x="274507" y="0"/>
                        <a:pt x="307785"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37" name="Isosceles Triangle 3">
                  <a:extLst>
                    <a:ext uri="{FF2B5EF4-FFF2-40B4-BE49-F238E27FC236}">
                      <a16:creationId xmlns:a16="http://schemas.microsoft.com/office/drawing/2014/main" id="{E9251A7B-4C67-B483-BC05-A64C63133D75}"/>
                    </a:ext>
                  </a:extLst>
                </p:cNvPr>
                <p:cNvSpPr>
                  <a:spLocks noChangeAspect="1"/>
                </p:cNvSpPr>
                <p:nvPr/>
              </p:nvSpPr>
              <p:spPr>
                <a:xfrm rot="2229245">
                  <a:off x="2630628" y="1965414"/>
                  <a:ext cx="359661" cy="360000"/>
                </a:xfrm>
                <a:custGeom>
                  <a:avLst/>
                  <a:gdLst/>
                  <a:ahLst/>
                  <a:cxnLst/>
                  <a:rect l="l" t="t" r="r" b="b"/>
                  <a:pathLst>
                    <a:path w="3935086" h="3938802">
                      <a:moveTo>
                        <a:pt x="1861742" y="3314001"/>
                      </a:moveTo>
                      <a:cubicBezTo>
                        <a:pt x="1921395" y="3314001"/>
                        <a:pt x="1969754" y="3362360"/>
                        <a:pt x="1969754" y="3422013"/>
                      </a:cubicBezTo>
                      <a:cubicBezTo>
                        <a:pt x="1969754" y="3481666"/>
                        <a:pt x="1921395" y="3530025"/>
                        <a:pt x="1861742" y="3530025"/>
                      </a:cubicBezTo>
                      <a:cubicBezTo>
                        <a:pt x="1802089" y="3530025"/>
                        <a:pt x="1753730" y="3481666"/>
                        <a:pt x="1753730" y="3422013"/>
                      </a:cubicBezTo>
                      <a:cubicBezTo>
                        <a:pt x="1753730" y="3362360"/>
                        <a:pt x="1802089" y="3314001"/>
                        <a:pt x="1861742" y="3314001"/>
                      </a:cubicBezTo>
                      <a:close/>
                      <a:moveTo>
                        <a:pt x="2097646" y="2118753"/>
                      </a:moveTo>
                      <a:lnTo>
                        <a:pt x="2097646" y="2478753"/>
                      </a:lnTo>
                      <a:lnTo>
                        <a:pt x="2457646" y="2478753"/>
                      </a:lnTo>
                      <a:lnTo>
                        <a:pt x="2457646" y="2118753"/>
                      </a:lnTo>
                      <a:close/>
                      <a:moveTo>
                        <a:pt x="1476536" y="2118753"/>
                      </a:moveTo>
                      <a:lnTo>
                        <a:pt x="1476536" y="2478753"/>
                      </a:lnTo>
                      <a:lnTo>
                        <a:pt x="1836536" y="2478753"/>
                      </a:lnTo>
                      <a:lnTo>
                        <a:pt x="1836536" y="2118753"/>
                      </a:lnTo>
                      <a:close/>
                      <a:moveTo>
                        <a:pt x="2097646" y="1539638"/>
                      </a:moveTo>
                      <a:lnTo>
                        <a:pt x="2097646" y="1899638"/>
                      </a:lnTo>
                      <a:lnTo>
                        <a:pt x="2457646" y="1899638"/>
                      </a:lnTo>
                      <a:lnTo>
                        <a:pt x="2457646" y="1539638"/>
                      </a:lnTo>
                      <a:close/>
                      <a:moveTo>
                        <a:pt x="1476536" y="1539638"/>
                      </a:moveTo>
                      <a:lnTo>
                        <a:pt x="1476536" y="1899638"/>
                      </a:lnTo>
                      <a:lnTo>
                        <a:pt x="1836536" y="1899638"/>
                      </a:lnTo>
                      <a:lnTo>
                        <a:pt x="1836536" y="1539638"/>
                      </a:lnTo>
                      <a:close/>
                      <a:moveTo>
                        <a:pt x="1989788" y="770570"/>
                      </a:moveTo>
                      <a:lnTo>
                        <a:pt x="3429788" y="1850570"/>
                      </a:lnTo>
                      <a:lnTo>
                        <a:pt x="3430108" y="1850570"/>
                      </a:lnTo>
                      <a:lnTo>
                        <a:pt x="3430108" y="3938802"/>
                      </a:lnTo>
                      <a:lnTo>
                        <a:pt x="2265771" y="3938802"/>
                      </a:lnTo>
                      <a:lnTo>
                        <a:pt x="2265771" y="2786674"/>
                      </a:lnTo>
                      <a:lnTo>
                        <a:pt x="1669844" y="2786674"/>
                      </a:lnTo>
                      <a:lnTo>
                        <a:pt x="1669844" y="3938802"/>
                      </a:lnTo>
                      <a:lnTo>
                        <a:pt x="549788" y="3938802"/>
                      </a:lnTo>
                      <a:lnTo>
                        <a:pt x="549788" y="1850570"/>
                      </a:lnTo>
                      <a:close/>
                      <a:moveTo>
                        <a:pt x="1969233" y="1003"/>
                      </a:moveTo>
                      <a:cubicBezTo>
                        <a:pt x="1995162" y="-2644"/>
                        <a:pt x="2022483" y="3601"/>
                        <a:pt x="2045048" y="20601"/>
                      </a:cubicBezTo>
                      <a:lnTo>
                        <a:pt x="3894333" y="1413834"/>
                      </a:lnTo>
                      <a:cubicBezTo>
                        <a:pt x="3939464" y="1447835"/>
                        <a:pt x="3948486" y="1511986"/>
                        <a:pt x="3914485" y="1557117"/>
                      </a:cubicBezTo>
                      <a:lnTo>
                        <a:pt x="3756006" y="1767472"/>
                      </a:lnTo>
                      <a:cubicBezTo>
                        <a:pt x="3722004" y="1812603"/>
                        <a:pt x="3657854" y="1821626"/>
                        <a:pt x="3612722" y="1787625"/>
                      </a:cubicBezTo>
                      <a:lnTo>
                        <a:pt x="1967544" y="548164"/>
                      </a:lnTo>
                      <a:lnTo>
                        <a:pt x="322364" y="1787626"/>
                      </a:lnTo>
                      <a:cubicBezTo>
                        <a:pt x="277233" y="1821627"/>
                        <a:pt x="213082" y="1812604"/>
                        <a:pt x="179080" y="1767473"/>
                      </a:cubicBezTo>
                      <a:lnTo>
                        <a:pt x="20601" y="1557118"/>
                      </a:lnTo>
                      <a:cubicBezTo>
                        <a:pt x="-13400" y="1511987"/>
                        <a:pt x="-4378" y="1447836"/>
                        <a:pt x="40754" y="1413835"/>
                      </a:cubicBezTo>
                      <a:lnTo>
                        <a:pt x="1890038" y="20602"/>
                      </a:lnTo>
                      <a:cubicBezTo>
                        <a:pt x="1912604" y="3602"/>
                        <a:pt x="1939924" y="-2643"/>
                        <a:pt x="1965854" y="1004"/>
                      </a:cubicBezTo>
                      <a:lnTo>
                        <a:pt x="1967542" y="1586"/>
                      </a:lnTo>
                      <a:cubicBezTo>
                        <a:pt x="1968071" y="1171"/>
                        <a:pt x="1968652" y="1085"/>
                        <a:pt x="1969233" y="100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grpSp>
          <p:grpSp>
            <p:nvGrpSpPr>
              <p:cNvPr id="25" name="Group 24">
                <a:extLst>
                  <a:ext uri="{FF2B5EF4-FFF2-40B4-BE49-F238E27FC236}">
                    <a16:creationId xmlns:a16="http://schemas.microsoft.com/office/drawing/2014/main" id="{5E10C634-AC16-C868-FD83-CA7C78DBC9F8}"/>
                  </a:ext>
                </a:extLst>
              </p:cNvPr>
              <p:cNvGrpSpPr/>
              <p:nvPr/>
            </p:nvGrpSpPr>
            <p:grpSpPr>
              <a:xfrm rot="15054074">
                <a:off x="-267551" y="3562253"/>
                <a:ext cx="2125623" cy="852218"/>
                <a:chOff x="926950" y="1617134"/>
                <a:chExt cx="2125623" cy="852218"/>
              </a:xfrm>
              <a:grpFill/>
            </p:grpSpPr>
            <p:sp>
              <p:nvSpPr>
                <p:cNvPr id="27" name="Rectangle 14">
                  <a:extLst>
                    <a:ext uri="{FF2B5EF4-FFF2-40B4-BE49-F238E27FC236}">
                      <a16:creationId xmlns:a16="http://schemas.microsoft.com/office/drawing/2014/main" id="{0A45E3F9-1584-A128-6117-3D61C2CF69BF}"/>
                    </a:ext>
                  </a:extLst>
                </p:cNvPr>
                <p:cNvSpPr/>
                <p:nvPr/>
              </p:nvSpPr>
              <p:spPr>
                <a:xfrm rot="19949266">
                  <a:off x="1199615" y="1717912"/>
                  <a:ext cx="531261" cy="531261"/>
                </a:xfrm>
                <a:custGeom>
                  <a:avLst/>
                  <a:gdLst/>
                  <a:ahLst/>
                  <a:cxnLst/>
                  <a:rect l="l" t="t" r="r" b="b"/>
                  <a:pathLst>
                    <a:path w="3942192" h="3931865">
                      <a:moveTo>
                        <a:pt x="2826148" y="3448804"/>
                      </a:moveTo>
                      <a:lnTo>
                        <a:pt x="2826148" y="3556804"/>
                      </a:lnTo>
                      <a:lnTo>
                        <a:pt x="3042148" y="3556804"/>
                      </a:lnTo>
                      <a:lnTo>
                        <a:pt x="3042148" y="3448804"/>
                      </a:lnTo>
                      <a:close/>
                      <a:moveTo>
                        <a:pt x="890988" y="3448804"/>
                      </a:moveTo>
                      <a:lnTo>
                        <a:pt x="890988" y="3556804"/>
                      </a:lnTo>
                      <a:lnTo>
                        <a:pt x="1106988" y="3556804"/>
                      </a:lnTo>
                      <a:lnTo>
                        <a:pt x="1106988" y="3448804"/>
                      </a:lnTo>
                      <a:close/>
                      <a:moveTo>
                        <a:pt x="3528192" y="3439467"/>
                      </a:moveTo>
                      <a:lnTo>
                        <a:pt x="3528192" y="3547467"/>
                      </a:lnTo>
                      <a:lnTo>
                        <a:pt x="3744192" y="3547467"/>
                      </a:lnTo>
                      <a:lnTo>
                        <a:pt x="3744192" y="3439467"/>
                      </a:lnTo>
                      <a:close/>
                      <a:moveTo>
                        <a:pt x="198000" y="3439467"/>
                      </a:moveTo>
                      <a:lnTo>
                        <a:pt x="198000" y="3547467"/>
                      </a:lnTo>
                      <a:lnTo>
                        <a:pt x="414000" y="3547467"/>
                      </a:lnTo>
                      <a:lnTo>
                        <a:pt x="414000" y="3439467"/>
                      </a:lnTo>
                      <a:close/>
                      <a:moveTo>
                        <a:pt x="2826148" y="3206154"/>
                      </a:moveTo>
                      <a:lnTo>
                        <a:pt x="2826148" y="3314154"/>
                      </a:lnTo>
                      <a:lnTo>
                        <a:pt x="3042148" y="3314154"/>
                      </a:lnTo>
                      <a:lnTo>
                        <a:pt x="3042148" y="3206154"/>
                      </a:lnTo>
                      <a:close/>
                      <a:moveTo>
                        <a:pt x="890988" y="3206154"/>
                      </a:moveTo>
                      <a:lnTo>
                        <a:pt x="890988" y="3314154"/>
                      </a:lnTo>
                      <a:lnTo>
                        <a:pt x="1106988" y="3314154"/>
                      </a:lnTo>
                      <a:lnTo>
                        <a:pt x="1106988" y="3206154"/>
                      </a:lnTo>
                      <a:close/>
                      <a:moveTo>
                        <a:pt x="3528192" y="3196817"/>
                      </a:moveTo>
                      <a:lnTo>
                        <a:pt x="3528192" y="3304817"/>
                      </a:lnTo>
                      <a:lnTo>
                        <a:pt x="3744192" y="3304817"/>
                      </a:lnTo>
                      <a:lnTo>
                        <a:pt x="3744192" y="3196817"/>
                      </a:lnTo>
                      <a:close/>
                      <a:moveTo>
                        <a:pt x="198000" y="3196817"/>
                      </a:moveTo>
                      <a:lnTo>
                        <a:pt x="198000" y="3304817"/>
                      </a:lnTo>
                      <a:lnTo>
                        <a:pt x="414000" y="3304817"/>
                      </a:lnTo>
                      <a:lnTo>
                        <a:pt x="414000" y="3196817"/>
                      </a:lnTo>
                      <a:close/>
                      <a:moveTo>
                        <a:pt x="2070064" y="3046635"/>
                      </a:moveTo>
                      <a:lnTo>
                        <a:pt x="2070064" y="3154635"/>
                      </a:lnTo>
                      <a:lnTo>
                        <a:pt x="2286064" y="3154635"/>
                      </a:lnTo>
                      <a:lnTo>
                        <a:pt x="2286064" y="3046635"/>
                      </a:lnTo>
                      <a:close/>
                      <a:moveTo>
                        <a:pt x="1638016" y="3037298"/>
                      </a:moveTo>
                      <a:lnTo>
                        <a:pt x="1638016" y="3145298"/>
                      </a:lnTo>
                      <a:lnTo>
                        <a:pt x="1854016" y="3145298"/>
                      </a:lnTo>
                      <a:lnTo>
                        <a:pt x="1854016" y="3037298"/>
                      </a:lnTo>
                      <a:close/>
                      <a:moveTo>
                        <a:pt x="2826148" y="2963504"/>
                      </a:moveTo>
                      <a:lnTo>
                        <a:pt x="2826148" y="3071504"/>
                      </a:lnTo>
                      <a:lnTo>
                        <a:pt x="3042148" y="3071504"/>
                      </a:lnTo>
                      <a:lnTo>
                        <a:pt x="3042148" y="2963504"/>
                      </a:lnTo>
                      <a:close/>
                      <a:moveTo>
                        <a:pt x="890988" y="2963504"/>
                      </a:moveTo>
                      <a:lnTo>
                        <a:pt x="890988" y="3071504"/>
                      </a:lnTo>
                      <a:lnTo>
                        <a:pt x="1106988" y="3071504"/>
                      </a:lnTo>
                      <a:lnTo>
                        <a:pt x="1106988" y="2963504"/>
                      </a:lnTo>
                      <a:close/>
                      <a:moveTo>
                        <a:pt x="3528192" y="2954167"/>
                      </a:moveTo>
                      <a:lnTo>
                        <a:pt x="3528192" y="3062167"/>
                      </a:lnTo>
                      <a:lnTo>
                        <a:pt x="3744192" y="3062167"/>
                      </a:lnTo>
                      <a:lnTo>
                        <a:pt x="3744192" y="2954167"/>
                      </a:lnTo>
                      <a:close/>
                      <a:moveTo>
                        <a:pt x="198000" y="2954167"/>
                      </a:moveTo>
                      <a:lnTo>
                        <a:pt x="198000" y="3062167"/>
                      </a:lnTo>
                      <a:lnTo>
                        <a:pt x="414000" y="3062167"/>
                      </a:lnTo>
                      <a:lnTo>
                        <a:pt x="414000" y="2954167"/>
                      </a:lnTo>
                      <a:close/>
                      <a:moveTo>
                        <a:pt x="2070064" y="2803981"/>
                      </a:moveTo>
                      <a:lnTo>
                        <a:pt x="2070064" y="2911981"/>
                      </a:lnTo>
                      <a:lnTo>
                        <a:pt x="2286064" y="2911981"/>
                      </a:lnTo>
                      <a:lnTo>
                        <a:pt x="2286064" y="2803981"/>
                      </a:lnTo>
                      <a:close/>
                      <a:moveTo>
                        <a:pt x="1638016" y="2794644"/>
                      </a:moveTo>
                      <a:lnTo>
                        <a:pt x="1638016" y="2902644"/>
                      </a:lnTo>
                      <a:lnTo>
                        <a:pt x="1854016" y="2902644"/>
                      </a:lnTo>
                      <a:lnTo>
                        <a:pt x="1854016" y="2794644"/>
                      </a:lnTo>
                      <a:close/>
                      <a:moveTo>
                        <a:pt x="2826148" y="2720854"/>
                      </a:moveTo>
                      <a:lnTo>
                        <a:pt x="2826148" y="2828854"/>
                      </a:lnTo>
                      <a:lnTo>
                        <a:pt x="3042148" y="2828854"/>
                      </a:lnTo>
                      <a:lnTo>
                        <a:pt x="3042148" y="2720854"/>
                      </a:lnTo>
                      <a:close/>
                      <a:moveTo>
                        <a:pt x="890988" y="2720854"/>
                      </a:moveTo>
                      <a:lnTo>
                        <a:pt x="890988" y="2828854"/>
                      </a:lnTo>
                      <a:lnTo>
                        <a:pt x="1106988" y="2828854"/>
                      </a:lnTo>
                      <a:lnTo>
                        <a:pt x="1106988" y="2720854"/>
                      </a:lnTo>
                      <a:close/>
                      <a:moveTo>
                        <a:pt x="3528192" y="2711517"/>
                      </a:moveTo>
                      <a:lnTo>
                        <a:pt x="3528192" y="2819517"/>
                      </a:lnTo>
                      <a:lnTo>
                        <a:pt x="3744192" y="2819517"/>
                      </a:lnTo>
                      <a:lnTo>
                        <a:pt x="3744192" y="2711517"/>
                      </a:lnTo>
                      <a:close/>
                      <a:moveTo>
                        <a:pt x="198000" y="2711517"/>
                      </a:moveTo>
                      <a:lnTo>
                        <a:pt x="198000" y="2819517"/>
                      </a:lnTo>
                      <a:lnTo>
                        <a:pt x="414000" y="2819517"/>
                      </a:lnTo>
                      <a:lnTo>
                        <a:pt x="414000" y="2711517"/>
                      </a:lnTo>
                      <a:close/>
                      <a:moveTo>
                        <a:pt x="2070064" y="2561331"/>
                      </a:moveTo>
                      <a:lnTo>
                        <a:pt x="2070064" y="2669331"/>
                      </a:lnTo>
                      <a:lnTo>
                        <a:pt x="2286064" y="2669331"/>
                      </a:lnTo>
                      <a:lnTo>
                        <a:pt x="2286064" y="2561331"/>
                      </a:lnTo>
                      <a:close/>
                      <a:moveTo>
                        <a:pt x="1638016" y="2551994"/>
                      </a:moveTo>
                      <a:lnTo>
                        <a:pt x="1638016" y="2659994"/>
                      </a:lnTo>
                      <a:lnTo>
                        <a:pt x="1854016" y="2659994"/>
                      </a:lnTo>
                      <a:lnTo>
                        <a:pt x="1854016" y="2551994"/>
                      </a:lnTo>
                      <a:close/>
                      <a:moveTo>
                        <a:pt x="2826148" y="2478204"/>
                      </a:moveTo>
                      <a:lnTo>
                        <a:pt x="2826148" y="2586204"/>
                      </a:lnTo>
                      <a:lnTo>
                        <a:pt x="3042148" y="2586204"/>
                      </a:lnTo>
                      <a:lnTo>
                        <a:pt x="3042148" y="2478204"/>
                      </a:lnTo>
                      <a:close/>
                      <a:moveTo>
                        <a:pt x="890988" y="2478204"/>
                      </a:moveTo>
                      <a:lnTo>
                        <a:pt x="890988" y="2586204"/>
                      </a:lnTo>
                      <a:lnTo>
                        <a:pt x="1106988" y="2586204"/>
                      </a:lnTo>
                      <a:lnTo>
                        <a:pt x="1106988" y="2478204"/>
                      </a:lnTo>
                      <a:close/>
                      <a:moveTo>
                        <a:pt x="3528192" y="2468867"/>
                      </a:moveTo>
                      <a:lnTo>
                        <a:pt x="3528192" y="2576867"/>
                      </a:lnTo>
                      <a:lnTo>
                        <a:pt x="3744192" y="2576867"/>
                      </a:lnTo>
                      <a:lnTo>
                        <a:pt x="3744192" y="2468867"/>
                      </a:lnTo>
                      <a:close/>
                      <a:moveTo>
                        <a:pt x="198000" y="2468867"/>
                      </a:moveTo>
                      <a:lnTo>
                        <a:pt x="198000" y="2576867"/>
                      </a:lnTo>
                      <a:lnTo>
                        <a:pt x="414000" y="2576867"/>
                      </a:lnTo>
                      <a:lnTo>
                        <a:pt x="414000" y="2468867"/>
                      </a:lnTo>
                      <a:close/>
                      <a:moveTo>
                        <a:pt x="2070064" y="2318681"/>
                      </a:moveTo>
                      <a:lnTo>
                        <a:pt x="2070064" y="2426681"/>
                      </a:lnTo>
                      <a:lnTo>
                        <a:pt x="2286064" y="2426681"/>
                      </a:lnTo>
                      <a:lnTo>
                        <a:pt x="2286064" y="2318681"/>
                      </a:lnTo>
                      <a:close/>
                      <a:moveTo>
                        <a:pt x="1638016" y="2309344"/>
                      </a:moveTo>
                      <a:lnTo>
                        <a:pt x="1638016" y="2417344"/>
                      </a:lnTo>
                      <a:lnTo>
                        <a:pt x="1854016" y="2417344"/>
                      </a:lnTo>
                      <a:lnTo>
                        <a:pt x="1854016" y="2309344"/>
                      </a:lnTo>
                      <a:close/>
                      <a:moveTo>
                        <a:pt x="2826148" y="2235554"/>
                      </a:moveTo>
                      <a:lnTo>
                        <a:pt x="2826148" y="2343554"/>
                      </a:lnTo>
                      <a:lnTo>
                        <a:pt x="3042148" y="2343554"/>
                      </a:lnTo>
                      <a:lnTo>
                        <a:pt x="3042148" y="2235554"/>
                      </a:lnTo>
                      <a:close/>
                      <a:moveTo>
                        <a:pt x="890988" y="2235554"/>
                      </a:moveTo>
                      <a:lnTo>
                        <a:pt x="890988" y="2343554"/>
                      </a:lnTo>
                      <a:lnTo>
                        <a:pt x="1106988" y="2343554"/>
                      </a:lnTo>
                      <a:lnTo>
                        <a:pt x="1106988" y="2235554"/>
                      </a:lnTo>
                      <a:close/>
                      <a:moveTo>
                        <a:pt x="3528192" y="2226217"/>
                      </a:moveTo>
                      <a:lnTo>
                        <a:pt x="3528192" y="2334217"/>
                      </a:lnTo>
                      <a:lnTo>
                        <a:pt x="3744192" y="2334217"/>
                      </a:lnTo>
                      <a:lnTo>
                        <a:pt x="3744192" y="2226217"/>
                      </a:lnTo>
                      <a:close/>
                      <a:moveTo>
                        <a:pt x="198000" y="2226217"/>
                      </a:moveTo>
                      <a:lnTo>
                        <a:pt x="198000" y="2334217"/>
                      </a:lnTo>
                      <a:lnTo>
                        <a:pt x="414000" y="2334217"/>
                      </a:lnTo>
                      <a:lnTo>
                        <a:pt x="414000" y="2226217"/>
                      </a:lnTo>
                      <a:close/>
                      <a:moveTo>
                        <a:pt x="2070064" y="2076031"/>
                      </a:moveTo>
                      <a:lnTo>
                        <a:pt x="2070064" y="2184031"/>
                      </a:lnTo>
                      <a:lnTo>
                        <a:pt x="2286064" y="2184031"/>
                      </a:lnTo>
                      <a:lnTo>
                        <a:pt x="2286064" y="2076031"/>
                      </a:lnTo>
                      <a:close/>
                      <a:moveTo>
                        <a:pt x="1638016" y="2066694"/>
                      </a:moveTo>
                      <a:lnTo>
                        <a:pt x="1638016" y="2174694"/>
                      </a:lnTo>
                      <a:lnTo>
                        <a:pt x="1854016" y="2174694"/>
                      </a:lnTo>
                      <a:lnTo>
                        <a:pt x="1854016" y="2066694"/>
                      </a:lnTo>
                      <a:close/>
                      <a:moveTo>
                        <a:pt x="2826148" y="1992904"/>
                      </a:moveTo>
                      <a:lnTo>
                        <a:pt x="2826148" y="2100904"/>
                      </a:lnTo>
                      <a:lnTo>
                        <a:pt x="3042148" y="2100904"/>
                      </a:lnTo>
                      <a:lnTo>
                        <a:pt x="3042148" y="1992904"/>
                      </a:lnTo>
                      <a:close/>
                      <a:moveTo>
                        <a:pt x="890988" y="1992904"/>
                      </a:moveTo>
                      <a:lnTo>
                        <a:pt x="890988" y="2100904"/>
                      </a:lnTo>
                      <a:lnTo>
                        <a:pt x="1106988" y="2100904"/>
                      </a:lnTo>
                      <a:lnTo>
                        <a:pt x="1106988" y="1992904"/>
                      </a:lnTo>
                      <a:close/>
                      <a:moveTo>
                        <a:pt x="3528192" y="1983567"/>
                      </a:moveTo>
                      <a:lnTo>
                        <a:pt x="3528192" y="2091567"/>
                      </a:lnTo>
                      <a:lnTo>
                        <a:pt x="3744192" y="2091567"/>
                      </a:lnTo>
                      <a:lnTo>
                        <a:pt x="3744192" y="1983567"/>
                      </a:lnTo>
                      <a:close/>
                      <a:moveTo>
                        <a:pt x="198000" y="1983567"/>
                      </a:moveTo>
                      <a:lnTo>
                        <a:pt x="198000" y="2091567"/>
                      </a:lnTo>
                      <a:lnTo>
                        <a:pt x="414000" y="2091567"/>
                      </a:lnTo>
                      <a:lnTo>
                        <a:pt x="414000" y="1983567"/>
                      </a:lnTo>
                      <a:close/>
                      <a:moveTo>
                        <a:pt x="2070064" y="1833381"/>
                      </a:moveTo>
                      <a:lnTo>
                        <a:pt x="2070064" y="1941381"/>
                      </a:lnTo>
                      <a:lnTo>
                        <a:pt x="2286064" y="1941381"/>
                      </a:lnTo>
                      <a:lnTo>
                        <a:pt x="2286064" y="1833381"/>
                      </a:lnTo>
                      <a:close/>
                      <a:moveTo>
                        <a:pt x="1638016" y="1824044"/>
                      </a:moveTo>
                      <a:lnTo>
                        <a:pt x="1638016" y="1932044"/>
                      </a:lnTo>
                      <a:lnTo>
                        <a:pt x="1854016" y="1932044"/>
                      </a:lnTo>
                      <a:lnTo>
                        <a:pt x="1854016" y="1824044"/>
                      </a:lnTo>
                      <a:close/>
                      <a:moveTo>
                        <a:pt x="2826148" y="1750254"/>
                      </a:moveTo>
                      <a:lnTo>
                        <a:pt x="2826148" y="1858254"/>
                      </a:lnTo>
                      <a:lnTo>
                        <a:pt x="3042148" y="1858254"/>
                      </a:lnTo>
                      <a:lnTo>
                        <a:pt x="3042148" y="1750254"/>
                      </a:lnTo>
                      <a:close/>
                      <a:moveTo>
                        <a:pt x="890988" y="1750254"/>
                      </a:moveTo>
                      <a:lnTo>
                        <a:pt x="890988" y="1858254"/>
                      </a:lnTo>
                      <a:lnTo>
                        <a:pt x="1106988" y="1858254"/>
                      </a:lnTo>
                      <a:lnTo>
                        <a:pt x="1106988" y="1750254"/>
                      </a:lnTo>
                      <a:close/>
                      <a:moveTo>
                        <a:pt x="3528192" y="1740917"/>
                      </a:moveTo>
                      <a:lnTo>
                        <a:pt x="3528192" y="1848917"/>
                      </a:lnTo>
                      <a:lnTo>
                        <a:pt x="3744192" y="1848917"/>
                      </a:lnTo>
                      <a:lnTo>
                        <a:pt x="3744192" y="1740917"/>
                      </a:lnTo>
                      <a:close/>
                      <a:moveTo>
                        <a:pt x="198000" y="1740917"/>
                      </a:moveTo>
                      <a:lnTo>
                        <a:pt x="198000" y="1848917"/>
                      </a:lnTo>
                      <a:lnTo>
                        <a:pt x="414000" y="1848917"/>
                      </a:lnTo>
                      <a:lnTo>
                        <a:pt x="414000" y="1740917"/>
                      </a:lnTo>
                      <a:close/>
                      <a:moveTo>
                        <a:pt x="2070064" y="1590731"/>
                      </a:moveTo>
                      <a:lnTo>
                        <a:pt x="2070064" y="1698731"/>
                      </a:lnTo>
                      <a:lnTo>
                        <a:pt x="2286064" y="1698731"/>
                      </a:lnTo>
                      <a:lnTo>
                        <a:pt x="2286064" y="1590731"/>
                      </a:lnTo>
                      <a:close/>
                      <a:moveTo>
                        <a:pt x="1638016" y="1581394"/>
                      </a:moveTo>
                      <a:lnTo>
                        <a:pt x="1638016" y="1689394"/>
                      </a:lnTo>
                      <a:lnTo>
                        <a:pt x="1854016" y="1689394"/>
                      </a:lnTo>
                      <a:lnTo>
                        <a:pt x="1854016" y="1581394"/>
                      </a:lnTo>
                      <a:close/>
                      <a:moveTo>
                        <a:pt x="3330192" y="1507604"/>
                      </a:moveTo>
                      <a:lnTo>
                        <a:pt x="3942192" y="1507604"/>
                      </a:lnTo>
                      <a:lnTo>
                        <a:pt x="3942192" y="3931865"/>
                      </a:lnTo>
                      <a:lnTo>
                        <a:pt x="3330192" y="3931865"/>
                      </a:lnTo>
                      <a:close/>
                      <a:moveTo>
                        <a:pt x="2826148" y="1507604"/>
                      </a:moveTo>
                      <a:lnTo>
                        <a:pt x="2826148" y="1615604"/>
                      </a:lnTo>
                      <a:lnTo>
                        <a:pt x="3042148" y="1615604"/>
                      </a:lnTo>
                      <a:lnTo>
                        <a:pt x="3042148" y="1507604"/>
                      </a:lnTo>
                      <a:close/>
                      <a:moveTo>
                        <a:pt x="890988" y="1507604"/>
                      </a:moveTo>
                      <a:lnTo>
                        <a:pt x="890988" y="1615604"/>
                      </a:lnTo>
                      <a:lnTo>
                        <a:pt x="1106988" y="1615604"/>
                      </a:lnTo>
                      <a:lnTo>
                        <a:pt x="1106988" y="1507604"/>
                      </a:lnTo>
                      <a:close/>
                      <a:moveTo>
                        <a:pt x="0" y="1507604"/>
                      </a:moveTo>
                      <a:lnTo>
                        <a:pt x="612000" y="1507604"/>
                      </a:lnTo>
                      <a:lnTo>
                        <a:pt x="612000" y="3931865"/>
                      </a:lnTo>
                      <a:lnTo>
                        <a:pt x="0" y="3931865"/>
                      </a:lnTo>
                      <a:close/>
                      <a:moveTo>
                        <a:pt x="2070064" y="1348081"/>
                      </a:moveTo>
                      <a:lnTo>
                        <a:pt x="2070064" y="1456081"/>
                      </a:lnTo>
                      <a:lnTo>
                        <a:pt x="2286064" y="1456081"/>
                      </a:lnTo>
                      <a:lnTo>
                        <a:pt x="2286064" y="1348081"/>
                      </a:lnTo>
                      <a:close/>
                      <a:moveTo>
                        <a:pt x="1638016" y="1338744"/>
                      </a:moveTo>
                      <a:lnTo>
                        <a:pt x="1638016" y="1446744"/>
                      </a:lnTo>
                      <a:lnTo>
                        <a:pt x="1854016" y="1446744"/>
                      </a:lnTo>
                      <a:lnTo>
                        <a:pt x="1854016" y="1338744"/>
                      </a:lnTo>
                      <a:close/>
                      <a:moveTo>
                        <a:pt x="2628148" y="1267865"/>
                      </a:moveTo>
                      <a:lnTo>
                        <a:pt x="3240148" y="1267865"/>
                      </a:lnTo>
                      <a:lnTo>
                        <a:pt x="3240148" y="3931865"/>
                      </a:lnTo>
                      <a:lnTo>
                        <a:pt x="2628148" y="3931865"/>
                      </a:lnTo>
                      <a:close/>
                      <a:moveTo>
                        <a:pt x="692988" y="1267865"/>
                      </a:moveTo>
                      <a:lnTo>
                        <a:pt x="1304988" y="1267865"/>
                      </a:lnTo>
                      <a:lnTo>
                        <a:pt x="1304988" y="3931865"/>
                      </a:lnTo>
                      <a:lnTo>
                        <a:pt x="692988" y="3931865"/>
                      </a:lnTo>
                      <a:close/>
                      <a:moveTo>
                        <a:pt x="2070064" y="1105431"/>
                      </a:moveTo>
                      <a:lnTo>
                        <a:pt x="2070064" y="1213431"/>
                      </a:lnTo>
                      <a:lnTo>
                        <a:pt x="2286064" y="1213431"/>
                      </a:lnTo>
                      <a:lnTo>
                        <a:pt x="2286064" y="1105431"/>
                      </a:lnTo>
                      <a:close/>
                      <a:moveTo>
                        <a:pt x="1638016" y="1096094"/>
                      </a:moveTo>
                      <a:lnTo>
                        <a:pt x="1638016" y="1204094"/>
                      </a:lnTo>
                      <a:lnTo>
                        <a:pt x="1854016" y="1204094"/>
                      </a:lnTo>
                      <a:lnTo>
                        <a:pt x="1854016" y="1096094"/>
                      </a:lnTo>
                      <a:close/>
                      <a:moveTo>
                        <a:pt x="2070064" y="862781"/>
                      </a:moveTo>
                      <a:lnTo>
                        <a:pt x="2070064" y="970781"/>
                      </a:lnTo>
                      <a:lnTo>
                        <a:pt x="2286064" y="970781"/>
                      </a:lnTo>
                      <a:lnTo>
                        <a:pt x="2286064" y="862781"/>
                      </a:lnTo>
                      <a:close/>
                      <a:moveTo>
                        <a:pt x="1638016" y="853444"/>
                      </a:moveTo>
                      <a:lnTo>
                        <a:pt x="1638016" y="961444"/>
                      </a:lnTo>
                      <a:lnTo>
                        <a:pt x="1854016" y="961444"/>
                      </a:lnTo>
                      <a:lnTo>
                        <a:pt x="1854016" y="853444"/>
                      </a:lnTo>
                      <a:close/>
                      <a:moveTo>
                        <a:pt x="1883174" y="0"/>
                      </a:moveTo>
                      <a:lnTo>
                        <a:pt x="2040907" y="0"/>
                      </a:lnTo>
                      <a:lnTo>
                        <a:pt x="2040907" y="355600"/>
                      </a:lnTo>
                      <a:lnTo>
                        <a:pt x="2178064" y="355600"/>
                      </a:lnTo>
                      <a:lnTo>
                        <a:pt x="2178064" y="596007"/>
                      </a:lnTo>
                      <a:lnTo>
                        <a:pt x="2538104" y="596007"/>
                      </a:lnTo>
                      <a:lnTo>
                        <a:pt x="2538104" y="3931865"/>
                      </a:lnTo>
                      <a:lnTo>
                        <a:pt x="2142040" y="3931865"/>
                      </a:lnTo>
                      <a:lnTo>
                        <a:pt x="2142040" y="3291036"/>
                      </a:lnTo>
                      <a:lnTo>
                        <a:pt x="1782040" y="3291036"/>
                      </a:lnTo>
                      <a:lnTo>
                        <a:pt x="1782040" y="3931865"/>
                      </a:lnTo>
                      <a:lnTo>
                        <a:pt x="1385976" y="3931865"/>
                      </a:lnTo>
                      <a:lnTo>
                        <a:pt x="1385976" y="596007"/>
                      </a:lnTo>
                      <a:lnTo>
                        <a:pt x="1746016" y="596007"/>
                      </a:lnTo>
                      <a:lnTo>
                        <a:pt x="1746016" y="355600"/>
                      </a:lnTo>
                      <a:lnTo>
                        <a:pt x="1883174" y="35560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28" name="Right Triangle 13">
                  <a:extLst>
                    <a:ext uri="{FF2B5EF4-FFF2-40B4-BE49-F238E27FC236}">
                      <a16:creationId xmlns:a16="http://schemas.microsoft.com/office/drawing/2014/main" id="{DB3B9257-2BEB-C7AE-D6D6-9153EDC1C4E3}"/>
                    </a:ext>
                  </a:extLst>
                </p:cNvPr>
                <p:cNvSpPr/>
                <p:nvPr/>
              </p:nvSpPr>
              <p:spPr>
                <a:xfrm>
                  <a:off x="1823542" y="1617134"/>
                  <a:ext cx="504056" cy="504056"/>
                </a:xfrm>
                <a:custGeom>
                  <a:avLst/>
                  <a:gdLst/>
                  <a:ahLst/>
                  <a:cxnLst/>
                  <a:rect l="l" t="t" r="r" b="b"/>
                  <a:pathLst>
                    <a:path w="3888432" h="3921971">
                      <a:moveTo>
                        <a:pt x="3379043" y="3254688"/>
                      </a:moveTo>
                      <a:lnTo>
                        <a:pt x="3379043" y="3462328"/>
                      </a:lnTo>
                      <a:lnTo>
                        <a:pt x="3628183" y="3462328"/>
                      </a:lnTo>
                      <a:lnTo>
                        <a:pt x="3628183" y="3254688"/>
                      </a:lnTo>
                      <a:close/>
                      <a:moveTo>
                        <a:pt x="2945132" y="3254688"/>
                      </a:moveTo>
                      <a:lnTo>
                        <a:pt x="2945132" y="3462328"/>
                      </a:lnTo>
                      <a:lnTo>
                        <a:pt x="3194272" y="3462328"/>
                      </a:lnTo>
                      <a:lnTo>
                        <a:pt x="3194272" y="3254688"/>
                      </a:lnTo>
                      <a:close/>
                      <a:moveTo>
                        <a:pt x="2514947" y="3254688"/>
                      </a:moveTo>
                      <a:lnTo>
                        <a:pt x="2514947" y="3462328"/>
                      </a:lnTo>
                      <a:lnTo>
                        <a:pt x="2764087" y="3462328"/>
                      </a:lnTo>
                      <a:lnTo>
                        <a:pt x="2764087" y="3254688"/>
                      </a:lnTo>
                      <a:close/>
                      <a:moveTo>
                        <a:pt x="3379043" y="2864535"/>
                      </a:moveTo>
                      <a:lnTo>
                        <a:pt x="3379043" y="3072175"/>
                      </a:lnTo>
                      <a:lnTo>
                        <a:pt x="3628183" y="3072175"/>
                      </a:lnTo>
                      <a:lnTo>
                        <a:pt x="3628183" y="2864535"/>
                      </a:lnTo>
                      <a:close/>
                      <a:moveTo>
                        <a:pt x="2945132" y="2864535"/>
                      </a:moveTo>
                      <a:lnTo>
                        <a:pt x="2945132" y="3072175"/>
                      </a:lnTo>
                      <a:lnTo>
                        <a:pt x="3194272" y="3072175"/>
                      </a:lnTo>
                      <a:lnTo>
                        <a:pt x="3194272" y="2864535"/>
                      </a:lnTo>
                      <a:close/>
                      <a:moveTo>
                        <a:pt x="2514947" y="2864535"/>
                      </a:moveTo>
                      <a:lnTo>
                        <a:pt x="2514947" y="3072175"/>
                      </a:lnTo>
                      <a:lnTo>
                        <a:pt x="2764087" y="3072175"/>
                      </a:lnTo>
                      <a:lnTo>
                        <a:pt x="2764087" y="2864535"/>
                      </a:lnTo>
                      <a:close/>
                      <a:moveTo>
                        <a:pt x="1945832" y="2577619"/>
                      </a:moveTo>
                      <a:lnTo>
                        <a:pt x="1945832" y="2937659"/>
                      </a:lnTo>
                      <a:lnTo>
                        <a:pt x="2124754" y="2937659"/>
                      </a:lnTo>
                      <a:lnTo>
                        <a:pt x="2124754" y="2577619"/>
                      </a:lnTo>
                      <a:close/>
                      <a:moveTo>
                        <a:pt x="1531681" y="2577619"/>
                      </a:moveTo>
                      <a:lnTo>
                        <a:pt x="1531681" y="2937659"/>
                      </a:lnTo>
                      <a:lnTo>
                        <a:pt x="1710603" y="2937659"/>
                      </a:lnTo>
                      <a:lnTo>
                        <a:pt x="1710603" y="2577619"/>
                      </a:lnTo>
                      <a:close/>
                      <a:moveTo>
                        <a:pt x="1117528" y="2577619"/>
                      </a:moveTo>
                      <a:lnTo>
                        <a:pt x="1117528" y="2937659"/>
                      </a:lnTo>
                      <a:lnTo>
                        <a:pt x="1296450" y="2937659"/>
                      </a:lnTo>
                      <a:lnTo>
                        <a:pt x="1296450" y="2577619"/>
                      </a:lnTo>
                      <a:close/>
                      <a:moveTo>
                        <a:pt x="703375" y="2577619"/>
                      </a:moveTo>
                      <a:lnTo>
                        <a:pt x="703375" y="2937659"/>
                      </a:lnTo>
                      <a:lnTo>
                        <a:pt x="882297" y="2937659"/>
                      </a:lnTo>
                      <a:lnTo>
                        <a:pt x="882297" y="2577619"/>
                      </a:lnTo>
                      <a:close/>
                      <a:moveTo>
                        <a:pt x="289222" y="2577619"/>
                      </a:moveTo>
                      <a:lnTo>
                        <a:pt x="289222" y="2937659"/>
                      </a:lnTo>
                      <a:lnTo>
                        <a:pt x="468144" y="2937659"/>
                      </a:lnTo>
                      <a:lnTo>
                        <a:pt x="468144" y="2577619"/>
                      </a:lnTo>
                      <a:close/>
                      <a:moveTo>
                        <a:pt x="3379043" y="2474382"/>
                      </a:moveTo>
                      <a:lnTo>
                        <a:pt x="3379043" y="2682022"/>
                      </a:lnTo>
                      <a:lnTo>
                        <a:pt x="3628183" y="2682022"/>
                      </a:lnTo>
                      <a:lnTo>
                        <a:pt x="3628183" y="2474382"/>
                      </a:lnTo>
                      <a:close/>
                      <a:moveTo>
                        <a:pt x="2945132" y="2474382"/>
                      </a:moveTo>
                      <a:lnTo>
                        <a:pt x="2945132" y="2682022"/>
                      </a:lnTo>
                      <a:lnTo>
                        <a:pt x="3194272" y="2682022"/>
                      </a:lnTo>
                      <a:lnTo>
                        <a:pt x="3194272" y="2474382"/>
                      </a:lnTo>
                      <a:close/>
                      <a:moveTo>
                        <a:pt x="2514947" y="2474382"/>
                      </a:moveTo>
                      <a:lnTo>
                        <a:pt x="2514947" y="2682022"/>
                      </a:lnTo>
                      <a:lnTo>
                        <a:pt x="2764087" y="2682022"/>
                      </a:lnTo>
                      <a:lnTo>
                        <a:pt x="2764087" y="2474382"/>
                      </a:lnTo>
                      <a:close/>
                      <a:moveTo>
                        <a:pt x="3379043" y="2084229"/>
                      </a:moveTo>
                      <a:lnTo>
                        <a:pt x="3379043" y="2291869"/>
                      </a:lnTo>
                      <a:lnTo>
                        <a:pt x="3628183" y="2291869"/>
                      </a:lnTo>
                      <a:lnTo>
                        <a:pt x="3628183" y="2084229"/>
                      </a:lnTo>
                      <a:close/>
                      <a:moveTo>
                        <a:pt x="2945132" y="2084229"/>
                      </a:moveTo>
                      <a:lnTo>
                        <a:pt x="2945132" y="2291869"/>
                      </a:lnTo>
                      <a:lnTo>
                        <a:pt x="3194272" y="2291869"/>
                      </a:lnTo>
                      <a:lnTo>
                        <a:pt x="3194272" y="2084229"/>
                      </a:lnTo>
                      <a:close/>
                      <a:moveTo>
                        <a:pt x="2514947" y="2084229"/>
                      </a:moveTo>
                      <a:lnTo>
                        <a:pt x="2514947" y="2291869"/>
                      </a:lnTo>
                      <a:lnTo>
                        <a:pt x="2764087" y="2291869"/>
                      </a:lnTo>
                      <a:lnTo>
                        <a:pt x="2764087" y="2084229"/>
                      </a:lnTo>
                      <a:close/>
                      <a:moveTo>
                        <a:pt x="2124144" y="1714020"/>
                      </a:moveTo>
                      <a:lnTo>
                        <a:pt x="2124144" y="2164020"/>
                      </a:lnTo>
                      <a:lnTo>
                        <a:pt x="1296144" y="2164020"/>
                      </a:lnTo>
                      <a:close/>
                      <a:moveTo>
                        <a:pt x="197090" y="609603"/>
                      </a:moveTo>
                      <a:lnTo>
                        <a:pt x="525322" y="609603"/>
                      </a:lnTo>
                      <a:lnTo>
                        <a:pt x="584058" y="2101023"/>
                      </a:lnTo>
                      <a:lnTo>
                        <a:pt x="1296144" y="1714020"/>
                      </a:lnTo>
                      <a:lnTo>
                        <a:pt x="1296144" y="2164020"/>
                      </a:lnTo>
                      <a:lnTo>
                        <a:pt x="586539" y="2164020"/>
                      </a:lnTo>
                      <a:lnTo>
                        <a:pt x="590547" y="2265787"/>
                      </a:lnTo>
                      <a:lnTo>
                        <a:pt x="2232248" y="2265787"/>
                      </a:lnTo>
                      <a:lnTo>
                        <a:pt x="2232248" y="1954513"/>
                      </a:lnTo>
                      <a:lnTo>
                        <a:pt x="2232248" y="1054513"/>
                      </a:lnTo>
                      <a:lnTo>
                        <a:pt x="3888248" y="1954513"/>
                      </a:lnTo>
                      <a:lnTo>
                        <a:pt x="3888432" y="1954513"/>
                      </a:lnTo>
                      <a:lnTo>
                        <a:pt x="3888432" y="3921971"/>
                      </a:lnTo>
                      <a:lnTo>
                        <a:pt x="2304256" y="3921971"/>
                      </a:lnTo>
                      <a:lnTo>
                        <a:pt x="2232248" y="3921971"/>
                      </a:lnTo>
                      <a:lnTo>
                        <a:pt x="772857" y="3921971"/>
                      </a:lnTo>
                      <a:lnTo>
                        <a:pt x="772857" y="3290059"/>
                      </a:lnTo>
                      <a:lnTo>
                        <a:pt x="361206" y="3290059"/>
                      </a:lnTo>
                      <a:lnTo>
                        <a:pt x="361206" y="3921971"/>
                      </a:lnTo>
                      <a:lnTo>
                        <a:pt x="0" y="3921971"/>
                      </a:lnTo>
                      <a:lnTo>
                        <a:pt x="0" y="2265787"/>
                      </a:lnTo>
                      <a:lnTo>
                        <a:pt x="131865" y="2265787"/>
                      </a:lnTo>
                      <a:close/>
                      <a:moveTo>
                        <a:pt x="929888" y="0"/>
                      </a:moveTo>
                      <a:cubicBezTo>
                        <a:pt x="1019595" y="0"/>
                        <a:pt x="1124659" y="30463"/>
                        <a:pt x="1166726" y="102575"/>
                      </a:cubicBezTo>
                      <a:cubicBezTo>
                        <a:pt x="1212070" y="48192"/>
                        <a:pt x="1255094" y="19511"/>
                        <a:pt x="1304210" y="14210"/>
                      </a:cubicBezTo>
                      <a:cubicBezTo>
                        <a:pt x="1353326" y="8909"/>
                        <a:pt x="1418945" y="35057"/>
                        <a:pt x="1461423" y="70767"/>
                      </a:cubicBezTo>
                      <a:cubicBezTo>
                        <a:pt x="1500648" y="39845"/>
                        <a:pt x="1550404" y="23049"/>
                        <a:pt x="1604082" y="23049"/>
                      </a:cubicBezTo>
                      <a:cubicBezTo>
                        <a:pt x="1692530" y="23049"/>
                        <a:pt x="1770327" y="68651"/>
                        <a:pt x="1814928" y="137833"/>
                      </a:cubicBezTo>
                      <a:cubicBezTo>
                        <a:pt x="1859765" y="69447"/>
                        <a:pt x="1937139" y="24416"/>
                        <a:pt x="2025031" y="24416"/>
                      </a:cubicBezTo>
                      <a:cubicBezTo>
                        <a:pt x="2135143" y="24416"/>
                        <a:pt x="2228747" y="95092"/>
                        <a:pt x="2261925" y="193913"/>
                      </a:cubicBezTo>
                      <a:cubicBezTo>
                        <a:pt x="2262329" y="193791"/>
                        <a:pt x="2262735" y="193790"/>
                        <a:pt x="2263140" y="193790"/>
                      </a:cubicBezTo>
                      <a:cubicBezTo>
                        <a:pt x="2402209" y="193790"/>
                        <a:pt x="2514947" y="306528"/>
                        <a:pt x="2514947" y="445597"/>
                      </a:cubicBezTo>
                      <a:cubicBezTo>
                        <a:pt x="2514947" y="584666"/>
                        <a:pt x="2402209" y="697404"/>
                        <a:pt x="2263140" y="697404"/>
                      </a:cubicBezTo>
                      <a:cubicBezTo>
                        <a:pt x="2176391" y="697404"/>
                        <a:pt x="2099888" y="653537"/>
                        <a:pt x="2054640" y="586750"/>
                      </a:cubicBezTo>
                      <a:cubicBezTo>
                        <a:pt x="2010395" y="653762"/>
                        <a:pt x="1934062" y="697404"/>
                        <a:pt x="1847535" y="697404"/>
                      </a:cubicBezTo>
                      <a:cubicBezTo>
                        <a:pt x="1789311" y="697404"/>
                        <a:pt x="1735702" y="677642"/>
                        <a:pt x="1693695" y="643630"/>
                      </a:cubicBezTo>
                      <a:cubicBezTo>
                        <a:pt x="1651689" y="677642"/>
                        <a:pt x="1598080" y="697404"/>
                        <a:pt x="1539855" y="697404"/>
                      </a:cubicBezTo>
                      <a:cubicBezTo>
                        <a:pt x="1441551" y="697404"/>
                        <a:pt x="1356403" y="641072"/>
                        <a:pt x="1315888" y="558445"/>
                      </a:cubicBezTo>
                      <a:cubicBezTo>
                        <a:pt x="1272229" y="598661"/>
                        <a:pt x="1206400" y="634839"/>
                        <a:pt x="1149712" y="622576"/>
                      </a:cubicBezTo>
                      <a:cubicBezTo>
                        <a:pt x="1096483" y="611061"/>
                        <a:pt x="1025744" y="572014"/>
                        <a:pt x="984978" y="498638"/>
                      </a:cubicBezTo>
                      <a:cubicBezTo>
                        <a:pt x="959504" y="574665"/>
                        <a:pt x="887516" y="629050"/>
                        <a:pt x="802824" y="629050"/>
                      </a:cubicBezTo>
                      <a:cubicBezTo>
                        <a:pt x="724492" y="629050"/>
                        <a:pt x="657026" y="582526"/>
                        <a:pt x="627413" y="515210"/>
                      </a:cubicBezTo>
                      <a:cubicBezTo>
                        <a:pt x="584988" y="553591"/>
                        <a:pt x="527392" y="574026"/>
                        <a:pt x="479717" y="567162"/>
                      </a:cubicBezTo>
                      <a:cubicBezTo>
                        <a:pt x="439788" y="561414"/>
                        <a:pt x="406466" y="547383"/>
                        <a:pt x="379767" y="527160"/>
                      </a:cubicBezTo>
                      <a:cubicBezTo>
                        <a:pt x="310874" y="498171"/>
                        <a:pt x="262300" y="430445"/>
                        <a:pt x="261518" y="351249"/>
                      </a:cubicBezTo>
                      <a:cubicBezTo>
                        <a:pt x="261425" y="351089"/>
                        <a:pt x="261381" y="350918"/>
                        <a:pt x="261338" y="350746"/>
                      </a:cubicBezTo>
                      <a:cubicBezTo>
                        <a:pt x="228153" y="316942"/>
                        <a:pt x="208360" y="270473"/>
                        <a:pt x="208360" y="219381"/>
                      </a:cubicBezTo>
                      <a:cubicBezTo>
                        <a:pt x="208360" y="112466"/>
                        <a:pt x="295031" y="25795"/>
                        <a:pt x="401946" y="25795"/>
                      </a:cubicBezTo>
                      <a:cubicBezTo>
                        <a:pt x="425158" y="25795"/>
                        <a:pt x="447416" y="29880"/>
                        <a:pt x="467791" y="38056"/>
                      </a:cubicBezTo>
                      <a:cubicBezTo>
                        <a:pt x="585794" y="17893"/>
                        <a:pt x="696162" y="87852"/>
                        <a:pt x="737322" y="124235"/>
                      </a:cubicBezTo>
                      <a:cubicBezTo>
                        <a:pt x="782627" y="68126"/>
                        <a:pt x="852143" y="0"/>
                        <a:pt x="929888"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29" name="Rectangle 24">
                  <a:extLst>
                    <a:ext uri="{FF2B5EF4-FFF2-40B4-BE49-F238E27FC236}">
                      <a16:creationId xmlns:a16="http://schemas.microsoft.com/office/drawing/2014/main" id="{9CACF546-3DA6-0D83-AC36-3344B5D467E1}"/>
                    </a:ext>
                  </a:extLst>
                </p:cNvPr>
                <p:cNvSpPr>
                  <a:spLocks noChangeAspect="1"/>
                </p:cNvSpPr>
                <p:nvPr/>
              </p:nvSpPr>
              <p:spPr>
                <a:xfrm rot="20700000">
                  <a:off x="2307865" y="1808900"/>
                  <a:ext cx="456968" cy="360000"/>
                </a:xfrm>
                <a:custGeom>
                  <a:avLst/>
                  <a:gdLst/>
                  <a:ahLst/>
                  <a:cxnLst/>
                  <a:rect l="l" t="t" r="r" b="b"/>
                  <a:pathLst>
                    <a:path w="3805825" h="2998234">
                      <a:moveTo>
                        <a:pt x="571963" y="2092124"/>
                      </a:moveTo>
                      <a:lnTo>
                        <a:pt x="465390" y="2092124"/>
                      </a:lnTo>
                      <a:lnTo>
                        <a:pt x="571963" y="2198697"/>
                      </a:lnTo>
                      <a:close/>
                      <a:moveTo>
                        <a:pt x="571962" y="1939097"/>
                      </a:moveTo>
                      <a:lnTo>
                        <a:pt x="465390" y="2045669"/>
                      </a:lnTo>
                      <a:lnTo>
                        <a:pt x="571962" y="2045669"/>
                      </a:lnTo>
                      <a:close/>
                      <a:moveTo>
                        <a:pt x="724990" y="2092124"/>
                      </a:moveTo>
                      <a:lnTo>
                        <a:pt x="618417" y="2092124"/>
                      </a:lnTo>
                      <a:lnTo>
                        <a:pt x="618418" y="2198697"/>
                      </a:lnTo>
                      <a:close/>
                      <a:moveTo>
                        <a:pt x="618418" y="1939104"/>
                      </a:moveTo>
                      <a:lnTo>
                        <a:pt x="618417" y="2045669"/>
                      </a:lnTo>
                      <a:lnTo>
                        <a:pt x="724982" y="2045669"/>
                      </a:lnTo>
                      <a:close/>
                      <a:moveTo>
                        <a:pt x="760612" y="1901643"/>
                      </a:moveTo>
                      <a:lnTo>
                        <a:pt x="654047" y="1901643"/>
                      </a:lnTo>
                      <a:lnTo>
                        <a:pt x="760612" y="2008208"/>
                      </a:lnTo>
                      <a:close/>
                      <a:moveTo>
                        <a:pt x="760612" y="1748616"/>
                      </a:moveTo>
                      <a:lnTo>
                        <a:pt x="654040" y="1855188"/>
                      </a:lnTo>
                      <a:lnTo>
                        <a:pt x="760612" y="1855188"/>
                      </a:lnTo>
                      <a:close/>
                      <a:moveTo>
                        <a:pt x="913640" y="1901643"/>
                      </a:moveTo>
                      <a:lnTo>
                        <a:pt x="807067" y="1901643"/>
                      </a:lnTo>
                      <a:lnTo>
                        <a:pt x="807067" y="2008216"/>
                      </a:lnTo>
                      <a:close/>
                      <a:moveTo>
                        <a:pt x="807067" y="1748615"/>
                      </a:moveTo>
                      <a:lnTo>
                        <a:pt x="807067" y="1855188"/>
                      </a:lnTo>
                      <a:lnTo>
                        <a:pt x="913640" y="1855188"/>
                      </a:lnTo>
                      <a:close/>
                      <a:moveTo>
                        <a:pt x="953368" y="1708887"/>
                      </a:moveTo>
                      <a:lnTo>
                        <a:pt x="846796" y="1708887"/>
                      </a:lnTo>
                      <a:lnTo>
                        <a:pt x="953368" y="1815459"/>
                      </a:lnTo>
                      <a:close/>
                      <a:moveTo>
                        <a:pt x="953368" y="1555860"/>
                      </a:moveTo>
                      <a:lnTo>
                        <a:pt x="846796" y="1662432"/>
                      </a:lnTo>
                      <a:lnTo>
                        <a:pt x="953368" y="1662432"/>
                      </a:lnTo>
                      <a:close/>
                      <a:moveTo>
                        <a:pt x="1106396" y="1708887"/>
                      </a:moveTo>
                      <a:lnTo>
                        <a:pt x="999823" y="1708887"/>
                      </a:lnTo>
                      <a:lnTo>
                        <a:pt x="999823" y="1815460"/>
                      </a:lnTo>
                      <a:close/>
                      <a:moveTo>
                        <a:pt x="999823" y="1555860"/>
                      </a:moveTo>
                      <a:lnTo>
                        <a:pt x="999823" y="1662432"/>
                      </a:lnTo>
                      <a:lnTo>
                        <a:pt x="1106396" y="1662432"/>
                      </a:lnTo>
                      <a:close/>
                      <a:moveTo>
                        <a:pt x="1144754" y="1514764"/>
                      </a:moveTo>
                      <a:lnTo>
                        <a:pt x="1038182" y="1514764"/>
                      </a:lnTo>
                      <a:lnTo>
                        <a:pt x="1144754" y="1621337"/>
                      </a:lnTo>
                      <a:close/>
                      <a:moveTo>
                        <a:pt x="1144754" y="1361737"/>
                      </a:moveTo>
                      <a:lnTo>
                        <a:pt x="1038182" y="1468309"/>
                      </a:lnTo>
                      <a:lnTo>
                        <a:pt x="1144754" y="1468309"/>
                      </a:lnTo>
                      <a:close/>
                      <a:moveTo>
                        <a:pt x="1297782" y="1514764"/>
                      </a:moveTo>
                      <a:lnTo>
                        <a:pt x="1191209" y="1514764"/>
                      </a:lnTo>
                      <a:lnTo>
                        <a:pt x="1191209" y="1621337"/>
                      </a:lnTo>
                      <a:close/>
                      <a:moveTo>
                        <a:pt x="1191209" y="1361737"/>
                      </a:moveTo>
                      <a:lnTo>
                        <a:pt x="1191209" y="1468309"/>
                      </a:lnTo>
                      <a:lnTo>
                        <a:pt x="1297782" y="1468309"/>
                      </a:lnTo>
                      <a:close/>
                      <a:moveTo>
                        <a:pt x="1335838" y="1323681"/>
                      </a:moveTo>
                      <a:lnTo>
                        <a:pt x="1229266" y="1323681"/>
                      </a:lnTo>
                      <a:lnTo>
                        <a:pt x="1335838" y="1430253"/>
                      </a:lnTo>
                      <a:close/>
                      <a:moveTo>
                        <a:pt x="1335838" y="1170654"/>
                      </a:moveTo>
                      <a:lnTo>
                        <a:pt x="1229266" y="1277226"/>
                      </a:lnTo>
                      <a:lnTo>
                        <a:pt x="1335838" y="1277226"/>
                      </a:lnTo>
                      <a:close/>
                      <a:moveTo>
                        <a:pt x="1488865" y="1323681"/>
                      </a:moveTo>
                      <a:lnTo>
                        <a:pt x="1382293" y="1323681"/>
                      </a:lnTo>
                      <a:lnTo>
                        <a:pt x="1382293" y="1430253"/>
                      </a:lnTo>
                      <a:close/>
                      <a:moveTo>
                        <a:pt x="1382293" y="1170653"/>
                      </a:moveTo>
                      <a:lnTo>
                        <a:pt x="1382293" y="1277226"/>
                      </a:lnTo>
                      <a:lnTo>
                        <a:pt x="1488865" y="1277226"/>
                      </a:lnTo>
                      <a:close/>
                      <a:moveTo>
                        <a:pt x="2914702" y="2523007"/>
                      </a:moveTo>
                      <a:cubicBezTo>
                        <a:pt x="2900642" y="2508947"/>
                        <a:pt x="2877845" y="2508947"/>
                        <a:pt x="2863784" y="2523007"/>
                      </a:cubicBezTo>
                      <a:cubicBezTo>
                        <a:pt x="2849724" y="2537067"/>
                        <a:pt x="2849724" y="2559864"/>
                        <a:pt x="2863784" y="2573924"/>
                      </a:cubicBezTo>
                      <a:cubicBezTo>
                        <a:pt x="2877845" y="2587985"/>
                        <a:pt x="2900642" y="2587985"/>
                        <a:pt x="2914702" y="2573924"/>
                      </a:cubicBezTo>
                      <a:cubicBezTo>
                        <a:pt x="2928762" y="2559864"/>
                        <a:pt x="2928762" y="2537067"/>
                        <a:pt x="2914702" y="2523007"/>
                      </a:cubicBezTo>
                      <a:close/>
                      <a:moveTo>
                        <a:pt x="1526922" y="1132597"/>
                      </a:moveTo>
                      <a:lnTo>
                        <a:pt x="1420350" y="1132596"/>
                      </a:lnTo>
                      <a:lnTo>
                        <a:pt x="1526922" y="1239169"/>
                      </a:lnTo>
                      <a:close/>
                      <a:moveTo>
                        <a:pt x="1526922" y="979569"/>
                      </a:moveTo>
                      <a:lnTo>
                        <a:pt x="1420350" y="1086141"/>
                      </a:lnTo>
                      <a:lnTo>
                        <a:pt x="1526922" y="1086142"/>
                      </a:lnTo>
                      <a:close/>
                      <a:moveTo>
                        <a:pt x="1679950" y="1132597"/>
                      </a:moveTo>
                      <a:lnTo>
                        <a:pt x="1573377" y="1132597"/>
                      </a:lnTo>
                      <a:lnTo>
                        <a:pt x="1573377" y="1239169"/>
                      </a:lnTo>
                      <a:close/>
                      <a:moveTo>
                        <a:pt x="1573377" y="979569"/>
                      </a:moveTo>
                      <a:lnTo>
                        <a:pt x="1573377" y="1086142"/>
                      </a:lnTo>
                      <a:lnTo>
                        <a:pt x="1679950" y="1086142"/>
                      </a:lnTo>
                      <a:close/>
                      <a:moveTo>
                        <a:pt x="1718007" y="941512"/>
                      </a:moveTo>
                      <a:lnTo>
                        <a:pt x="1611434" y="941512"/>
                      </a:lnTo>
                      <a:lnTo>
                        <a:pt x="1718007" y="1048085"/>
                      </a:lnTo>
                      <a:close/>
                      <a:moveTo>
                        <a:pt x="1718006" y="788485"/>
                      </a:moveTo>
                      <a:lnTo>
                        <a:pt x="1611434" y="895057"/>
                      </a:lnTo>
                      <a:lnTo>
                        <a:pt x="1718006" y="895057"/>
                      </a:lnTo>
                      <a:close/>
                      <a:moveTo>
                        <a:pt x="1871034" y="941512"/>
                      </a:moveTo>
                      <a:lnTo>
                        <a:pt x="1764461" y="941512"/>
                      </a:lnTo>
                      <a:lnTo>
                        <a:pt x="1764462" y="1048085"/>
                      </a:lnTo>
                      <a:close/>
                      <a:moveTo>
                        <a:pt x="1764461" y="788485"/>
                      </a:moveTo>
                      <a:lnTo>
                        <a:pt x="1764462" y="895057"/>
                      </a:lnTo>
                      <a:lnTo>
                        <a:pt x="1871034" y="895057"/>
                      </a:lnTo>
                      <a:close/>
                      <a:moveTo>
                        <a:pt x="3382381" y="1946466"/>
                      </a:moveTo>
                      <a:lnTo>
                        <a:pt x="2893361" y="2435486"/>
                      </a:lnTo>
                      <a:lnTo>
                        <a:pt x="2933988" y="2428503"/>
                      </a:lnTo>
                      <a:lnTo>
                        <a:pt x="3009207" y="2503722"/>
                      </a:lnTo>
                      <a:lnTo>
                        <a:pt x="3003173" y="2538827"/>
                      </a:lnTo>
                      <a:lnTo>
                        <a:pt x="3488958" y="2053042"/>
                      </a:lnTo>
                      <a:lnTo>
                        <a:pt x="3388629" y="1952714"/>
                      </a:lnTo>
                      <a:close/>
                      <a:moveTo>
                        <a:pt x="2405874" y="794872"/>
                      </a:moveTo>
                      <a:lnTo>
                        <a:pt x="2299301" y="794872"/>
                      </a:lnTo>
                      <a:lnTo>
                        <a:pt x="2405874" y="901444"/>
                      </a:lnTo>
                      <a:close/>
                      <a:moveTo>
                        <a:pt x="2789111" y="1176277"/>
                      </a:moveTo>
                      <a:lnTo>
                        <a:pt x="2682538" y="1176278"/>
                      </a:lnTo>
                      <a:lnTo>
                        <a:pt x="2789111" y="1282850"/>
                      </a:lnTo>
                      <a:close/>
                      <a:moveTo>
                        <a:pt x="2596355" y="983521"/>
                      </a:moveTo>
                      <a:lnTo>
                        <a:pt x="2489782" y="983522"/>
                      </a:lnTo>
                      <a:lnTo>
                        <a:pt x="2596355" y="1090094"/>
                      </a:lnTo>
                      <a:close/>
                      <a:moveTo>
                        <a:pt x="3174317" y="1558747"/>
                      </a:moveTo>
                      <a:lnTo>
                        <a:pt x="3067745" y="1558747"/>
                      </a:lnTo>
                      <a:lnTo>
                        <a:pt x="3174317" y="1665320"/>
                      </a:lnTo>
                      <a:close/>
                      <a:moveTo>
                        <a:pt x="2983234" y="1367664"/>
                      </a:moveTo>
                      <a:lnTo>
                        <a:pt x="2876661" y="1367664"/>
                      </a:lnTo>
                      <a:lnTo>
                        <a:pt x="2983234" y="1474236"/>
                      </a:lnTo>
                      <a:close/>
                      <a:moveTo>
                        <a:pt x="3556486" y="1940915"/>
                      </a:moveTo>
                      <a:lnTo>
                        <a:pt x="3449914" y="1940915"/>
                      </a:lnTo>
                      <a:lnTo>
                        <a:pt x="3556487" y="2047488"/>
                      </a:lnTo>
                      <a:close/>
                      <a:moveTo>
                        <a:pt x="3365402" y="1749831"/>
                      </a:moveTo>
                      <a:lnTo>
                        <a:pt x="3258830" y="1749831"/>
                      </a:lnTo>
                      <a:lnTo>
                        <a:pt x="3365402" y="1856404"/>
                      </a:lnTo>
                      <a:close/>
                      <a:moveTo>
                        <a:pt x="3761426" y="2144804"/>
                      </a:moveTo>
                      <a:lnTo>
                        <a:pt x="3654853" y="2144804"/>
                      </a:lnTo>
                      <a:lnTo>
                        <a:pt x="3761426" y="2251377"/>
                      </a:lnTo>
                      <a:close/>
                      <a:moveTo>
                        <a:pt x="2405874" y="657532"/>
                      </a:moveTo>
                      <a:lnTo>
                        <a:pt x="2314989" y="748417"/>
                      </a:lnTo>
                      <a:lnTo>
                        <a:pt x="2405874" y="748417"/>
                      </a:lnTo>
                      <a:close/>
                      <a:moveTo>
                        <a:pt x="2558894" y="794872"/>
                      </a:moveTo>
                      <a:lnTo>
                        <a:pt x="2452329" y="794872"/>
                      </a:lnTo>
                      <a:lnTo>
                        <a:pt x="2452329" y="901437"/>
                      </a:lnTo>
                      <a:close/>
                      <a:moveTo>
                        <a:pt x="2596355" y="830501"/>
                      </a:moveTo>
                      <a:lnTo>
                        <a:pt x="2489790" y="937067"/>
                      </a:lnTo>
                      <a:lnTo>
                        <a:pt x="2596355" y="937067"/>
                      </a:lnTo>
                      <a:close/>
                      <a:moveTo>
                        <a:pt x="2942138" y="1176278"/>
                      </a:moveTo>
                      <a:lnTo>
                        <a:pt x="2835566" y="1176277"/>
                      </a:lnTo>
                      <a:lnTo>
                        <a:pt x="2835566" y="1282850"/>
                      </a:lnTo>
                      <a:close/>
                      <a:moveTo>
                        <a:pt x="2789111" y="1023250"/>
                      </a:moveTo>
                      <a:lnTo>
                        <a:pt x="2682538" y="1129823"/>
                      </a:lnTo>
                      <a:lnTo>
                        <a:pt x="2789111" y="1129823"/>
                      </a:lnTo>
                      <a:close/>
                      <a:moveTo>
                        <a:pt x="2749382" y="983521"/>
                      </a:moveTo>
                      <a:lnTo>
                        <a:pt x="2642810" y="983522"/>
                      </a:lnTo>
                      <a:lnTo>
                        <a:pt x="2642810" y="1090094"/>
                      </a:lnTo>
                      <a:close/>
                      <a:moveTo>
                        <a:pt x="3327345" y="1558747"/>
                      </a:moveTo>
                      <a:lnTo>
                        <a:pt x="3220772" y="1558747"/>
                      </a:lnTo>
                      <a:lnTo>
                        <a:pt x="3220772" y="1665320"/>
                      </a:lnTo>
                      <a:close/>
                      <a:moveTo>
                        <a:pt x="3174317" y="1405720"/>
                      </a:moveTo>
                      <a:lnTo>
                        <a:pt x="3067745" y="1512292"/>
                      </a:lnTo>
                      <a:lnTo>
                        <a:pt x="3174317" y="1512292"/>
                      </a:lnTo>
                      <a:close/>
                      <a:moveTo>
                        <a:pt x="3136261" y="1367664"/>
                      </a:moveTo>
                      <a:lnTo>
                        <a:pt x="3029688" y="1367664"/>
                      </a:lnTo>
                      <a:lnTo>
                        <a:pt x="3029689" y="1474236"/>
                      </a:lnTo>
                      <a:close/>
                      <a:moveTo>
                        <a:pt x="2983234" y="1214636"/>
                      </a:moveTo>
                      <a:lnTo>
                        <a:pt x="2876661" y="1321209"/>
                      </a:lnTo>
                      <a:lnTo>
                        <a:pt x="2983234" y="1321209"/>
                      </a:lnTo>
                      <a:close/>
                      <a:moveTo>
                        <a:pt x="3709514" y="1940915"/>
                      </a:moveTo>
                      <a:lnTo>
                        <a:pt x="3602941" y="1940915"/>
                      </a:lnTo>
                      <a:lnTo>
                        <a:pt x="3602942" y="2047488"/>
                      </a:lnTo>
                      <a:close/>
                      <a:moveTo>
                        <a:pt x="3556487" y="1787888"/>
                      </a:moveTo>
                      <a:lnTo>
                        <a:pt x="3449914" y="1894460"/>
                      </a:lnTo>
                      <a:lnTo>
                        <a:pt x="3556486" y="1894460"/>
                      </a:lnTo>
                      <a:close/>
                      <a:moveTo>
                        <a:pt x="3518430" y="1749831"/>
                      </a:moveTo>
                      <a:lnTo>
                        <a:pt x="3411857" y="1749831"/>
                      </a:lnTo>
                      <a:lnTo>
                        <a:pt x="3411857" y="1856403"/>
                      </a:lnTo>
                      <a:close/>
                      <a:moveTo>
                        <a:pt x="3365402" y="1596803"/>
                      </a:moveTo>
                      <a:lnTo>
                        <a:pt x="3258830" y="1703376"/>
                      </a:lnTo>
                      <a:lnTo>
                        <a:pt x="3365402" y="1703376"/>
                      </a:lnTo>
                      <a:close/>
                      <a:moveTo>
                        <a:pt x="3761426" y="1991777"/>
                      </a:moveTo>
                      <a:lnTo>
                        <a:pt x="3654853" y="2098349"/>
                      </a:lnTo>
                      <a:lnTo>
                        <a:pt x="3761426" y="2098349"/>
                      </a:lnTo>
                      <a:close/>
                      <a:moveTo>
                        <a:pt x="2452329" y="641845"/>
                      </a:moveTo>
                      <a:lnTo>
                        <a:pt x="2452329" y="748417"/>
                      </a:lnTo>
                      <a:lnTo>
                        <a:pt x="2558901" y="748417"/>
                      </a:lnTo>
                      <a:close/>
                      <a:moveTo>
                        <a:pt x="2835566" y="1023250"/>
                      </a:moveTo>
                      <a:lnTo>
                        <a:pt x="2835566" y="1129822"/>
                      </a:lnTo>
                      <a:lnTo>
                        <a:pt x="2942138" y="1129822"/>
                      </a:lnTo>
                      <a:close/>
                      <a:moveTo>
                        <a:pt x="2642810" y="830494"/>
                      </a:moveTo>
                      <a:lnTo>
                        <a:pt x="2642810" y="937066"/>
                      </a:lnTo>
                      <a:lnTo>
                        <a:pt x="2749382" y="937066"/>
                      </a:lnTo>
                      <a:close/>
                      <a:moveTo>
                        <a:pt x="3220772" y="1405720"/>
                      </a:moveTo>
                      <a:lnTo>
                        <a:pt x="3220772" y="1512292"/>
                      </a:lnTo>
                      <a:lnTo>
                        <a:pt x="3327344" y="1512292"/>
                      </a:lnTo>
                      <a:close/>
                      <a:moveTo>
                        <a:pt x="3029688" y="1214636"/>
                      </a:moveTo>
                      <a:lnTo>
                        <a:pt x="3029688" y="1321209"/>
                      </a:lnTo>
                      <a:lnTo>
                        <a:pt x="3136261" y="1321209"/>
                      </a:lnTo>
                      <a:close/>
                      <a:moveTo>
                        <a:pt x="3602941" y="1787888"/>
                      </a:moveTo>
                      <a:lnTo>
                        <a:pt x="3602941" y="1894460"/>
                      </a:lnTo>
                      <a:lnTo>
                        <a:pt x="3709514" y="1894460"/>
                      </a:lnTo>
                      <a:close/>
                      <a:moveTo>
                        <a:pt x="3411857" y="1596803"/>
                      </a:moveTo>
                      <a:lnTo>
                        <a:pt x="3411857" y="1703376"/>
                      </a:lnTo>
                      <a:lnTo>
                        <a:pt x="3518429" y="1703376"/>
                      </a:lnTo>
                      <a:close/>
                      <a:moveTo>
                        <a:pt x="2353083" y="150965"/>
                      </a:moveTo>
                      <a:lnTo>
                        <a:pt x="2025288" y="132265"/>
                      </a:lnTo>
                      <a:lnTo>
                        <a:pt x="2071608" y="178585"/>
                      </a:lnTo>
                      <a:lnTo>
                        <a:pt x="2093619" y="156574"/>
                      </a:lnTo>
                      <a:lnTo>
                        <a:pt x="2220546" y="283501"/>
                      </a:lnTo>
                      <a:close/>
                      <a:moveTo>
                        <a:pt x="2523312" y="286240"/>
                      </a:moveTo>
                      <a:lnTo>
                        <a:pt x="2373298" y="436253"/>
                      </a:lnTo>
                      <a:lnTo>
                        <a:pt x="2500225" y="563180"/>
                      </a:lnTo>
                      <a:lnTo>
                        <a:pt x="2473487" y="589919"/>
                      </a:lnTo>
                      <a:lnTo>
                        <a:pt x="2618667" y="735099"/>
                      </a:lnTo>
                      <a:lnTo>
                        <a:pt x="2619582" y="734183"/>
                      </a:lnTo>
                      <a:lnTo>
                        <a:pt x="2812338" y="926939"/>
                      </a:lnTo>
                      <a:lnTo>
                        <a:pt x="2845693" y="960294"/>
                      </a:lnTo>
                      <a:lnTo>
                        <a:pt x="3005093" y="1119693"/>
                      </a:lnTo>
                      <a:lnTo>
                        <a:pt x="3006461" y="1118325"/>
                      </a:lnTo>
                      <a:lnTo>
                        <a:pt x="3197545" y="1309409"/>
                      </a:lnTo>
                      <a:lnTo>
                        <a:pt x="3232572" y="1344436"/>
                      </a:lnTo>
                      <a:lnTo>
                        <a:pt x="3246403" y="1358267"/>
                      </a:lnTo>
                      <a:close/>
                      <a:moveTo>
                        <a:pt x="2523816" y="30335"/>
                      </a:moveTo>
                      <a:lnTo>
                        <a:pt x="2626629" y="133149"/>
                      </a:lnTo>
                      <a:lnTo>
                        <a:pt x="2552082" y="207696"/>
                      </a:lnTo>
                      <a:lnTo>
                        <a:pt x="2576968" y="232583"/>
                      </a:lnTo>
                      <a:lnTo>
                        <a:pt x="2575182" y="234369"/>
                      </a:lnTo>
                      <a:lnTo>
                        <a:pt x="3513251" y="1625113"/>
                      </a:lnTo>
                      <a:lnTo>
                        <a:pt x="3579714" y="1691577"/>
                      </a:lnTo>
                      <a:lnTo>
                        <a:pt x="3614741" y="1726603"/>
                      </a:lnTo>
                      <a:lnTo>
                        <a:pt x="3784128" y="1895991"/>
                      </a:lnTo>
                      <a:lnTo>
                        <a:pt x="3784653" y="1895466"/>
                      </a:lnTo>
                      <a:lnTo>
                        <a:pt x="3802957" y="1913770"/>
                      </a:lnTo>
                      <a:lnTo>
                        <a:pt x="3802957" y="1914820"/>
                      </a:lnTo>
                      <a:lnTo>
                        <a:pt x="3805825" y="1917687"/>
                      </a:lnTo>
                      <a:lnTo>
                        <a:pt x="3802957" y="1920555"/>
                      </a:lnTo>
                      <a:lnTo>
                        <a:pt x="3802957" y="2329384"/>
                      </a:lnTo>
                      <a:lnTo>
                        <a:pt x="3784653" y="2347688"/>
                      </a:lnTo>
                      <a:lnTo>
                        <a:pt x="3580239" y="2143274"/>
                      </a:lnTo>
                      <a:lnTo>
                        <a:pt x="3579714" y="2143798"/>
                      </a:lnTo>
                      <a:lnTo>
                        <a:pt x="3514414" y="2078498"/>
                      </a:lnTo>
                      <a:lnTo>
                        <a:pt x="2992605" y="2600306"/>
                      </a:lnTo>
                      <a:lnTo>
                        <a:pt x="2990741" y="2611151"/>
                      </a:lnTo>
                      <a:lnTo>
                        <a:pt x="2771416" y="2767764"/>
                      </a:lnTo>
                      <a:lnTo>
                        <a:pt x="2746140" y="2742487"/>
                      </a:lnTo>
                      <a:lnTo>
                        <a:pt x="2670170" y="2818456"/>
                      </a:lnTo>
                      <a:lnTo>
                        <a:pt x="2651401" y="2799687"/>
                      </a:lnTo>
                      <a:cubicBezTo>
                        <a:pt x="2625528" y="2785735"/>
                        <a:pt x="2592950" y="2788926"/>
                        <a:pt x="2569612" y="2809139"/>
                      </a:cubicBezTo>
                      <a:cubicBezTo>
                        <a:pt x="2540180" y="2834630"/>
                        <a:pt x="2535445" y="2878528"/>
                        <a:pt x="2558763" y="2909709"/>
                      </a:cubicBezTo>
                      <a:cubicBezTo>
                        <a:pt x="2580225" y="2939886"/>
                        <a:pt x="2602221" y="2944074"/>
                        <a:pt x="2698387" y="2956528"/>
                      </a:cubicBezTo>
                      <a:cubicBezTo>
                        <a:pt x="2612716" y="3019512"/>
                        <a:pt x="2549084" y="3004923"/>
                        <a:pt x="2499317" y="2954166"/>
                      </a:cubicBezTo>
                      <a:cubicBezTo>
                        <a:pt x="2449549" y="2903408"/>
                        <a:pt x="2462151" y="2804007"/>
                        <a:pt x="2521014" y="2753027"/>
                      </a:cubicBezTo>
                      <a:cubicBezTo>
                        <a:pt x="2561003" y="2718393"/>
                        <a:pt x="2614554" y="2708748"/>
                        <a:pt x="2661444" y="2725347"/>
                      </a:cubicBezTo>
                      <a:lnTo>
                        <a:pt x="2695222" y="2691569"/>
                      </a:lnTo>
                      <a:lnTo>
                        <a:pt x="2669947" y="2666294"/>
                      </a:lnTo>
                      <a:lnTo>
                        <a:pt x="2810390" y="2469612"/>
                      </a:lnTo>
                      <a:lnTo>
                        <a:pt x="2809356" y="2468579"/>
                      </a:lnTo>
                      <a:lnTo>
                        <a:pt x="2815551" y="2462385"/>
                      </a:lnTo>
                      <a:lnTo>
                        <a:pt x="2826559" y="2446968"/>
                      </a:lnTo>
                      <a:lnTo>
                        <a:pt x="2831882" y="2446053"/>
                      </a:lnTo>
                      <a:lnTo>
                        <a:pt x="3356925" y="1921010"/>
                      </a:lnTo>
                      <a:lnTo>
                        <a:pt x="3353603" y="1917688"/>
                      </a:lnTo>
                      <a:lnTo>
                        <a:pt x="3197545" y="1761630"/>
                      </a:lnTo>
                      <a:lnTo>
                        <a:pt x="3197544" y="1761631"/>
                      </a:lnTo>
                      <a:lnTo>
                        <a:pt x="3006461" y="1570547"/>
                      </a:lnTo>
                      <a:lnTo>
                        <a:pt x="2971434" y="1535520"/>
                      </a:lnTo>
                      <a:lnTo>
                        <a:pt x="2813706" y="1377793"/>
                      </a:lnTo>
                      <a:lnTo>
                        <a:pt x="2812338" y="1379161"/>
                      </a:lnTo>
                      <a:lnTo>
                        <a:pt x="2619582" y="1186405"/>
                      </a:lnTo>
                      <a:lnTo>
                        <a:pt x="2586227" y="1153050"/>
                      </a:lnTo>
                      <a:lnTo>
                        <a:pt x="2430017" y="996839"/>
                      </a:lnTo>
                      <a:lnTo>
                        <a:pt x="2429101" y="997755"/>
                      </a:lnTo>
                      <a:lnTo>
                        <a:pt x="2247376" y="816030"/>
                      </a:lnTo>
                      <a:lnTo>
                        <a:pt x="2194721" y="868684"/>
                      </a:lnTo>
                      <a:lnTo>
                        <a:pt x="2169629" y="843592"/>
                      </a:lnTo>
                      <a:lnTo>
                        <a:pt x="2012511" y="1000710"/>
                      </a:lnTo>
                      <a:lnTo>
                        <a:pt x="1948715" y="936915"/>
                      </a:lnTo>
                      <a:lnTo>
                        <a:pt x="1776261" y="1109369"/>
                      </a:lnTo>
                      <a:lnTo>
                        <a:pt x="1741234" y="1144396"/>
                      </a:lnTo>
                      <a:lnTo>
                        <a:pt x="1585176" y="1300453"/>
                      </a:lnTo>
                      <a:lnTo>
                        <a:pt x="1550150" y="1335480"/>
                      </a:lnTo>
                      <a:lnTo>
                        <a:pt x="1394093" y="1491537"/>
                      </a:lnTo>
                      <a:lnTo>
                        <a:pt x="1359065" y="1526564"/>
                      </a:lnTo>
                      <a:lnTo>
                        <a:pt x="1201338" y="1684291"/>
                      </a:lnTo>
                      <a:lnTo>
                        <a:pt x="1202706" y="1685660"/>
                      </a:lnTo>
                      <a:lnTo>
                        <a:pt x="1009951" y="1878416"/>
                      </a:lnTo>
                      <a:lnTo>
                        <a:pt x="976596" y="1911771"/>
                      </a:lnTo>
                      <a:lnTo>
                        <a:pt x="820385" y="2067981"/>
                      </a:lnTo>
                      <a:lnTo>
                        <a:pt x="821301" y="2068897"/>
                      </a:lnTo>
                      <a:lnTo>
                        <a:pt x="612116" y="2278081"/>
                      </a:lnTo>
                      <a:lnTo>
                        <a:pt x="673628" y="2339593"/>
                      </a:lnTo>
                      <a:lnTo>
                        <a:pt x="567426" y="2445795"/>
                      </a:lnTo>
                      <a:lnTo>
                        <a:pt x="672230" y="2550598"/>
                      </a:lnTo>
                      <a:lnTo>
                        <a:pt x="566028" y="2656800"/>
                      </a:lnTo>
                      <a:lnTo>
                        <a:pt x="0" y="2090772"/>
                      </a:lnTo>
                      <a:lnTo>
                        <a:pt x="106202" y="1984570"/>
                      </a:lnTo>
                      <a:lnTo>
                        <a:pt x="211005" y="2089373"/>
                      </a:lnTo>
                      <a:lnTo>
                        <a:pt x="317206" y="1983171"/>
                      </a:lnTo>
                      <a:lnTo>
                        <a:pt x="386005" y="2051970"/>
                      </a:lnTo>
                      <a:lnTo>
                        <a:pt x="558644" y="1879331"/>
                      </a:lnTo>
                      <a:lnTo>
                        <a:pt x="557729" y="1878415"/>
                      </a:lnTo>
                      <a:lnTo>
                        <a:pt x="750485" y="1685660"/>
                      </a:lnTo>
                      <a:lnTo>
                        <a:pt x="783839" y="1652305"/>
                      </a:lnTo>
                      <a:lnTo>
                        <a:pt x="943239" y="1492905"/>
                      </a:lnTo>
                      <a:lnTo>
                        <a:pt x="941871" y="1491537"/>
                      </a:lnTo>
                      <a:lnTo>
                        <a:pt x="1132954" y="1300453"/>
                      </a:lnTo>
                      <a:lnTo>
                        <a:pt x="1167982" y="1265426"/>
                      </a:lnTo>
                      <a:lnTo>
                        <a:pt x="1324039" y="1109369"/>
                      </a:lnTo>
                      <a:lnTo>
                        <a:pt x="1359065" y="1074342"/>
                      </a:lnTo>
                      <a:lnTo>
                        <a:pt x="1515123" y="918285"/>
                      </a:lnTo>
                      <a:lnTo>
                        <a:pt x="1550150" y="883258"/>
                      </a:lnTo>
                      <a:lnTo>
                        <a:pt x="1722604" y="710804"/>
                      </a:lnTo>
                      <a:lnTo>
                        <a:pt x="1656089" y="644289"/>
                      </a:lnTo>
                      <a:lnTo>
                        <a:pt x="1813208" y="487170"/>
                      </a:lnTo>
                      <a:lnTo>
                        <a:pt x="1788115" y="462078"/>
                      </a:lnTo>
                      <a:lnTo>
                        <a:pt x="1817021" y="433172"/>
                      </a:lnTo>
                      <a:lnTo>
                        <a:pt x="1638436" y="254587"/>
                      </a:lnTo>
                      <a:lnTo>
                        <a:pt x="1893022" y="0"/>
                      </a:lnTo>
                      <a:lnTo>
                        <a:pt x="1948799" y="55777"/>
                      </a:lnTo>
                      <a:lnTo>
                        <a:pt x="2421315" y="82732"/>
                      </a:lnTo>
                      <a:lnTo>
                        <a:pt x="2424216" y="79831"/>
                      </a:lnTo>
                      <a:lnTo>
                        <a:pt x="2449269" y="10488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30" name="Rectangle 41">
                  <a:extLst>
                    <a:ext uri="{FF2B5EF4-FFF2-40B4-BE49-F238E27FC236}">
                      <a16:creationId xmlns:a16="http://schemas.microsoft.com/office/drawing/2014/main" id="{0E344B14-E5B4-3471-8612-6093D82AED05}"/>
                    </a:ext>
                  </a:extLst>
                </p:cNvPr>
                <p:cNvSpPr>
                  <a:spLocks/>
                </p:cNvSpPr>
                <p:nvPr/>
              </p:nvSpPr>
              <p:spPr>
                <a:xfrm rot="19192674">
                  <a:off x="926950" y="2109352"/>
                  <a:ext cx="360000" cy="360000"/>
                </a:xfrm>
                <a:custGeom>
                  <a:avLst/>
                  <a:gdLst/>
                  <a:ahLst/>
                  <a:cxnLst/>
                  <a:rect l="l" t="t" r="r" b="b"/>
                  <a:pathLst>
                    <a:path w="3888423" h="3970014">
                      <a:moveTo>
                        <a:pt x="1259577" y="2471243"/>
                      </a:moveTo>
                      <a:cubicBezTo>
                        <a:pt x="1293292" y="2471243"/>
                        <a:pt x="1320623" y="2543205"/>
                        <a:pt x="1320623" y="2631975"/>
                      </a:cubicBezTo>
                      <a:cubicBezTo>
                        <a:pt x="1320623" y="2720745"/>
                        <a:pt x="1293292" y="2792707"/>
                        <a:pt x="1259577" y="2792707"/>
                      </a:cubicBezTo>
                      <a:cubicBezTo>
                        <a:pt x="1225862" y="2792707"/>
                        <a:pt x="1198531" y="2720745"/>
                        <a:pt x="1198531" y="2631975"/>
                      </a:cubicBezTo>
                      <a:cubicBezTo>
                        <a:pt x="1198531" y="2543205"/>
                        <a:pt x="1225862" y="2471243"/>
                        <a:pt x="1259577" y="2471243"/>
                      </a:cubicBezTo>
                      <a:close/>
                      <a:moveTo>
                        <a:pt x="1710471" y="2470362"/>
                      </a:moveTo>
                      <a:cubicBezTo>
                        <a:pt x="1741030" y="2470028"/>
                        <a:pt x="1768823" y="2488083"/>
                        <a:pt x="1781169" y="2516203"/>
                      </a:cubicBezTo>
                      <a:cubicBezTo>
                        <a:pt x="1793845" y="2545068"/>
                        <a:pt x="1787700" y="2578742"/>
                        <a:pt x="1765642" y="2601268"/>
                      </a:cubicBezTo>
                      <a:cubicBezTo>
                        <a:pt x="1750827" y="2616399"/>
                        <a:pt x="1730831" y="2624459"/>
                        <a:pt x="1710472" y="2623745"/>
                      </a:cubicBezTo>
                      <a:close/>
                      <a:moveTo>
                        <a:pt x="2456093" y="2374056"/>
                      </a:moveTo>
                      <a:lnTo>
                        <a:pt x="2456093" y="2889893"/>
                      </a:lnTo>
                      <a:lnTo>
                        <a:pt x="2566690" y="2889893"/>
                      </a:lnTo>
                      <a:lnTo>
                        <a:pt x="2566690" y="2706284"/>
                      </a:lnTo>
                      <a:lnTo>
                        <a:pt x="2632197" y="2884955"/>
                      </a:lnTo>
                      <a:lnTo>
                        <a:pt x="2635843" y="2883618"/>
                      </a:lnTo>
                      <a:lnTo>
                        <a:pt x="2635843" y="2889893"/>
                      </a:lnTo>
                      <a:lnTo>
                        <a:pt x="2746439" y="2889893"/>
                      </a:lnTo>
                      <a:lnTo>
                        <a:pt x="2746439" y="2374056"/>
                      </a:lnTo>
                      <a:lnTo>
                        <a:pt x="2635843" y="2374056"/>
                      </a:lnTo>
                      <a:lnTo>
                        <a:pt x="2635843" y="2573614"/>
                      </a:lnTo>
                      <a:lnTo>
                        <a:pt x="2566690" y="2385000"/>
                      </a:lnTo>
                      <a:lnTo>
                        <a:pt x="2566690" y="2374056"/>
                      </a:lnTo>
                      <a:close/>
                      <a:moveTo>
                        <a:pt x="2032426" y="2374056"/>
                      </a:moveTo>
                      <a:lnTo>
                        <a:pt x="2032426" y="2889895"/>
                      </a:lnTo>
                      <a:lnTo>
                        <a:pt x="2115405" y="2889895"/>
                      </a:lnTo>
                      <a:lnTo>
                        <a:pt x="2143023" y="2889895"/>
                      </a:lnTo>
                      <a:lnTo>
                        <a:pt x="2308949" y="2889895"/>
                      </a:lnTo>
                      <a:lnTo>
                        <a:pt x="2308949" y="2779299"/>
                      </a:lnTo>
                      <a:lnTo>
                        <a:pt x="2143023" y="2779299"/>
                      </a:lnTo>
                      <a:lnTo>
                        <a:pt x="2143023" y="2686401"/>
                      </a:lnTo>
                      <a:lnTo>
                        <a:pt x="2308949" y="2686401"/>
                      </a:lnTo>
                      <a:lnTo>
                        <a:pt x="2308949" y="2575804"/>
                      </a:lnTo>
                      <a:lnTo>
                        <a:pt x="2143023" y="2575804"/>
                      </a:lnTo>
                      <a:lnTo>
                        <a:pt x="2143023" y="2484653"/>
                      </a:lnTo>
                      <a:lnTo>
                        <a:pt x="2308949" y="2484653"/>
                      </a:lnTo>
                      <a:lnTo>
                        <a:pt x="2308949" y="2374056"/>
                      </a:lnTo>
                      <a:lnTo>
                        <a:pt x="2143023" y="2374056"/>
                      </a:lnTo>
                      <a:lnTo>
                        <a:pt x="2115405" y="2374056"/>
                      </a:lnTo>
                      <a:close/>
                      <a:moveTo>
                        <a:pt x="1259577" y="2374056"/>
                      </a:moveTo>
                      <a:cubicBezTo>
                        <a:pt x="1172187" y="2374056"/>
                        <a:pt x="1101344" y="2489530"/>
                        <a:pt x="1101344" y="2631975"/>
                      </a:cubicBezTo>
                      <a:cubicBezTo>
                        <a:pt x="1101344" y="2774420"/>
                        <a:pt x="1172187" y="2889894"/>
                        <a:pt x="1259577" y="2889894"/>
                      </a:cubicBezTo>
                      <a:cubicBezTo>
                        <a:pt x="1346967" y="2889894"/>
                        <a:pt x="1417810" y="2774420"/>
                        <a:pt x="1417810" y="2631975"/>
                      </a:cubicBezTo>
                      <a:cubicBezTo>
                        <a:pt x="1417810" y="2489530"/>
                        <a:pt x="1346967" y="2374056"/>
                        <a:pt x="1259577" y="2374056"/>
                      </a:cubicBezTo>
                      <a:close/>
                      <a:moveTo>
                        <a:pt x="1599876" y="2366688"/>
                      </a:moveTo>
                      <a:lnTo>
                        <a:pt x="1599875" y="2882524"/>
                      </a:lnTo>
                      <a:lnTo>
                        <a:pt x="1710472" y="2882525"/>
                      </a:lnTo>
                      <a:lnTo>
                        <a:pt x="1710472" y="2723975"/>
                      </a:lnTo>
                      <a:cubicBezTo>
                        <a:pt x="1757507" y="2725624"/>
                        <a:pt x="1803701" y="2707003"/>
                        <a:pt x="1837929" y="2672047"/>
                      </a:cubicBezTo>
                      <a:cubicBezTo>
                        <a:pt x="1888884" y="2620006"/>
                        <a:pt x="1903084" y="2542214"/>
                        <a:pt x="1873801" y="2475527"/>
                      </a:cubicBezTo>
                      <a:cubicBezTo>
                        <a:pt x="1845275" y="2410565"/>
                        <a:pt x="1781067" y="2368851"/>
                        <a:pt x="1710472" y="2369624"/>
                      </a:cubicBezTo>
                      <a:lnTo>
                        <a:pt x="1710471" y="2366688"/>
                      </a:lnTo>
                      <a:close/>
                      <a:moveTo>
                        <a:pt x="920754" y="2169815"/>
                      </a:moveTo>
                      <a:lnTo>
                        <a:pt x="3008986" y="2169815"/>
                      </a:lnTo>
                      <a:lnTo>
                        <a:pt x="3008986" y="3105919"/>
                      </a:lnTo>
                      <a:lnTo>
                        <a:pt x="920754" y="3105919"/>
                      </a:lnTo>
                      <a:close/>
                      <a:moveTo>
                        <a:pt x="632722" y="1985007"/>
                      </a:moveTo>
                      <a:lnTo>
                        <a:pt x="632722" y="3321943"/>
                      </a:lnTo>
                      <a:lnTo>
                        <a:pt x="3297018" y="3321943"/>
                      </a:lnTo>
                      <a:lnTo>
                        <a:pt x="3297018" y="1985007"/>
                      </a:lnTo>
                      <a:close/>
                      <a:moveTo>
                        <a:pt x="2657019" y="761679"/>
                      </a:moveTo>
                      <a:lnTo>
                        <a:pt x="2760733" y="1606387"/>
                      </a:lnTo>
                      <a:lnTo>
                        <a:pt x="2761762" y="1614761"/>
                      </a:lnTo>
                      <a:lnTo>
                        <a:pt x="2762330" y="1614691"/>
                      </a:lnTo>
                      <a:cubicBezTo>
                        <a:pt x="2780335" y="1740615"/>
                        <a:pt x="2862522" y="1833408"/>
                        <a:pt x="2948897" y="1824230"/>
                      </a:cubicBezTo>
                      <a:cubicBezTo>
                        <a:pt x="3036464" y="1814924"/>
                        <a:pt x="3095979" y="1704243"/>
                        <a:pt x="3083047" y="1575312"/>
                      </a:cubicBezTo>
                      <a:lnTo>
                        <a:pt x="3083347" y="1575275"/>
                      </a:lnTo>
                      <a:lnTo>
                        <a:pt x="2983448" y="761679"/>
                      </a:lnTo>
                      <a:close/>
                      <a:moveTo>
                        <a:pt x="2205921" y="761679"/>
                      </a:moveTo>
                      <a:lnTo>
                        <a:pt x="2264137" y="1594263"/>
                      </a:lnTo>
                      <a:cubicBezTo>
                        <a:pt x="2264333" y="1597068"/>
                        <a:pt x="2264530" y="1599874"/>
                        <a:pt x="2264726" y="1602679"/>
                      </a:cubicBezTo>
                      <a:lnTo>
                        <a:pt x="2265297" y="1602640"/>
                      </a:lnTo>
                      <a:cubicBezTo>
                        <a:pt x="2276686" y="1729333"/>
                        <a:pt x="2353905" y="1826300"/>
                        <a:pt x="2440641" y="1821655"/>
                      </a:cubicBezTo>
                      <a:cubicBezTo>
                        <a:pt x="2528577" y="1816945"/>
                        <a:pt x="2593802" y="1709530"/>
                        <a:pt x="2587636" y="1580099"/>
                      </a:cubicBezTo>
                      <a:lnTo>
                        <a:pt x="2587937" y="1580078"/>
                      </a:lnTo>
                      <a:lnTo>
                        <a:pt x="2530706" y="761679"/>
                      </a:lnTo>
                      <a:close/>
                      <a:moveTo>
                        <a:pt x="1761700" y="761679"/>
                      </a:moveTo>
                      <a:cubicBezTo>
                        <a:pt x="1761699" y="1032443"/>
                        <a:pt x="1761699" y="1303208"/>
                        <a:pt x="1761698" y="1573972"/>
                      </a:cubicBezTo>
                      <a:lnTo>
                        <a:pt x="1761698" y="1582410"/>
                      </a:lnTo>
                      <a:lnTo>
                        <a:pt x="1762270" y="1582410"/>
                      </a:lnTo>
                      <a:cubicBezTo>
                        <a:pt x="1764795" y="1709590"/>
                        <a:pt x="1835062" y="1811707"/>
                        <a:pt x="1921910" y="1813122"/>
                      </a:cubicBezTo>
                      <a:cubicBezTo>
                        <a:pt x="2009960" y="1814558"/>
                        <a:pt x="2082519" y="1711955"/>
                        <a:pt x="2085398" y="1582410"/>
                      </a:cubicBezTo>
                      <a:lnTo>
                        <a:pt x="2085698" y="1582410"/>
                      </a:lnTo>
                      <a:cubicBezTo>
                        <a:pt x="2085698" y="1308834"/>
                        <a:pt x="2085698" y="1035256"/>
                        <a:pt x="2085696" y="761679"/>
                      </a:cubicBezTo>
                      <a:close/>
                      <a:moveTo>
                        <a:pt x="3411320" y="761678"/>
                      </a:moveTo>
                      <a:lnTo>
                        <a:pt x="3078803" y="761679"/>
                      </a:lnTo>
                      <a:lnTo>
                        <a:pt x="3277545" y="1622538"/>
                      </a:lnTo>
                      <a:lnTo>
                        <a:pt x="3279443" y="1630759"/>
                      </a:lnTo>
                      <a:lnTo>
                        <a:pt x="3280000" y="1630631"/>
                      </a:lnTo>
                      <a:cubicBezTo>
                        <a:pt x="3311069" y="1753983"/>
                        <a:pt x="3402507" y="1837676"/>
                        <a:pt x="3487448" y="1819520"/>
                      </a:cubicBezTo>
                      <a:cubicBezTo>
                        <a:pt x="3573564" y="1801112"/>
                        <a:pt x="3621183" y="1684815"/>
                        <a:pt x="3594846" y="1557943"/>
                      </a:cubicBezTo>
                      <a:lnTo>
                        <a:pt x="3595140" y="1557876"/>
                      </a:lnTo>
                      <a:close/>
                      <a:moveTo>
                        <a:pt x="1633002" y="761678"/>
                      </a:moveTo>
                      <a:lnTo>
                        <a:pt x="1308563" y="761679"/>
                      </a:lnTo>
                      <a:lnTo>
                        <a:pt x="1266057" y="1572672"/>
                      </a:lnTo>
                      <a:lnTo>
                        <a:pt x="1265616" y="1581099"/>
                      </a:lnTo>
                      <a:lnTo>
                        <a:pt x="1266187" y="1581128"/>
                      </a:lnTo>
                      <a:cubicBezTo>
                        <a:pt x="1262052" y="1708267"/>
                        <a:pt x="1326878" y="1813921"/>
                        <a:pt x="1413534" y="1819881"/>
                      </a:cubicBezTo>
                      <a:cubicBezTo>
                        <a:pt x="1501387" y="1825922"/>
                        <a:pt x="1579217" y="1727257"/>
                        <a:pt x="1588872" y="1598040"/>
                      </a:cubicBezTo>
                      <a:lnTo>
                        <a:pt x="1589172" y="1598055"/>
                      </a:lnTo>
                      <a:close/>
                      <a:moveTo>
                        <a:pt x="863949" y="761678"/>
                      </a:moveTo>
                      <a:lnTo>
                        <a:pt x="765078" y="1566901"/>
                      </a:lnTo>
                      <a:lnTo>
                        <a:pt x="764050" y="1575275"/>
                      </a:lnTo>
                      <a:lnTo>
                        <a:pt x="764617" y="1575345"/>
                      </a:lnTo>
                      <a:cubicBezTo>
                        <a:pt x="751624" y="1701884"/>
                        <a:pt x="808922" y="1811803"/>
                        <a:pt x="894951" y="1823794"/>
                      </a:cubicBezTo>
                      <a:cubicBezTo>
                        <a:pt x="982168" y="1835949"/>
                        <a:pt x="1066691" y="1742953"/>
                        <a:pt x="1085336" y="1614724"/>
                      </a:cubicBezTo>
                      <a:lnTo>
                        <a:pt x="1085635" y="1614761"/>
                      </a:lnTo>
                      <a:lnTo>
                        <a:pt x="1190378" y="761679"/>
                      </a:lnTo>
                      <a:close/>
                      <a:moveTo>
                        <a:pt x="295535" y="441623"/>
                      </a:moveTo>
                      <a:lnTo>
                        <a:pt x="3583899" y="441623"/>
                      </a:lnTo>
                      <a:cubicBezTo>
                        <a:pt x="3610412" y="441623"/>
                        <a:pt x="3631905" y="463116"/>
                        <a:pt x="3631905" y="489629"/>
                      </a:cubicBezTo>
                      <a:lnTo>
                        <a:pt x="3631905" y="655863"/>
                      </a:lnTo>
                      <a:lnTo>
                        <a:pt x="3884522" y="1666330"/>
                      </a:lnTo>
                      <a:cubicBezTo>
                        <a:pt x="3909974" y="1748325"/>
                        <a:pt x="3809191" y="1900953"/>
                        <a:pt x="3631905" y="1666330"/>
                      </a:cubicBezTo>
                      <a:lnTo>
                        <a:pt x="3631905" y="3970014"/>
                      </a:lnTo>
                      <a:lnTo>
                        <a:pt x="247529" y="3970014"/>
                      </a:lnTo>
                      <a:lnTo>
                        <a:pt x="247529" y="1768425"/>
                      </a:lnTo>
                      <a:cubicBezTo>
                        <a:pt x="263724" y="1795996"/>
                        <a:pt x="288366" y="1813812"/>
                        <a:pt x="317369" y="1820473"/>
                      </a:cubicBezTo>
                      <a:cubicBezTo>
                        <a:pt x="403196" y="1840184"/>
                        <a:pt x="495502" y="1754908"/>
                        <a:pt x="525251" y="1628793"/>
                      </a:cubicBezTo>
                      <a:lnTo>
                        <a:pt x="525545" y="1628855"/>
                      </a:lnTo>
                      <a:lnTo>
                        <a:pt x="709866" y="761679"/>
                      </a:lnTo>
                      <a:lnTo>
                        <a:pt x="378634" y="761679"/>
                      </a:lnTo>
                      <a:lnTo>
                        <a:pt x="210380" y="1553239"/>
                      </a:lnTo>
                      <a:lnTo>
                        <a:pt x="208625" y="1561492"/>
                      </a:lnTo>
                      <a:lnTo>
                        <a:pt x="209185" y="1561611"/>
                      </a:lnTo>
                      <a:cubicBezTo>
                        <a:pt x="202164" y="1598200"/>
                        <a:pt x="201274" y="1633895"/>
                        <a:pt x="207433" y="1666330"/>
                      </a:cubicBezTo>
                      <a:cubicBezTo>
                        <a:pt x="113985" y="1883037"/>
                        <a:pt x="-32319" y="1816968"/>
                        <a:pt x="6372" y="1666330"/>
                      </a:cubicBezTo>
                      <a:lnTo>
                        <a:pt x="249769" y="692744"/>
                      </a:lnTo>
                      <a:cubicBezTo>
                        <a:pt x="247993" y="689334"/>
                        <a:pt x="247529" y="685546"/>
                        <a:pt x="247529" y="681649"/>
                      </a:cubicBezTo>
                      <a:lnTo>
                        <a:pt x="247529" y="489629"/>
                      </a:lnTo>
                      <a:cubicBezTo>
                        <a:pt x="247529" y="463116"/>
                        <a:pt x="269022" y="441623"/>
                        <a:pt x="295535" y="441623"/>
                      </a:cubicBezTo>
                      <a:close/>
                      <a:moveTo>
                        <a:pt x="307785" y="0"/>
                      </a:moveTo>
                      <a:lnTo>
                        <a:pt x="3571649" y="0"/>
                      </a:lnTo>
                      <a:cubicBezTo>
                        <a:pt x="3604927" y="0"/>
                        <a:pt x="3631905" y="26978"/>
                        <a:pt x="3631905" y="60256"/>
                      </a:cubicBezTo>
                      <a:lnTo>
                        <a:pt x="3631905" y="301273"/>
                      </a:lnTo>
                      <a:cubicBezTo>
                        <a:pt x="3631905" y="334551"/>
                        <a:pt x="3604927" y="361529"/>
                        <a:pt x="3571649" y="361529"/>
                      </a:cubicBezTo>
                      <a:lnTo>
                        <a:pt x="307785" y="361529"/>
                      </a:lnTo>
                      <a:cubicBezTo>
                        <a:pt x="274507" y="361529"/>
                        <a:pt x="247529" y="334551"/>
                        <a:pt x="247529" y="301273"/>
                      </a:cubicBezTo>
                      <a:lnTo>
                        <a:pt x="247529" y="60256"/>
                      </a:lnTo>
                      <a:cubicBezTo>
                        <a:pt x="247529" y="26978"/>
                        <a:pt x="274507" y="0"/>
                        <a:pt x="307785"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31" name="Isosceles Triangle 3">
                  <a:extLst>
                    <a:ext uri="{FF2B5EF4-FFF2-40B4-BE49-F238E27FC236}">
                      <a16:creationId xmlns:a16="http://schemas.microsoft.com/office/drawing/2014/main" id="{EB25B6B9-66CC-C156-F70C-E675961E36CE}"/>
                    </a:ext>
                  </a:extLst>
                </p:cNvPr>
                <p:cNvSpPr>
                  <a:spLocks noChangeAspect="1"/>
                </p:cNvSpPr>
                <p:nvPr/>
              </p:nvSpPr>
              <p:spPr>
                <a:xfrm rot="2229245">
                  <a:off x="2692912" y="1965188"/>
                  <a:ext cx="359661" cy="360000"/>
                </a:xfrm>
                <a:custGeom>
                  <a:avLst/>
                  <a:gdLst/>
                  <a:ahLst/>
                  <a:cxnLst/>
                  <a:rect l="l" t="t" r="r" b="b"/>
                  <a:pathLst>
                    <a:path w="3935086" h="3938802">
                      <a:moveTo>
                        <a:pt x="1861742" y="3314001"/>
                      </a:moveTo>
                      <a:cubicBezTo>
                        <a:pt x="1921395" y="3314001"/>
                        <a:pt x="1969754" y="3362360"/>
                        <a:pt x="1969754" y="3422013"/>
                      </a:cubicBezTo>
                      <a:cubicBezTo>
                        <a:pt x="1969754" y="3481666"/>
                        <a:pt x="1921395" y="3530025"/>
                        <a:pt x="1861742" y="3530025"/>
                      </a:cubicBezTo>
                      <a:cubicBezTo>
                        <a:pt x="1802089" y="3530025"/>
                        <a:pt x="1753730" y="3481666"/>
                        <a:pt x="1753730" y="3422013"/>
                      </a:cubicBezTo>
                      <a:cubicBezTo>
                        <a:pt x="1753730" y="3362360"/>
                        <a:pt x="1802089" y="3314001"/>
                        <a:pt x="1861742" y="3314001"/>
                      </a:cubicBezTo>
                      <a:close/>
                      <a:moveTo>
                        <a:pt x="2097646" y="2118753"/>
                      </a:moveTo>
                      <a:lnTo>
                        <a:pt x="2097646" y="2478753"/>
                      </a:lnTo>
                      <a:lnTo>
                        <a:pt x="2457646" y="2478753"/>
                      </a:lnTo>
                      <a:lnTo>
                        <a:pt x="2457646" y="2118753"/>
                      </a:lnTo>
                      <a:close/>
                      <a:moveTo>
                        <a:pt x="1476536" y="2118753"/>
                      </a:moveTo>
                      <a:lnTo>
                        <a:pt x="1476536" y="2478753"/>
                      </a:lnTo>
                      <a:lnTo>
                        <a:pt x="1836536" y="2478753"/>
                      </a:lnTo>
                      <a:lnTo>
                        <a:pt x="1836536" y="2118753"/>
                      </a:lnTo>
                      <a:close/>
                      <a:moveTo>
                        <a:pt x="2097646" y="1539638"/>
                      </a:moveTo>
                      <a:lnTo>
                        <a:pt x="2097646" y="1899638"/>
                      </a:lnTo>
                      <a:lnTo>
                        <a:pt x="2457646" y="1899638"/>
                      </a:lnTo>
                      <a:lnTo>
                        <a:pt x="2457646" y="1539638"/>
                      </a:lnTo>
                      <a:close/>
                      <a:moveTo>
                        <a:pt x="1476536" y="1539638"/>
                      </a:moveTo>
                      <a:lnTo>
                        <a:pt x="1476536" y="1899638"/>
                      </a:lnTo>
                      <a:lnTo>
                        <a:pt x="1836536" y="1899638"/>
                      </a:lnTo>
                      <a:lnTo>
                        <a:pt x="1836536" y="1539638"/>
                      </a:lnTo>
                      <a:close/>
                      <a:moveTo>
                        <a:pt x="1989788" y="770570"/>
                      </a:moveTo>
                      <a:lnTo>
                        <a:pt x="3429788" y="1850570"/>
                      </a:lnTo>
                      <a:lnTo>
                        <a:pt x="3430108" y="1850570"/>
                      </a:lnTo>
                      <a:lnTo>
                        <a:pt x="3430108" y="3938802"/>
                      </a:lnTo>
                      <a:lnTo>
                        <a:pt x="2265771" y="3938802"/>
                      </a:lnTo>
                      <a:lnTo>
                        <a:pt x="2265771" y="2786674"/>
                      </a:lnTo>
                      <a:lnTo>
                        <a:pt x="1669844" y="2786674"/>
                      </a:lnTo>
                      <a:lnTo>
                        <a:pt x="1669844" y="3938802"/>
                      </a:lnTo>
                      <a:lnTo>
                        <a:pt x="549788" y="3938802"/>
                      </a:lnTo>
                      <a:lnTo>
                        <a:pt x="549788" y="1850570"/>
                      </a:lnTo>
                      <a:close/>
                      <a:moveTo>
                        <a:pt x="1969233" y="1003"/>
                      </a:moveTo>
                      <a:cubicBezTo>
                        <a:pt x="1995162" y="-2644"/>
                        <a:pt x="2022483" y="3601"/>
                        <a:pt x="2045048" y="20601"/>
                      </a:cubicBezTo>
                      <a:lnTo>
                        <a:pt x="3894333" y="1413834"/>
                      </a:lnTo>
                      <a:cubicBezTo>
                        <a:pt x="3939464" y="1447835"/>
                        <a:pt x="3948486" y="1511986"/>
                        <a:pt x="3914485" y="1557117"/>
                      </a:cubicBezTo>
                      <a:lnTo>
                        <a:pt x="3756006" y="1767472"/>
                      </a:lnTo>
                      <a:cubicBezTo>
                        <a:pt x="3722004" y="1812603"/>
                        <a:pt x="3657854" y="1821626"/>
                        <a:pt x="3612722" y="1787625"/>
                      </a:cubicBezTo>
                      <a:lnTo>
                        <a:pt x="1967544" y="548164"/>
                      </a:lnTo>
                      <a:lnTo>
                        <a:pt x="322364" y="1787626"/>
                      </a:lnTo>
                      <a:cubicBezTo>
                        <a:pt x="277233" y="1821627"/>
                        <a:pt x="213082" y="1812604"/>
                        <a:pt x="179080" y="1767473"/>
                      </a:cubicBezTo>
                      <a:lnTo>
                        <a:pt x="20601" y="1557118"/>
                      </a:lnTo>
                      <a:cubicBezTo>
                        <a:pt x="-13400" y="1511987"/>
                        <a:pt x="-4378" y="1447836"/>
                        <a:pt x="40754" y="1413835"/>
                      </a:cubicBezTo>
                      <a:lnTo>
                        <a:pt x="1890038" y="20602"/>
                      </a:lnTo>
                      <a:cubicBezTo>
                        <a:pt x="1912604" y="3602"/>
                        <a:pt x="1939924" y="-2643"/>
                        <a:pt x="1965854" y="1004"/>
                      </a:cubicBezTo>
                      <a:lnTo>
                        <a:pt x="1967542" y="1586"/>
                      </a:lnTo>
                      <a:cubicBezTo>
                        <a:pt x="1968071" y="1171"/>
                        <a:pt x="1968652" y="1085"/>
                        <a:pt x="1969233" y="100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grpSp>
          <p:sp>
            <p:nvSpPr>
              <p:cNvPr id="26" name="Rectangle 14">
                <a:extLst>
                  <a:ext uri="{FF2B5EF4-FFF2-40B4-BE49-F238E27FC236}">
                    <a16:creationId xmlns:a16="http://schemas.microsoft.com/office/drawing/2014/main" id="{ADA6E26B-914A-3C86-8B7E-E758DE5D9694}"/>
                  </a:ext>
                </a:extLst>
              </p:cNvPr>
              <p:cNvSpPr/>
              <p:nvPr/>
            </p:nvSpPr>
            <p:spPr>
              <a:xfrm rot="18143891">
                <a:off x="423487" y="2403381"/>
                <a:ext cx="531261" cy="531261"/>
              </a:xfrm>
              <a:custGeom>
                <a:avLst/>
                <a:gdLst/>
                <a:ahLst/>
                <a:cxnLst/>
                <a:rect l="l" t="t" r="r" b="b"/>
                <a:pathLst>
                  <a:path w="3942192" h="3931865">
                    <a:moveTo>
                      <a:pt x="2826148" y="3448804"/>
                    </a:moveTo>
                    <a:lnTo>
                      <a:pt x="2826148" y="3556804"/>
                    </a:lnTo>
                    <a:lnTo>
                      <a:pt x="3042148" y="3556804"/>
                    </a:lnTo>
                    <a:lnTo>
                      <a:pt x="3042148" y="3448804"/>
                    </a:lnTo>
                    <a:close/>
                    <a:moveTo>
                      <a:pt x="890988" y="3448804"/>
                    </a:moveTo>
                    <a:lnTo>
                      <a:pt x="890988" y="3556804"/>
                    </a:lnTo>
                    <a:lnTo>
                      <a:pt x="1106988" y="3556804"/>
                    </a:lnTo>
                    <a:lnTo>
                      <a:pt x="1106988" y="3448804"/>
                    </a:lnTo>
                    <a:close/>
                    <a:moveTo>
                      <a:pt x="3528192" y="3439467"/>
                    </a:moveTo>
                    <a:lnTo>
                      <a:pt x="3528192" y="3547467"/>
                    </a:lnTo>
                    <a:lnTo>
                      <a:pt x="3744192" y="3547467"/>
                    </a:lnTo>
                    <a:lnTo>
                      <a:pt x="3744192" y="3439467"/>
                    </a:lnTo>
                    <a:close/>
                    <a:moveTo>
                      <a:pt x="198000" y="3439467"/>
                    </a:moveTo>
                    <a:lnTo>
                      <a:pt x="198000" y="3547467"/>
                    </a:lnTo>
                    <a:lnTo>
                      <a:pt x="414000" y="3547467"/>
                    </a:lnTo>
                    <a:lnTo>
                      <a:pt x="414000" y="3439467"/>
                    </a:lnTo>
                    <a:close/>
                    <a:moveTo>
                      <a:pt x="2826148" y="3206154"/>
                    </a:moveTo>
                    <a:lnTo>
                      <a:pt x="2826148" y="3314154"/>
                    </a:lnTo>
                    <a:lnTo>
                      <a:pt x="3042148" y="3314154"/>
                    </a:lnTo>
                    <a:lnTo>
                      <a:pt x="3042148" y="3206154"/>
                    </a:lnTo>
                    <a:close/>
                    <a:moveTo>
                      <a:pt x="890988" y="3206154"/>
                    </a:moveTo>
                    <a:lnTo>
                      <a:pt x="890988" y="3314154"/>
                    </a:lnTo>
                    <a:lnTo>
                      <a:pt x="1106988" y="3314154"/>
                    </a:lnTo>
                    <a:lnTo>
                      <a:pt x="1106988" y="3206154"/>
                    </a:lnTo>
                    <a:close/>
                    <a:moveTo>
                      <a:pt x="3528192" y="3196817"/>
                    </a:moveTo>
                    <a:lnTo>
                      <a:pt x="3528192" y="3304817"/>
                    </a:lnTo>
                    <a:lnTo>
                      <a:pt x="3744192" y="3304817"/>
                    </a:lnTo>
                    <a:lnTo>
                      <a:pt x="3744192" y="3196817"/>
                    </a:lnTo>
                    <a:close/>
                    <a:moveTo>
                      <a:pt x="198000" y="3196817"/>
                    </a:moveTo>
                    <a:lnTo>
                      <a:pt x="198000" y="3304817"/>
                    </a:lnTo>
                    <a:lnTo>
                      <a:pt x="414000" y="3304817"/>
                    </a:lnTo>
                    <a:lnTo>
                      <a:pt x="414000" y="3196817"/>
                    </a:lnTo>
                    <a:close/>
                    <a:moveTo>
                      <a:pt x="2070064" y="3046635"/>
                    </a:moveTo>
                    <a:lnTo>
                      <a:pt x="2070064" y="3154635"/>
                    </a:lnTo>
                    <a:lnTo>
                      <a:pt x="2286064" y="3154635"/>
                    </a:lnTo>
                    <a:lnTo>
                      <a:pt x="2286064" y="3046635"/>
                    </a:lnTo>
                    <a:close/>
                    <a:moveTo>
                      <a:pt x="1638016" y="3037298"/>
                    </a:moveTo>
                    <a:lnTo>
                      <a:pt x="1638016" y="3145298"/>
                    </a:lnTo>
                    <a:lnTo>
                      <a:pt x="1854016" y="3145298"/>
                    </a:lnTo>
                    <a:lnTo>
                      <a:pt x="1854016" y="3037298"/>
                    </a:lnTo>
                    <a:close/>
                    <a:moveTo>
                      <a:pt x="2826148" y="2963504"/>
                    </a:moveTo>
                    <a:lnTo>
                      <a:pt x="2826148" y="3071504"/>
                    </a:lnTo>
                    <a:lnTo>
                      <a:pt x="3042148" y="3071504"/>
                    </a:lnTo>
                    <a:lnTo>
                      <a:pt x="3042148" y="2963504"/>
                    </a:lnTo>
                    <a:close/>
                    <a:moveTo>
                      <a:pt x="890988" y="2963504"/>
                    </a:moveTo>
                    <a:lnTo>
                      <a:pt x="890988" y="3071504"/>
                    </a:lnTo>
                    <a:lnTo>
                      <a:pt x="1106988" y="3071504"/>
                    </a:lnTo>
                    <a:lnTo>
                      <a:pt x="1106988" y="2963504"/>
                    </a:lnTo>
                    <a:close/>
                    <a:moveTo>
                      <a:pt x="3528192" y="2954167"/>
                    </a:moveTo>
                    <a:lnTo>
                      <a:pt x="3528192" y="3062167"/>
                    </a:lnTo>
                    <a:lnTo>
                      <a:pt x="3744192" y="3062167"/>
                    </a:lnTo>
                    <a:lnTo>
                      <a:pt x="3744192" y="2954167"/>
                    </a:lnTo>
                    <a:close/>
                    <a:moveTo>
                      <a:pt x="198000" y="2954167"/>
                    </a:moveTo>
                    <a:lnTo>
                      <a:pt x="198000" y="3062167"/>
                    </a:lnTo>
                    <a:lnTo>
                      <a:pt x="414000" y="3062167"/>
                    </a:lnTo>
                    <a:lnTo>
                      <a:pt x="414000" y="2954167"/>
                    </a:lnTo>
                    <a:close/>
                    <a:moveTo>
                      <a:pt x="2070064" y="2803981"/>
                    </a:moveTo>
                    <a:lnTo>
                      <a:pt x="2070064" y="2911981"/>
                    </a:lnTo>
                    <a:lnTo>
                      <a:pt x="2286064" y="2911981"/>
                    </a:lnTo>
                    <a:lnTo>
                      <a:pt x="2286064" y="2803981"/>
                    </a:lnTo>
                    <a:close/>
                    <a:moveTo>
                      <a:pt x="1638016" y="2794644"/>
                    </a:moveTo>
                    <a:lnTo>
                      <a:pt x="1638016" y="2902644"/>
                    </a:lnTo>
                    <a:lnTo>
                      <a:pt x="1854016" y="2902644"/>
                    </a:lnTo>
                    <a:lnTo>
                      <a:pt x="1854016" y="2794644"/>
                    </a:lnTo>
                    <a:close/>
                    <a:moveTo>
                      <a:pt x="2826148" y="2720854"/>
                    </a:moveTo>
                    <a:lnTo>
                      <a:pt x="2826148" y="2828854"/>
                    </a:lnTo>
                    <a:lnTo>
                      <a:pt x="3042148" y="2828854"/>
                    </a:lnTo>
                    <a:lnTo>
                      <a:pt x="3042148" y="2720854"/>
                    </a:lnTo>
                    <a:close/>
                    <a:moveTo>
                      <a:pt x="890988" y="2720854"/>
                    </a:moveTo>
                    <a:lnTo>
                      <a:pt x="890988" y="2828854"/>
                    </a:lnTo>
                    <a:lnTo>
                      <a:pt x="1106988" y="2828854"/>
                    </a:lnTo>
                    <a:lnTo>
                      <a:pt x="1106988" y="2720854"/>
                    </a:lnTo>
                    <a:close/>
                    <a:moveTo>
                      <a:pt x="3528192" y="2711517"/>
                    </a:moveTo>
                    <a:lnTo>
                      <a:pt x="3528192" y="2819517"/>
                    </a:lnTo>
                    <a:lnTo>
                      <a:pt x="3744192" y="2819517"/>
                    </a:lnTo>
                    <a:lnTo>
                      <a:pt x="3744192" y="2711517"/>
                    </a:lnTo>
                    <a:close/>
                    <a:moveTo>
                      <a:pt x="198000" y="2711517"/>
                    </a:moveTo>
                    <a:lnTo>
                      <a:pt x="198000" y="2819517"/>
                    </a:lnTo>
                    <a:lnTo>
                      <a:pt x="414000" y="2819517"/>
                    </a:lnTo>
                    <a:lnTo>
                      <a:pt x="414000" y="2711517"/>
                    </a:lnTo>
                    <a:close/>
                    <a:moveTo>
                      <a:pt x="2070064" y="2561331"/>
                    </a:moveTo>
                    <a:lnTo>
                      <a:pt x="2070064" y="2669331"/>
                    </a:lnTo>
                    <a:lnTo>
                      <a:pt x="2286064" y="2669331"/>
                    </a:lnTo>
                    <a:lnTo>
                      <a:pt x="2286064" y="2561331"/>
                    </a:lnTo>
                    <a:close/>
                    <a:moveTo>
                      <a:pt x="1638016" y="2551994"/>
                    </a:moveTo>
                    <a:lnTo>
                      <a:pt x="1638016" y="2659994"/>
                    </a:lnTo>
                    <a:lnTo>
                      <a:pt x="1854016" y="2659994"/>
                    </a:lnTo>
                    <a:lnTo>
                      <a:pt x="1854016" y="2551994"/>
                    </a:lnTo>
                    <a:close/>
                    <a:moveTo>
                      <a:pt x="2826148" y="2478204"/>
                    </a:moveTo>
                    <a:lnTo>
                      <a:pt x="2826148" y="2586204"/>
                    </a:lnTo>
                    <a:lnTo>
                      <a:pt x="3042148" y="2586204"/>
                    </a:lnTo>
                    <a:lnTo>
                      <a:pt x="3042148" y="2478204"/>
                    </a:lnTo>
                    <a:close/>
                    <a:moveTo>
                      <a:pt x="890988" y="2478204"/>
                    </a:moveTo>
                    <a:lnTo>
                      <a:pt x="890988" y="2586204"/>
                    </a:lnTo>
                    <a:lnTo>
                      <a:pt x="1106988" y="2586204"/>
                    </a:lnTo>
                    <a:lnTo>
                      <a:pt x="1106988" y="2478204"/>
                    </a:lnTo>
                    <a:close/>
                    <a:moveTo>
                      <a:pt x="3528192" y="2468867"/>
                    </a:moveTo>
                    <a:lnTo>
                      <a:pt x="3528192" y="2576867"/>
                    </a:lnTo>
                    <a:lnTo>
                      <a:pt x="3744192" y="2576867"/>
                    </a:lnTo>
                    <a:lnTo>
                      <a:pt x="3744192" y="2468867"/>
                    </a:lnTo>
                    <a:close/>
                    <a:moveTo>
                      <a:pt x="198000" y="2468867"/>
                    </a:moveTo>
                    <a:lnTo>
                      <a:pt x="198000" y="2576867"/>
                    </a:lnTo>
                    <a:lnTo>
                      <a:pt x="414000" y="2576867"/>
                    </a:lnTo>
                    <a:lnTo>
                      <a:pt x="414000" y="2468867"/>
                    </a:lnTo>
                    <a:close/>
                    <a:moveTo>
                      <a:pt x="2070064" y="2318681"/>
                    </a:moveTo>
                    <a:lnTo>
                      <a:pt x="2070064" y="2426681"/>
                    </a:lnTo>
                    <a:lnTo>
                      <a:pt x="2286064" y="2426681"/>
                    </a:lnTo>
                    <a:lnTo>
                      <a:pt x="2286064" y="2318681"/>
                    </a:lnTo>
                    <a:close/>
                    <a:moveTo>
                      <a:pt x="1638016" y="2309344"/>
                    </a:moveTo>
                    <a:lnTo>
                      <a:pt x="1638016" y="2417344"/>
                    </a:lnTo>
                    <a:lnTo>
                      <a:pt x="1854016" y="2417344"/>
                    </a:lnTo>
                    <a:lnTo>
                      <a:pt x="1854016" y="2309344"/>
                    </a:lnTo>
                    <a:close/>
                    <a:moveTo>
                      <a:pt x="2826148" y="2235554"/>
                    </a:moveTo>
                    <a:lnTo>
                      <a:pt x="2826148" y="2343554"/>
                    </a:lnTo>
                    <a:lnTo>
                      <a:pt x="3042148" y="2343554"/>
                    </a:lnTo>
                    <a:lnTo>
                      <a:pt x="3042148" y="2235554"/>
                    </a:lnTo>
                    <a:close/>
                    <a:moveTo>
                      <a:pt x="890988" y="2235554"/>
                    </a:moveTo>
                    <a:lnTo>
                      <a:pt x="890988" y="2343554"/>
                    </a:lnTo>
                    <a:lnTo>
                      <a:pt x="1106988" y="2343554"/>
                    </a:lnTo>
                    <a:lnTo>
                      <a:pt x="1106988" y="2235554"/>
                    </a:lnTo>
                    <a:close/>
                    <a:moveTo>
                      <a:pt x="3528192" y="2226217"/>
                    </a:moveTo>
                    <a:lnTo>
                      <a:pt x="3528192" y="2334217"/>
                    </a:lnTo>
                    <a:lnTo>
                      <a:pt x="3744192" y="2334217"/>
                    </a:lnTo>
                    <a:lnTo>
                      <a:pt x="3744192" y="2226217"/>
                    </a:lnTo>
                    <a:close/>
                    <a:moveTo>
                      <a:pt x="198000" y="2226217"/>
                    </a:moveTo>
                    <a:lnTo>
                      <a:pt x="198000" y="2334217"/>
                    </a:lnTo>
                    <a:lnTo>
                      <a:pt x="414000" y="2334217"/>
                    </a:lnTo>
                    <a:lnTo>
                      <a:pt x="414000" y="2226217"/>
                    </a:lnTo>
                    <a:close/>
                    <a:moveTo>
                      <a:pt x="2070064" y="2076031"/>
                    </a:moveTo>
                    <a:lnTo>
                      <a:pt x="2070064" y="2184031"/>
                    </a:lnTo>
                    <a:lnTo>
                      <a:pt x="2286064" y="2184031"/>
                    </a:lnTo>
                    <a:lnTo>
                      <a:pt x="2286064" y="2076031"/>
                    </a:lnTo>
                    <a:close/>
                    <a:moveTo>
                      <a:pt x="1638016" y="2066694"/>
                    </a:moveTo>
                    <a:lnTo>
                      <a:pt x="1638016" y="2174694"/>
                    </a:lnTo>
                    <a:lnTo>
                      <a:pt x="1854016" y="2174694"/>
                    </a:lnTo>
                    <a:lnTo>
                      <a:pt x="1854016" y="2066694"/>
                    </a:lnTo>
                    <a:close/>
                    <a:moveTo>
                      <a:pt x="2826148" y="1992904"/>
                    </a:moveTo>
                    <a:lnTo>
                      <a:pt x="2826148" y="2100904"/>
                    </a:lnTo>
                    <a:lnTo>
                      <a:pt x="3042148" y="2100904"/>
                    </a:lnTo>
                    <a:lnTo>
                      <a:pt x="3042148" y="1992904"/>
                    </a:lnTo>
                    <a:close/>
                    <a:moveTo>
                      <a:pt x="890988" y="1992904"/>
                    </a:moveTo>
                    <a:lnTo>
                      <a:pt x="890988" y="2100904"/>
                    </a:lnTo>
                    <a:lnTo>
                      <a:pt x="1106988" y="2100904"/>
                    </a:lnTo>
                    <a:lnTo>
                      <a:pt x="1106988" y="1992904"/>
                    </a:lnTo>
                    <a:close/>
                    <a:moveTo>
                      <a:pt x="3528192" y="1983567"/>
                    </a:moveTo>
                    <a:lnTo>
                      <a:pt x="3528192" y="2091567"/>
                    </a:lnTo>
                    <a:lnTo>
                      <a:pt x="3744192" y="2091567"/>
                    </a:lnTo>
                    <a:lnTo>
                      <a:pt x="3744192" y="1983567"/>
                    </a:lnTo>
                    <a:close/>
                    <a:moveTo>
                      <a:pt x="198000" y="1983567"/>
                    </a:moveTo>
                    <a:lnTo>
                      <a:pt x="198000" y="2091567"/>
                    </a:lnTo>
                    <a:lnTo>
                      <a:pt x="414000" y="2091567"/>
                    </a:lnTo>
                    <a:lnTo>
                      <a:pt x="414000" y="1983567"/>
                    </a:lnTo>
                    <a:close/>
                    <a:moveTo>
                      <a:pt x="2070064" y="1833381"/>
                    </a:moveTo>
                    <a:lnTo>
                      <a:pt x="2070064" y="1941381"/>
                    </a:lnTo>
                    <a:lnTo>
                      <a:pt x="2286064" y="1941381"/>
                    </a:lnTo>
                    <a:lnTo>
                      <a:pt x="2286064" y="1833381"/>
                    </a:lnTo>
                    <a:close/>
                    <a:moveTo>
                      <a:pt x="1638016" y="1824044"/>
                    </a:moveTo>
                    <a:lnTo>
                      <a:pt x="1638016" y="1932044"/>
                    </a:lnTo>
                    <a:lnTo>
                      <a:pt x="1854016" y="1932044"/>
                    </a:lnTo>
                    <a:lnTo>
                      <a:pt x="1854016" y="1824044"/>
                    </a:lnTo>
                    <a:close/>
                    <a:moveTo>
                      <a:pt x="2826148" y="1750254"/>
                    </a:moveTo>
                    <a:lnTo>
                      <a:pt x="2826148" y="1858254"/>
                    </a:lnTo>
                    <a:lnTo>
                      <a:pt x="3042148" y="1858254"/>
                    </a:lnTo>
                    <a:lnTo>
                      <a:pt x="3042148" y="1750254"/>
                    </a:lnTo>
                    <a:close/>
                    <a:moveTo>
                      <a:pt x="890988" y="1750254"/>
                    </a:moveTo>
                    <a:lnTo>
                      <a:pt x="890988" y="1858254"/>
                    </a:lnTo>
                    <a:lnTo>
                      <a:pt x="1106988" y="1858254"/>
                    </a:lnTo>
                    <a:lnTo>
                      <a:pt x="1106988" y="1750254"/>
                    </a:lnTo>
                    <a:close/>
                    <a:moveTo>
                      <a:pt x="3528192" y="1740917"/>
                    </a:moveTo>
                    <a:lnTo>
                      <a:pt x="3528192" y="1848917"/>
                    </a:lnTo>
                    <a:lnTo>
                      <a:pt x="3744192" y="1848917"/>
                    </a:lnTo>
                    <a:lnTo>
                      <a:pt x="3744192" y="1740917"/>
                    </a:lnTo>
                    <a:close/>
                    <a:moveTo>
                      <a:pt x="198000" y="1740917"/>
                    </a:moveTo>
                    <a:lnTo>
                      <a:pt x="198000" y="1848917"/>
                    </a:lnTo>
                    <a:lnTo>
                      <a:pt x="414000" y="1848917"/>
                    </a:lnTo>
                    <a:lnTo>
                      <a:pt x="414000" y="1740917"/>
                    </a:lnTo>
                    <a:close/>
                    <a:moveTo>
                      <a:pt x="2070064" y="1590731"/>
                    </a:moveTo>
                    <a:lnTo>
                      <a:pt x="2070064" y="1698731"/>
                    </a:lnTo>
                    <a:lnTo>
                      <a:pt x="2286064" y="1698731"/>
                    </a:lnTo>
                    <a:lnTo>
                      <a:pt x="2286064" y="1590731"/>
                    </a:lnTo>
                    <a:close/>
                    <a:moveTo>
                      <a:pt x="1638016" y="1581394"/>
                    </a:moveTo>
                    <a:lnTo>
                      <a:pt x="1638016" y="1689394"/>
                    </a:lnTo>
                    <a:lnTo>
                      <a:pt x="1854016" y="1689394"/>
                    </a:lnTo>
                    <a:lnTo>
                      <a:pt x="1854016" y="1581394"/>
                    </a:lnTo>
                    <a:close/>
                    <a:moveTo>
                      <a:pt x="3330192" y="1507604"/>
                    </a:moveTo>
                    <a:lnTo>
                      <a:pt x="3942192" y="1507604"/>
                    </a:lnTo>
                    <a:lnTo>
                      <a:pt x="3942192" y="3931865"/>
                    </a:lnTo>
                    <a:lnTo>
                      <a:pt x="3330192" y="3931865"/>
                    </a:lnTo>
                    <a:close/>
                    <a:moveTo>
                      <a:pt x="2826148" y="1507604"/>
                    </a:moveTo>
                    <a:lnTo>
                      <a:pt x="2826148" y="1615604"/>
                    </a:lnTo>
                    <a:lnTo>
                      <a:pt x="3042148" y="1615604"/>
                    </a:lnTo>
                    <a:lnTo>
                      <a:pt x="3042148" y="1507604"/>
                    </a:lnTo>
                    <a:close/>
                    <a:moveTo>
                      <a:pt x="890988" y="1507604"/>
                    </a:moveTo>
                    <a:lnTo>
                      <a:pt x="890988" y="1615604"/>
                    </a:lnTo>
                    <a:lnTo>
                      <a:pt x="1106988" y="1615604"/>
                    </a:lnTo>
                    <a:lnTo>
                      <a:pt x="1106988" y="1507604"/>
                    </a:lnTo>
                    <a:close/>
                    <a:moveTo>
                      <a:pt x="0" y="1507604"/>
                    </a:moveTo>
                    <a:lnTo>
                      <a:pt x="612000" y="1507604"/>
                    </a:lnTo>
                    <a:lnTo>
                      <a:pt x="612000" y="3931865"/>
                    </a:lnTo>
                    <a:lnTo>
                      <a:pt x="0" y="3931865"/>
                    </a:lnTo>
                    <a:close/>
                    <a:moveTo>
                      <a:pt x="2070064" y="1348081"/>
                    </a:moveTo>
                    <a:lnTo>
                      <a:pt x="2070064" y="1456081"/>
                    </a:lnTo>
                    <a:lnTo>
                      <a:pt x="2286064" y="1456081"/>
                    </a:lnTo>
                    <a:lnTo>
                      <a:pt x="2286064" y="1348081"/>
                    </a:lnTo>
                    <a:close/>
                    <a:moveTo>
                      <a:pt x="1638016" y="1338744"/>
                    </a:moveTo>
                    <a:lnTo>
                      <a:pt x="1638016" y="1446744"/>
                    </a:lnTo>
                    <a:lnTo>
                      <a:pt x="1854016" y="1446744"/>
                    </a:lnTo>
                    <a:lnTo>
                      <a:pt x="1854016" y="1338744"/>
                    </a:lnTo>
                    <a:close/>
                    <a:moveTo>
                      <a:pt x="2628148" y="1267865"/>
                    </a:moveTo>
                    <a:lnTo>
                      <a:pt x="3240148" y="1267865"/>
                    </a:lnTo>
                    <a:lnTo>
                      <a:pt x="3240148" y="3931865"/>
                    </a:lnTo>
                    <a:lnTo>
                      <a:pt x="2628148" y="3931865"/>
                    </a:lnTo>
                    <a:close/>
                    <a:moveTo>
                      <a:pt x="692988" y="1267865"/>
                    </a:moveTo>
                    <a:lnTo>
                      <a:pt x="1304988" y="1267865"/>
                    </a:lnTo>
                    <a:lnTo>
                      <a:pt x="1304988" y="3931865"/>
                    </a:lnTo>
                    <a:lnTo>
                      <a:pt x="692988" y="3931865"/>
                    </a:lnTo>
                    <a:close/>
                    <a:moveTo>
                      <a:pt x="2070064" y="1105431"/>
                    </a:moveTo>
                    <a:lnTo>
                      <a:pt x="2070064" y="1213431"/>
                    </a:lnTo>
                    <a:lnTo>
                      <a:pt x="2286064" y="1213431"/>
                    </a:lnTo>
                    <a:lnTo>
                      <a:pt x="2286064" y="1105431"/>
                    </a:lnTo>
                    <a:close/>
                    <a:moveTo>
                      <a:pt x="1638016" y="1096094"/>
                    </a:moveTo>
                    <a:lnTo>
                      <a:pt x="1638016" y="1204094"/>
                    </a:lnTo>
                    <a:lnTo>
                      <a:pt x="1854016" y="1204094"/>
                    </a:lnTo>
                    <a:lnTo>
                      <a:pt x="1854016" y="1096094"/>
                    </a:lnTo>
                    <a:close/>
                    <a:moveTo>
                      <a:pt x="2070064" y="862781"/>
                    </a:moveTo>
                    <a:lnTo>
                      <a:pt x="2070064" y="970781"/>
                    </a:lnTo>
                    <a:lnTo>
                      <a:pt x="2286064" y="970781"/>
                    </a:lnTo>
                    <a:lnTo>
                      <a:pt x="2286064" y="862781"/>
                    </a:lnTo>
                    <a:close/>
                    <a:moveTo>
                      <a:pt x="1638016" y="853444"/>
                    </a:moveTo>
                    <a:lnTo>
                      <a:pt x="1638016" y="961444"/>
                    </a:lnTo>
                    <a:lnTo>
                      <a:pt x="1854016" y="961444"/>
                    </a:lnTo>
                    <a:lnTo>
                      <a:pt x="1854016" y="853444"/>
                    </a:lnTo>
                    <a:close/>
                    <a:moveTo>
                      <a:pt x="1883174" y="0"/>
                    </a:moveTo>
                    <a:lnTo>
                      <a:pt x="2040907" y="0"/>
                    </a:lnTo>
                    <a:lnTo>
                      <a:pt x="2040907" y="355600"/>
                    </a:lnTo>
                    <a:lnTo>
                      <a:pt x="2178064" y="355600"/>
                    </a:lnTo>
                    <a:lnTo>
                      <a:pt x="2178064" y="596007"/>
                    </a:lnTo>
                    <a:lnTo>
                      <a:pt x="2538104" y="596007"/>
                    </a:lnTo>
                    <a:lnTo>
                      <a:pt x="2538104" y="3931865"/>
                    </a:lnTo>
                    <a:lnTo>
                      <a:pt x="2142040" y="3931865"/>
                    </a:lnTo>
                    <a:lnTo>
                      <a:pt x="2142040" y="3291036"/>
                    </a:lnTo>
                    <a:lnTo>
                      <a:pt x="1782040" y="3291036"/>
                    </a:lnTo>
                    <a:lnTo>
                      <a:pt x="1782040" y="3931865"/>
                    </a:lnTo>
                    <a:lnTo>
                      <a:pt x="1385976" y="3931865"/>
                    </a:lnTo>
                    <a:lnTo>
                      <a:pt x="1385976" y="596007"/>
                    </a:lnTo>
                    <a:lnTo>
                      <a:pt x="1746016" y="596007"/>
                    </a:lnTo>
                    <a:lnTo>
                      <a:pt x="1746016" y="355600"/>
                    </a:lnTo>
                    <a:lnTo>
                      <a:pt x="1883174" y="35560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grpSp>
        <p:grpSp>
          <p:nvGrpSpPr>
            <p:cNvPr id="19" name="Group 18">
              <a:extLst>
                <a:ext uri="{FF2B5EF4-FFF2-40B4-BE49-F238E27FC236}">
                  <a16:creationId xmlns:a16="http://schemas.microsoft.com/office/drawing/2014/main" id="{3ECEC684-6371-248B-0DFD-346DD07F508D}"/>
                </a:ext>
              </a:extLst>
            </p:cNvPr>
            <p:cNvGrpSpPr/>
            <p:nvPr/>
          </p:nvGrpSpPr>
          <p:grpSpPr>
            <a:xfrm>
              <a:off x="731770" y="1468269"/>
              <a:ext cx="2311922" cy="2311922"/>
              <a:chOff x="1510528" y="1366070"/>
              <a:chExt cx="3431329" cy="3431329"/>
            </a:xfrm>
            <a:effectLst>
              <a:outerShdw blurRad="50800" dist="38100" dir="2700000" algn="tl" rotWithShape="0">
                <a:prstClr val="black">
                  <a:alpha val="40000"/>
                </a:prstClr>
              </a:outerShdw>
            </a:effectLst>
          </p:grpSpPr>
          <p:sp>
            <p:nvSpPr>
              <p:cNvPr id="20" name="Freeform: Shape 19">
                <a:extLst>
                  <a:ext uri="{FF2B5EF4-FFF2-40B4-BE49-F238E27FC236}">
                    <a16:creationId xmlns:a16="http://schemas.microsoft.com/office/drawing/2014/main" id="{E822A8F2-B19F-6A2E-967B-0735EEFAE2B9}"/>
                  </a:ext>
                </a:extLst>
              </p:cNvPr>
              <p:cNvSpPr/>
              <p:nvPr/>
            </p:nvSpPr>
            <p:spPr>
              <a:xfrm>
                <a:off x="1510528" y="1366070"/>
                <a:ext cx="3431329" cy="3431329"/>
              </a:xfrm>
              <a:custGeom>
                <a:avLst/>
                <a:gdLst>
                  <a:gd name="connsiteX0" fmla="*/ 3057049 w 3057525"/>
                  <a:gd name="connsiteY0" fmla="*/ 1532096 h 3057525"/>
                  <a:gd name="connsiteX1" fmla="*/ 1532096 w 3057525"/>
                  <a:gd name="connsiteY1" fmla="*/ 3057049 h 3057525"/>
                  <a:gd name="connsiteX2" fmla="*/ 7144 w 3057525"/>
                  <a:gd name="connsiteY2" fmla="*/ 1532096 h 3057525"/>
                  <a:gd name="connsiteX3" fmla="*/ 1532096 w 3057525"/>
                  <a:gd name="connsiteY3" fmla="*/ 7144 h 3057525"/>
                  <a:gd name="connsiteX4" fmla="*/ 3057049 w 3057525"/>
                  <a:gd name="connsiteY4" fmla="*/ 1532096 h 3057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57525" h="3057525">
                    <a:moveTo>
                      <a:pt x="3057049" y="1532096"/>
                    </a:moveTo>
                    <a:cubicBezTo>
                      <a:pt x="3057049" y="2374304"/>
                      <a:pt x="2374304" y="3057049"/>
                      <a:pt x="1532096" y="3057049"/>
                    </a:cubicBezTo>
                    <a:cubicBezTo>
                      <a:pt x="689888" y="3057049"/>
                      <a:pt x="7144" y="2374304"/>
                      <a:pt x="7144" y="1532096"/>
                    </a:cubicBezTo>
                    <a:cubicBezTo>
                      <a:pt x="7144" y="689888"/>
                      <a:pt x="689888" y="7144"/>
                      <a:pt x="1532096" y="7144"/>
                    </a:cubicBezTo>
                    <a:cubicBezTo>
                      <a:pt x="2374304" y="7144"/>
                      <a:pt x="3057049" y="689888"/>
                      <a:pt x="3057049" y="1532096"/>
                    </a:cubicBezTo>
                    <a:close/>
                  </a:path>
                </a:pathLst>
              </a:custGeom>
              <a:solidFill>
                <a:schemeClr val="accent2">
                  <a:lumMod val="20000"/>
                  <a:lumOff val="80000"/>
                </a:schemeClr>
              </a:solidFill>
              <a:ln w="9525" cap="flat">
                <a:noFill/>
                <a:prstDash val="solid"/>
                <a:miter/>
              </a:ln>
              <a:effectLst>
                <a:outerShdw blurRad="63500" sx="102000" sy="102000" algn="ctr" rotWithShape="0">
                  <a:prstClr val="black">
                    <a:alpha val="40000"/>
                  </a:prstClr>
                </a:outerShdw>
              </a:effectLst>
            </p:spPr>
            <p:txBody>
              <a:bodyPr rtlCol="0" anchor="ctr"/>
              <a:lstStyle/>
              <a:p>
                <a:endParaRPr lang="en-US" dirty="0"/>
              </a:p>
            </p:txBody>
          </p:sp>
          <p:sp>
            <p:nvSpPr>
              <p:cNvPr id="21" name="Freeform: Shape 20">
                <a:extLst>
                  <a:ext uri="{FF2B5EF4-FFF2-40B4-BE49-F238E27FC236}">
                    <a16:creationId xmlns:a16="http://schemas.microsoft.com/office/drawing/2014/main" id="{85808D31-F68B-12CF-097E-6700AB336D61}"/>
                  </a:ext>
                </a:extLst>
              </p:cNvPr>
              <p:cNvSpPr>
                <a:spLocks noChangeAspect="1"/>
              </p:cNvSpPr>
              <p:nvPr/>
            </p:nvSpPr>
            <p:spPr>
              <a:xfrm>
                <a:off x="1529854" y="1388027"/>
                <a:ext cx="3411797" cy="3337560"/>
              </a:xfrm>
              <a:custGeom>
                <a:avLst/>
                <a:gdLst>
                  <a:gd name="connsiteX0" fmla="*/ 2863236 w 3028217"/>
                  <a:gd name="connsiteY0" fmla="*/ 2049564 h 2962327"/>
                  <a:gd name="connsiteX1" fmla="*/ 2844662 w 3028217"/>
                  <a:gd name="connsiteY1" fmla="*/ 2065518 h 2962327"/>
                  <a:gd name="connsiteX2" fmla="*/ 2847519 w 3028217"/>
                  <a:gd name="connsiteY2" fmla="*/ 2116953 h 2962327"/>
                  <a:gd name="connsiteX3" fmla="*/ 2887525 w 3028217"/>
                  <a:gd name="connsiteY3" fmla="*/ 2084568 h 2962327"/>
                  <a:gd name="connsiteX4" fmla="*/ 2890382 w 3028217"/>
                  <a:gd name="connsiteY4" fmla="*/ 2078853 h 2962327"/>
                  <a:gd name="connsiteX5" fmla="*/ 2890382 w 3028217"/>
                  <a:gd name="connsiteY5" fmla="*/ 2057898 h 2962327"/>
                  <a:gd name="connsiteX6" fmla="*/ 2863236 w 3028217"/>
                  <a:gd name="connsiteY6" fmla="*/ 2049564 h 2962327"/>
                  <a:gd name="connsiteX7" fmla="*/ 2453184 w 3028217"/>
                  <a:gd name="connsiteY7" fmla="*/ 1703568 h 2962327"/>
                  <a:gd name="connsiteX8" fmla="*/ 2444611 w 3028217"/>
                  <a:gd name="connsiteY8" fmla="*/ 1714046 h 2962327"/>
                  <a:gd name="connsiteX9" fmla="*/ 2467471 w 3028217"/>
                  <a:gd name="connsiteY9" fmla="*/ 1740716 h 2962327"/>
                  <a:gd name="connsiteX10" fmla="*/ 2482711 w 3028217"/>
                  <a:gd name="connsiteY10" fmla="*/ 1728333 h 2962327"/>
                  <a:gd name="connsiteX11" fmla="*/ 2453184 w 3028217"/>
                  <a:gd name="connsiteY11" fmla="*/ 1703568 h 2962327"/>
                  <a:gd name="connsiteX12" fmla="*/ 802501 w 3028217"/>
                  <a:gd name="connsiteY12" fmla="*/ 1583553 h 2962327"/>
                  <a:gd name="connsiteX13" fmla="*/ 812026 w 3028217"/>
                  <a:gd name="connsiteY13" fmla="*/ 1589268 h 2962327"/>
                  <a:gd name="connsiteX14" fmla="*/ 802501 w 3028217"/>
                  <a:gd name="connsiteY14" fmla="*/ 1599745 h 2962327"/>
                  <a:gd name="connsiteX15" fmla="*/ 792024 w 3028217"/>
                  <a:gd name="connsiteY15" fmla="*/ 1594030 h 2962327"/>
                  <a:gd name="connsiteX16" fmla="*/ 802501 w 3028217"/>
                  <a:gd name="connsiteY16" fmla="*/ 1583553 h 2962327"/>
                  <a:gd name="connsiteX17" fmla="*/ 573901 w 3028217"/>
                  <a:gd name="connsiteY17" fmla="*/ 1577838 h 2962327"/>
                  <a:gd name="connsiteX18" fmla="*/ 592951 w 3028217"/>
                  <a:gd name="connsiteY18" fmla="*/ 1589268 h 2962327"/>
                  <a:gd name="connsiteX19" fmla="*/ 584379 w 3028217"/>
                  <a:gd name="connsiteY19" fmla="*/ 1596888 h 2962327"/>
                  <a:gd name="connsiteX20" fmla="*/ 565329 w 3028217"/>
                  <a:gd name="connsiteY20" fmla="*/ 1587363 h 2962327"/>
                  <a:gd name="connsiteX21" fmla="*/ 573901 w 3028217"/>
                  <a:gd name="connsiteY21" fmla="*/ 1577838 h 2962327"/>
                  <a:gd name="connsiteX22" fmla="*/ 698678 w 3028217"/>
                  <a:gd name="connsiteY22" fmla="*/ 1550216 h 2962327"/>
                  <a:gd name="connsiteX23" fmla="*/ 763448 w 3028217"/>
                  <a:gd name="connsiteY23" fmla="*/ 1592126 h 2962327"/>
                  <a:gd name="connsiteX24" fmla="*/ 678676 w 3028217"/>
                  <a:gd name="connsiteY24" fmla="*/ 1592126 h 2962327"/>
                  <a:gd name="connsiteX25" fmla="*/ 698678 w 3028217"/>
                  <a:gd name="connsiteY25" fmla="*/ 1550216 h 2962327"/>
                  <a:gd name="connsiteX26" fmla="*/ 492939 w 3028217"/>
                  <a:gd name="connsiteY26" fmla="*/ 1460681 h 2962327"/>
                  <a:gd name="connsiteX27" fmla="*/ 562471 w 3028217"/>
                  <a:gd name="connsiteY27" fmla="*/ 1479731 h 2962327"/>
                  <a:gd name="connsiteX28" fmla="*/ 646291 w 3028217"/>
                  <a:gd name="connsiteY28" fmla="*/ 1537833 h 2962327"/>
                  <a:gd name="connsiteX29" fmla="*/ 577711 w 3028217"/>
                  <a:gd name="connsiteY29" fmla="*/ 1525451 h 2962327"/>
                  <a:gd name="connsiteX30" fmla="*/ 527229 w 3028217"/>
                  <a:gd name="connsiteY30" fmla="*/ 1487351 h 2962327"/>
                  <a:gd name="connsiteX31" fmla="*/ 525032 w 3028217"/>
                  <a:gd name="connsiteY31" fmla="*/ 1486533 h 2962327"/>
                  <a:gd name="connsiteX32" fmla="*/ 527229 w 3028217"/>
                  <a:gd name="connsiteY32" fmla="*/ 1488303 h 2962327"/>
                  <a:gd name="connsiteX33" fmla="*/ 451029 w 3028217"/>
                  <a:gd name="connsiteY33" fmla="*/ 1494971 h 2962327"/>
                  <a:gd name="connsiteX34" fmla="*/ 492939 w 3028217"/>
                  <a:gd name="connsiteY34" fmla="*/ 1460681 h 2962327"/>
                  <a:gd name="connsiteX35" fmla="*/ 592475 w 3028217"/>
                  <a:gd name="connsiteY35" fmla="*/ 1413889 h 2962327"/>
                  <a:gd name="connsiteX36" fmla="*/ 596761 w 3028217"/>
                  <a:gd name="connsiteY36" fmla="*/ 1414961 h 2962327"/>
                  <a:gd name="connsiteX37" fmla="*/ 595809 w 3028217"/>
                  <a:gd name="connsiteY37" fmla="*/ 1447346 h 2962327"/>
                  <a:gd name="connsiteX38" fmla="*/ 588189 w 3028217"/>
                  <a:gd name="connsiteY38" fmla="*/ 1414961 h 2962327"/>
                  <a:gd name="connsiteX39" fmla="*/ 592475 w 3028217"/>
                  <a:gd name="connsiteY39" fmla="*/ 1413889 h 2962327"/>
                  <a:gd name="connsiteX40" fmla="*/ 2633206 w 3028217"/>
                  <a:gd name="connsiteY40" fmla="*/ 1174931 h 2962327"/>
                  <a:gd name="connsiteX41" fmla="*/ 2673211 w 3028217"/>
                  <a:gd name="connsiteY41" fmla="*/ 1180646 h 2962327"/>
                  <a:gd name="connsiteX42" fmla="*/ 2633206 w 3028217"/>
                  <a:gd name="connsiteY42" fmla="*/ 1174931 h 2962327"/>
                  <a:gd name="connsiteX43" fmla="*/ 2477948 w 3028217"/>
                  <a:gd name="connsiteY43" fmla="*/ 1095873 h 2962327"/>
                  <a:gd name="connsiteX44" fmla="*/ 2484616 w 3028217"/>
                  <a:gd name="connsiteY44" fmla="*/ 1110160 h 2962327"/>
                  <a:gd name="connsiteX45" fmla="*/ 2464613 w 3028217"/>
                  <a:gd name="connsiteY45" fmla="*/ 1135878 h 2962327"/>
                  <a:gd name="connsiteX46" fmla="*/ 2444611 w 3028217"/>
                  <a:gd name="connsiteY46" fmla="*/ 1144450 h 2962327"/>
                  <a:gd name="connsiteX47" fmla="*/ 2415083 w 3028217"/>
                  <a:gd name="connsiteY47" fmla="*/ 1119685 h 2962327"/>
                  <a:gd name="connsiteX48" fmla="*/ 2446516 w 3028217"/>
                  <a:gd name="connsiteY48" fmla="*/ 1114923 h 2962327"/>
                  <a:gd name="connsiteX49" fmla="*/ 2477948 w 3028217"/>
                  <a:gd name="connsiteY49" fmla="*/ 1095873 h 2962327"/>
                  <a:gd name="connsiteX50" fmla="*/ 2344599 w 3028217"/>
                  <a:gd name="connsiteY50" fmla="*/ 1039676 h 2962327"/>
                  <a:gd name="connsiteX51" fmla="*/ 2355076 w 3028217"/>
                  <a:gd name="connsiteY51" fmla="*/ 1066346 h 2962327"/>
                  <a:gd name="connsiteX52" fmla="*/ 2341741 w 3028217"/>
                  <a:gd name="connsiteY52" fmla="*/ 1092063 h 2962327"/>
                  <a:gd name="connsiteX53" fmla="*/ 2328406 w 3028217"/>
                  <a:gd name="connsiteY53" fmla="*/ 1065393 h 2962327"/>
                  <a:gd name="connsiteX54" fmla="*/ 2344599 w 3028217"/>
                  <a:gd name="connsiteY54" fmla="*/ 1039676 h 2962327"/>
                  <a:gd name="connsiteX55" fmla="*/ 699631 w 3028217"/>
                  <a:gd name="connsiteY55" fmla="*/ 966334 h 2962327"/>
                  <a:gd name="connsiteX56" fmla="*/ 616764 w 3028217"/>
                  <a:gd name="connsiteY56" fmla="*/ 992051 h 2962327"/>
                  <a:gd name="connsiteX57" fmla="*/ 699631 w 3028217"/>
                  <a:gd name="connsiteY57" fmla="*/ 966334 h 2962327"/>
                  <a:gd name="connsiteX58" fmla="*/ 2786559 w 3028217"/>
                  <a:gd name="connsiteY58" fmla="*/ 938711 h 2962327"/>
                  <a:gd name="connsiteX59" fmla="*/ 2814181 w 3028217"/>
                  <a:gd name="connsiteY59" fmla="*/ 938711 h 2962327"/>
                  <a:gd name="connsiteX60" fmla="*/ 2814181 w 3028217"/>
                  <a:gd name="connsiteY60" fmla="*/ 945378 h 2962327"/>
                  <a:gd name="connsiteX61" fmla="*/ 2786559 w 3028217"/>
                  <a:gd name="connsiteY61" fmla="*/ 938711 h 2962327"/>
                  <a:gd name="connsiteX62" fmla="*/ 737731 w 3028217"/>
                  <a:gd name="connsiteY62" fmla="*/ 935019 h 2962327"/>
                  <a:gd name="connsiteX63" fmla="*/ 702489 w 3028217"/>
                  <a:gd name="connsiteY63" fmla="*/ 951093 h 2962327"/>
                  <a:gd name="connsiteX64" fmla="*/ 770116 w 3028217"/>
                  <a:gd name="connsiteY64" fmla="*/ 936805 h 2962327"/>
                  <a:gd name="connsiteX65" fmla="*/ 737731 w 3028217"/>
                  <a:gd name="connsiteY65" fmla="*/ 935019 h 2962327"/>
                  <a:gd name="connsiteX66" fmla="*/ 619383 w 3028217"/>
                  <a:gd name="connsiteY66" fmla="*/ 880251 h 2962327"/>
                  <a:gd name="connsiteX67" fmla="*/ 608191 w 3028217"/>
                  <a:gd name="connsiteY67" fmla="*/ 882513 h 2962327"/>
                  <a:gd name="connsiteX68" fmla="*/ 541516 w 3028217"/>
                  <a:gd name="connsiteY68" fmla="*/ 968238 h 2962327"/>
                  <a:gd name="connsiteX69" fmla="*/ 558661 w 3028217"/>
                  <a:gd name="connsiteY69" fmla="*/ 975858 h 2962327"/>
                  <a:gd name="connsiteX70" fmla="*/ 578664 w 3028217"/>
                  <a:gd name="connsiteY70" fmla="*/ 949188 h 2962327"/>
                  <a:gd name="connsiteX71" fmla="*/ 623431 w 3028217"/>
                  <a:gd name="connsiteY71" fmla="*/ 890133 h 2962327"/>
                  <a:gd name="connsiteX72" fmla="*/ 619383 w 3028217"/>
                  <a:gd name="connsiteY72" fmla="*/ 880251 h 2962327"/>
                  <a:gd name="connsiteX73" fmla="*/ 659626 w 3028217"/>
                  <a:gd name="connsiteY73" fmla="*/ 872036 h 2962327"/>
                  <a:gd name="connsiteX74" fmla="*/ 647244 w 3028217"/>
                  <a:gd name="connsiteY74" fmla="*/ 879656 h 2962327"/>
                  <a:gd name="connsiteX75" fmla="*/ 657721 w 3028217"/>
                  <a:gd name="connsiteY75" fmla="*/ 950141 h 2962327"/>
                  <a:gd name="connsiteX76" fmla="*/ 683439 w 3028217"/>
                  <a:gd name="connsiteY76" fmla="*/ 913946 h 2962327"/>
                  <a:gd name="connsiteX77" fmla="*/ 711061 w 3028217"/>
                  <a:gd name="connsiteY77" fmla="*/ 910136 h 2962327"/>
                  <a:gd name="connsiteX78" fmla="*/ 709156 w 3028217"/>
                  <a:gd name="connsiteY78" fmla="*/ 891086 h 2962327"/>
                  <a:gd name="connsiteX79" fmla="*/ 659626 w 3028217"/>
                  <a:gd name="connsiteY79" fmla="*/ 872036 h 2962327"/>
                  <a:gd name="connsiteX80" fmla="*/ 620410 w 3028217"/>
                  <a:gd name="connsiteY80" fmla="*/ 803828 h 2962327"/>
                  <a:gd name="connsiteX81" fmla="*/ 603429 w 3028217"/>
                  <a:gd name="connsiteY81" fmla="*/ 807266 h 2962327"/>
                  <a:gd name="connsiteX82" fmla="*/ 532944 w 3028217"/>
                  <a:gd name="connsiteY82" fmla="*/ 841556 h 2962327"/>
                  <a:gd name="connsiteX83" fmla="*/ 541516 w 3028217"/>
                  <a:gd name="connsiteY83" fmla="*/ 855843 h 2962327"/>
                  <a:gd name="connsiteX84" fmla="*/ 602476 w 3028217"/>
                  <a:gd name="connsiteY84" fmla="*/ 859653 h 2962327"/>
                  <a:gd name="connsiteX85" fmla="*/ 652959 w 3028217"/>
                  <a:gd name="connsiteY85" fmla="*/ 835841 h 2962327"/>
                  <a:gd name="connsiteX86" fmla="*/ 620410 w 3028217"/>
                  <a:gd name="connsiteY86" fmla="*/ 803828 h 2962327"/>
                  <a:gd name="connsiteX87" fmla="*/ 2051228 w 3028217"/>
                  <a:gd name="connsiteY87" fmla="*/ 690108 h 2962327"/>
                  <a:gd name="connsiteX88" fmla="*/ 2074088 w 3028217"/>
                  <a:gd name="connsiteY88" fmla="*/ 722493 h 2962327"/>
                  <a:gd name="connsiteX89" fmla="*/ 2021701 w 3028217"/>
                  <a:gd name="connsiteY89" fmla="*/ 782500 h 2962327"/>
                  <a:gd name="connsiteX90" fmla="*/ 2000746 w 3028217"/>
                  <a:gd name="connsiteY90" fmla="*/ 772023 h 2962327"/>
                  <a:gd name="connsiteX91" fmla="*/ 2036941 w 3028217"/>
                  <a:gd name="connsiteY91" fmla="*/ 698680 h 2962327"/>
                  <a:gd name="connsiteX92" fmla="*/ 2051228 w 3028217"/>
                  <a:gd name="connsiteY92" fmla="*/ 690108 h 2962327"/>
                  <a:gd name="connsiteX93" fmla="*/ 2111236 w 3028217"/>
                  <a:gd name="connsiteY93" fmla="*/ 608669 h 2962327"/>
                  <a:gd name="connsiteX94" fmla="*/ 2113141 w 3028217"/>
                  <a:gd name="connsiteY94" fmla="*/ 623433 h 2962327"/>
                  <a:gd name="connsiteX95" fmla="*/ 2111236 w 3028217"/>
                  <a:gd name="connsiteY95" fmla="*/ 626290 h 2962327"/>
                  <a:gd name="connsiteX96" fmla="*/ 2159814 w 3028217"/>
                  <a:gd name="connsiteY96" fmla="*/ 711063 h 2962327"/>
                  <a:gd name="connsiteX97" fmla="*/ 2199819 w 3028217"/>
                  <a:gd name="connsiteY97" fmla="*/ 758688 h 2962327"/>
                  <a:gd name="connsiteX98" fmla="*/ 2176959 w 3028217"/>
                  <a:gd name="connsiteY98" fmla="*/ 800598 h 2962327"/>
                  <a:gd name="connsiteX99" fmla="*/ 2092186 w 3028217"/>
                  <a:gd name="connsiteY99" fmla="*/ 814885 h 2962327"/>
                  <a:gd name="connsiteX100" fmla="*/ 2092186 w 3028217"/>
                  <a:gd name="connsiteY100" fmla="*/ 777738 h 2962327"/>
                  <a:gd name="connsiteX101" fmla="*/ 2111236 w 3028217"/>
                  <a:gd name="connsiteY101" fmla="*/ 740590 h 2962327"/>
                  <a:gd name="connsiteX102" fmla="*/ 2110284 w 3028217"/>
                  <a:gd name="connsiteY102" fmla="*/ 710110 h 2962327"/>
                  <a:gd name="connsiteX103" fmla="*/ 2076946 w 3028217"/>
                  <a:gd name="connsiteY103" fmla="*/ 669153 h 2962327"/>
                  <a:gd name="connsiteX104" fmla="*/ 2097901 w 3028217"/>
                  <a:gd name="connsiteY104" fmla="*/ 611050 h 2962327"/>
                  <a:gd name="connsiteX105" fmla="*/ 2111236 w 3028217"/>
                  <a:gd name="connsiteY105" fmla="*/ 608669 h 2962327"/>
                  <a:gd name="connsiteX106" fmla="*/ 927279 w 3028217"/>
                  <a:gd name="connsiteY106" fmla="*/ 479605 h 2962327"/>
                  <a:gd name="connsiteX107" fmla="*/ 933946 w 3028217"/>
                  <a:gd name="connsiteY107" fmla="*/ 486273 h 2962327"/>
                  <a:gd name="connsiteX108" fmla="*/ 929184 w 3028217"/>
                  <a:gd name="connsiteY108" fmla="*/ 493893 h 2962327"/>
                  <a:gd name="connsiteX109" fmla="*/ 919659 w 3028217"/>
                  <a:gd name="connsiteY109" fmla="*/ 488178 h 2962327"/>
                  <a:gd name="connsiteX110" fmla="*/ 927279 w 3028217"/>
                  <a:gd name="connsiteY110" fmla="*/ 479605 h 2962327"/>
                  <a:gd name="connsiteX111" fmla="*/ 1938089 w 3028217"/>
                  <a:gd name="connsiteY111" fmla="*/ 417931 h 2962327"/>
                  <a:gd name="connsiteX112" fmla="*/ 1959789 w 3028217"/>
                  <a:gd name="connsiteY112" fmla="*/ 441505 h 2962327"/>
                  <a:gd name="connsiteX113" fmla="*/ 1940739 w 3028217"/>
                  <a:gd name="connsiteY113" fmla="*/ 466270 h 2962327"/>
                  <a:gd name="connsiteX114" fmla="*/ 1842631 w 3028217"/>
                  <a:gd name="connsiteY114" fmla="*/ 480558 h 2962327"/>
                  <a:gd name="connsiteX115" fmla="*/ 1832154 w 3028217"/>
                  <a:gd name="connsiteY115" fmla="*/ 458650 h 2962327"/>
                  <a:gd name="connsiteX116" fmla="*/ 1833106 w 3028217"/>
                  <a:gd name="connsiteY116" fmla="*/ 431980 h 2962327"/>
                  <a:gd name="connsiteX117" fmla="*/ 1845489 w 3028217"/>
                  <a:gd name="connsiteY117" fmla="*/ 423408 h 2962327"/>
                  <a:gd name="connsiteX118" fmla="*/ 1857871 w 3028217"/>
                  <a:gd name="connsiteY118" fmla="*/ 432933 h 2962327"/>
                  <a:gd name="connsiteX119" fmla="*/ 1926451 w 3028217"/>
                  <a:gd name="connsiteY119" fmla="*/ 418645 h 2962327"/>
                  <a:gd name="connsiteX120" fmla="*/ 1938089 w 3028217"/>
                  <a:gd name="connsiteY120" fmla="*/ 417931 h 2962327"/>
                  <a:gd name="connsiteX121" fmla="*/ 904419 w 3028217"/>
                  <a:gd name="connsiteY121" fmla="*/ 389118 h 2962327"/>
                  <a:gd name="connsiteX122" fmla="*/ 938709 w 3028217"/>
                  <a:gd name="connsiteY122" fmla="*/ 433886 h 2962327"/>
                  <a:gd name="connsiteX123" fmla="*/ 942519 w 3028217"/>
                  <a:gd name="connsiteY123" fmla="*/ 446268 h 2962327"/>
                  <a:gd name="connsiteX124" fmla="*/ 931089 w 3028217"/>
                  <a:gd name="connsiteY124" fmla="*/ 449125 h 2962327"/>
                  <a:gd name="connsiteX125" fmla="*/ 878701 w 3028217"/>
                  <a:gd name="connsiteY125" fmla="*/ 449125 h 2962327"/>
                  <a:gd name="connsiteX126" fmla="*/ 856794 w 3028217"/>
                  <a:gd name="connsiteY126" fmla="*/ 443411 h 2962327"/>
                  <a:gd name="connsiteX127" fmla="*/ 867271 w 3028217"/>
                  <a:gd name="connsiteY127" fmla="*/ 412930 h 2962327"/>
                  <a:gd name="connsiteX128" fmla="*/ 904419 w 3028217"/>
                  <a:gd name="connsiteY128" fmla="*/ 389118 h 2962327"/>
                  <a:gd name="connsiteX129" fmla="*/ 1062534 w 3028217"/>
                  <a:gd name="connsiteY129" fmla="*/ 340541 h 2962327"/>
                  <a:gd name="connsiteX130" fmla="*/ 1083489 w 3028217"/>
                  <a:gd name="connsiteY130" fmla="*/ 353876 h 2962327"/>
                  <a:gd name="connsiteX131" fmla="*/ 1053961 w 3028217"/>
                  <a:gd name="connsiteY131" fmla="*/ 360543 h 2962327"/>
                  <a:gd name="connsiteX132" fmla="*/ 1062534 w 3028217"/>
                  <a:gd name="connsiteY132" fmla="*/ 340541 h 2962327"/>
                  <a:gd name="connsiteX133" fmla="*/ 2471113 w 3028217"/>
                  <a:gd name="connsiteY133" fmla="*/ 336025 h 2962327"/>
                  <a:gd name="connsiteX134" fmla="*/ 2521763 w 3028217"/>
                  <a:gd name="connsiteY134" fmla="*/ 370068 h 2962327"/>
                  <a:gd name="connsiteX135" fmla="*/ 2848471 w 3028217"/>
                  <a:gd name="connsiteY135" fmla="*/ 785358 h 2962327"/>
                  <a:gd name="connsiteX136" fmla="*/ 2920861 w 3028217"/>
                  <a:gd name="connsiteY136" fmla="*/ 940616 h 2962327"/>
                  <a:gd name="connsiteX137" fmla="*/ 2926576 w 3028217"/>
                  <a:gd name="connsiteY137" fmla="*/ 977763 h 2962327"/>
                  <a:gd name="connsiteX138" fmla="*/ 2847518 w 3028217"/>
                  <a:gd name="connsiteY138" fmla="*/ 938711 h 2962327"/>
                  <a:gd name="connsiteX139" fmla="*/ 2864663 w 3028217"/>
                  <a:gd name="connsiteY139" fmla="*/ 890133 h 2962327"/>
                  <a:gd name="connsiteX140" fmla="*/ 2810371 w 3028217"/>
                  <a:gd name="connsiteY140" fmla="*/ 908231 h 2962327"/>
                  <a:gd name="connsiteX141" fmla="*/ 2757031 w 3028217"/>
                  <a:gd name="connsiteY141" fmla="*/ 904421 h 2962327"/>
                  <a:gd name="connsiteX142" fmla="*/ 2728456 w 3028217"/>
                  <a:gd name="connsiteY142" fmla="*/ 916803 h 2962327"/>
                  <a:gd name="connsiteX143" fmla="*/ 2707501 w 3028217"/>
                  <a:gd name="connsiteY143" fmla="*/ 971096 h 2962327"/>
                  <a:gd name="connsiteX144" fmla="*/ 2706548 w 3028217"/>
                  <a:gd name="connsiteY144" fmla="*/ 1011101 h 2962327"/>
                  <a:gd name="connsiteX145" fmla="*/ 2712263 w 3028217"/>
                  <a:gd name="connsiteY145" fmla="*/ 1044438 h 2962327"/>
                  <a:gd name="connsiteX146" fmla="*/ 2750438 w 3028217"/>
                  <a:gd name="connsiteY146" fmla="*/ 1026892 h 2962327"/>
                  <a:gd name="connsiteX147" fmla="*/ 2757317 w 3028217"/>
                  <a:gd name="connsiteY147" fmla="*/ 1029909 h 2962327"/>
                  <a:gd name="connsiteX148" fmla="*/ 2760842 w 3028217"/>
                  <a:gd name="connsiteY148" fmla="*/ 1028246 h 2962327"/>
                  <a:gd name="connsiteX149" fmla="*/ 2785607 w 3028217"/>
                  <a:gd name="connsiteY149" fmla="*/ 1010148 h 2962327"/>
                  <a:gd name="connsiteX150" fmla="*/ 2804538 w 3028217"/>
                  <a:gd name="connsiteY150" fmla="*/ 1006457 h 2962327"/>
                  <a:gd name="connsiteX151" fmla="*/ 2822755 w 3028217"/>
                  <a:gd name="connsiteY151" fmla="*/ 1009196 h 2962327"/>
                  <a:gd name="connsiteX152" fmla="*/ 2938959 w 3028217"/>
                  <a:gd name="connsiteY152" fmla="*/ 1031103 h 2962327"/>
                  <a:gd name="connsiteX153" fmla="*/ 2959915 w 3028217"/>
                  <a:gd name="connsiteY153" fmla="*/ 1058726 h 2962327"/>
                  <a:gd name="connsiteX154" fmla="*/ 3021827 w 3028217"/>
                  <a:gd name="connsiteY154" fmla="*/ 1368288 h 2962327"/>
                  <a:gd name="connsiteX155" fmla="*/ 3027542 w 3028217"/>
                  <a:gd name="connsiteY155" fmla="*/ 1562598 h 2962327"/>
                  <a:gd name="connsiteX156" fmla="*/ 3020874 w 3028217"/>
                  <a:gd name="connsiteY156" fmla="*/ 1594983 h 2962327"/>
                  <a:gd name="connsiteX157" fmla="*/ 2958009 w 3028217"/>
                  <a:gd name="connsiteY157" fmla="*/ 1512116 h 2962327"/>
                  <a:gd name="connsiteX158" fmla="*/ 2918005 w 3028217"/>
                  <a:gd name="connsiteY158" fmla="*/ 1446393 h 2962327"/>
                  <a:gd name="connsiteX159" fmla="*/ 2860855 w 3028217"/>
                  <a:gd name="connsiteY159" fmla="*/ 1371146 h 2962327"/>
                  <a:gd name="connsiteX160" fmla="*/ 2831327 w 3028217"/>
                  <a:gd name="connsiteY160" fmla="*/ 1343523 h 2962327"/>
                  <a:gd name="connsiteX161" fmla="*/ 2856092 w 3028217"/>
                  <a:gd name="connsiteY161" fmla="*/ 1380671 h 2962327"/>
                  <a:gd name="connsiteX162" fmla="*/ 2930387 w 3028217"/>
                  <a:gd name="connsiteY162" fmla="*/ 1514021 h 2962327"/>
                  <a:gd name="connsiteX163" fmla="*/ 2939912 w 3028217"/>
                  <a:gd name="connsiteY163" fmla="*/ 1546406 h 2962327"/>
                  <a:gd name="connsiteX164" fmla="*/ 2962772 w 3028217"/>
                  <a:gd name="connsiteY164" fmla="*/ 1597841 h 2962327"/>
                  <a:gd name="connsiteX165" fmla="*/ 2999919 w 3028217"/>
                  <a:gd name="connsiteY165" fmla="*/ 1683566 h 2962327"/>
                  <a:gd name="connsiteX166" fmla="*/ 3012302 w 3028217"/>
                  <a:gd name="connsiteY166" fmla="*/ 1740716 h 2962327"/>
                  <a:gd name="connsiteX167" fmla="*/ 2886572 w 3028217"/>
                  <a:gd name="connsiteY167" fmla="*/ 2158864 h 2962327"/>
                  <a:gd name="connsiteX168" fmla="*/ 2841805 w 3028217"/>
                  <a:gd name="connsiteY168" fmla="*/ 2246493 h 2962327"/>
                  <a:gd name="connsiteX169" fmla="*/ 2821802 w 3028217"/>
                  <a:gd name="connsiteY169" fmla="*/ 2266496 h 2962327"/>
                  <a:gd name="connsiteX170" fmla="*/ 2808467 w 3028217"/>
                  <a:gd name="connsiteY170" fmla="*/ 2240778 h 2962327"/>
                  <a:gd name="connsiteX171" fmla="*/ 2785607 w 3028217"/>
                  <a:gd name="connsiteY171" fmla="*/ 2172198 h 2962327"/>
                  <a:gd name="connsiteX172" fmla="*/ 2805609 w 3028217"/>
                  <a:gd name="connsiteY172" fmla="*/ 2234111 h 2962327"/>
                  <a:gd name="connsiteX173" fmla="*/ 2821802 w 3028217"/>
                  <a:gd name="connsiteY173" fmla="*/ 2273164 h 2962327"/>
                  <a:gd name="connsiteX174" fmla="*/ 2708455 w 3028217"/>
                  <a:gd name="connsiteY174" fmla="*/ 2451281 h 2962327"/>
                  <a:gd name="connsiteX175" fmla="*/ 2551292 w 3028217"/>
                  <a:gd name="connsiteY175" fmla="*/ 2622731 h 2962327"/>
                  <a:gd name="connsiteX176" fmla="*/ 2476997 w 3028217"/>
                  <a:gd name="connsiteY176" fmla="*/ 2687501 h 2962327"/>
                  <a:gd name="connsiteX177" fmla="*/ 2463662 w 3028217"/>
                  <a:gd name="connsiteY177" fmla="*/ 2655116 h 2962327"/>
                  <a:gd name="connsiteX178" fmla="*/ 2425562 w 3028217"/>
                  <a:gd name="connsiteY178" fmla="*/ 2533196 h 2962327"/>
                  <a:gd name="connsiteX179" fmla="*/ 2439849 w 3028217"/>
                  <a:gd name="connsiteY179" fmla="*/ 2375081 h 2962327"/>
                  <a:gd name="connsiteX180" fmla="*/ 2449374 w 3028217"/>
                  <a:gd name="connsiteY180" fmla="*/ 2301739 h 2962327"/>
                  <a:gd name="connsiteX181" fmla="*/ 2430324 w 3028217"/>
                  <a:gd name="connsiteY181" fmla="*/ 2210298 h 2962327"/>
                  <a:gd name="connsiteX182" fmla="*/ 2396987 w 3028217"/>
                  <a:gd name="connsiteY182" fmla="*/ 2144576 h 2962327"/>
                  <a:gd name="connsiteX183" fmla="*/ 2370317 w 3028217"/>
                  <a:gd name="connsiteY183" fmla="*/ 2012178 h 2962327"/>
                  <a:gd name="connsiteX184" fmla="*/ 2374127 w 3028217"/>
                  <a:gd name="connsiteY184" fmla="*/ 1992176 h 2962327"/>
                  <a:gd name="connsiteX185" fmla="*/ 2319834 w 3028217"/>
                  <a:gd name="connsiteY185" fmla="*/ 1944551 h 2962327"/>
                  <a:gd name="connsiteX186" fmla="*/ 2282687 w 3028217"/>
                  <a:gd name="connsiteY186" fmla="*/ 1931216 h 2962327"/>
                  <a:gd name="connsiteX187" fmla="*/ 2200772 w 3028217"/>
                  <a:gd name="connsiteY187" fmla="*/ 1905498 h 2962327"/>
                  <a:gd name="connsiteX188" fmla="*/ 2157909 w 3028217"/>
                  <a:gd name="connsiteY188" fmla="*/ 1926453 h 2962327"/>
                  <a:gd name="connsiteX189" fmla="*/ 2106474 w 3028217"/>
                  <a:gd name="connsiteY189" fmla="*/ 1931216 h 2962327"/>
                  <a:gd name="connsiteX190" fmla="*/ 2040752 w 3028217"/>
                  <a:gd name="connsiteY190" fmla="*/ 1937883 h 2962327"/>
                  <a:gd name="connsiteX191" fmla="*/ 1974077 w 3028217"/>
                  <a:gd name="connsiteY191" fmla="*/ 1924548 h 2962327"/>
                  <a:gd name="connsiteX192" fmla="*/ 1919784 w 3028217"/>
                  <a:gd name="connsiteY192" fmla="*/ 1877876 h 2962327"/>
                  <a:gd name="connsiteX193" fmla="*/ 1896924 w 3028217"/>
                  <a:gd name="connsiteY193" fmla="*/ 1849301 h 2962327"/>
                  <a:gd name="connsiteX194" fmla="*/ 1839774 w 3028217"/>
                  <a:gd name="connsiteY194" fmla="*/ 1762623 h 2962327"/>
                  <a:gd name="connsiteX195" fmla="*/ 1822629 w 3028217"/>
                  <a:gd name="connsiteY195" fmla="*/ 1676898 h 2962327"/>
                  <a:gd name="connsiteX196" fmla="*/ 1829297 w 3028217"/>
                  <a:gd name="connsiteY196" fmla="*/ 1537833 h 2962327"/>
                  <a:gd name="connsiteX197" fmla="*/ 1828344 w 3028217"/>
                  <a:gd name="connsiteY197" fmla="*/ 1514973 h 2962327"/>
                  <a:gd name="connsiteX198" fmla="*/ 1909307 w 3028217"/>
                  <a:gd name="connsiteY198" fmla="*/ 1373051 h 2962327"/>
                  <a:gd name="connsiteX199" fmla="*/ 1929309 w 3028217"/>
                  <a:gd name="connsiteY199" fmla="*/ 1361621 h 2962327"/>
                  <a:gd name="connsiteX200" fmla="*/ 1977887 w 3028217"/>
                  <a:gd name="connsiteY200" fmla="*/ 1293041 h 2962327"/>
                  <a:gd name="connsiteX201" fmla="*/ 2019797 w 3028217"/>
                  <a:gd name="connsiteY201" fmla="*/ 1227318 h 2962327"/>
                  <a:gd name="connsiteX202" fmla="*/ 2051229 w 3028217"/>
                  <a:gd name="connsiteY202" fmla="*/ 1178741 h 2962327"/>
                  <a:gd name="connsiteX203" fmla="*/ 2083614 w 3028217"/>
                  <a:gd name="connsiteY203" fmla="*/ 1172073 h 2962327"/>
                  <a:gd name="connsiteX204" fmla="*/ 2161719 w 3028217"/>
                  <a:gd name="connsiteY204" fmla="*/ 1162548 h 2962327"/>
                  <a:gd name="connsiteX205" fmla="*/ 2266494 w 3028217"/>
                  <a:gd name="connsiteY205" fmla="*/ 1136831 h 2962327"/>
                  <a:gd name="connsiteX206" fmla="*/ 2331264 w 3028217"/>
                  <a:gd name="connsiteY206" fmla="*/ 1133021 h 2962327"/>
                  <a:gd name="connsiteX207" fmla="*/ 2387462 w 3028217"/>
                  <a:gd name="connsiteY207" fmla="*/ 1197791 h 2962327"/>
                  <a:gd name="connsiteX208" fmla="*/ 2400797 w 3028217"/>
                  <a:gd name="connsiteY208" fmla="*/ 1229223 h 2962327"/>
                  <a:gd name="connsiteX209" fmla="*/ 2517002 w 3028217"/>
                  <a:gd name="connsiteY209" fmla="*/ 1283516 h 2962327"/>
                  <a:gd name="connsiteX210" fmla="*/ 2556055 w 3028217"/>
                  <a:gd name="connsiteY210" fmla="*/ 1266371 h 2962327"/>
                  <a:gd name="connsiteX211" fmla="*/ 2617967 w 3028217"/>
                  <a:gd name="connsiteY211" fmla="*/ 1241606 h 2962327"/>
                  <a:gd name="connsiteX212" fmla="*/ 2701787 w 3028217"/>
                  <a:gd name="connsiteY212" fmla="*/ 1271133 h 2962327"/>
                  <a:gd name="connsiteX213" fmla="*/ 2823707 w 3028217"/>
                  <a:gd name="connsiteY213" fmla="*/ 1270181 h 2962327"/>
                  <a:gd name="connsiteX214" fmla="*/ 2842757 w 3028217"/>
                  <a:gd name="connsiteY214" fmla="*/ 1253988 h 2962327"/>
                  <a:gd name="connsiteX215" fmla="*/ 2857997 w 3028217"/>
                  <a:gd name="connsiteY215" fmla="*/ 1191123 h 2962327"/>
                  <a:gd name="connsiteX216" fmla="*/ 2824659 w 3028217"/>
                  <a:gd name="connsiteY216" fmla="*/ 1163501 h 2962327"/>
                  <a:gd name="connsiteX217" fmla="*/ 2781797 w 3028217"/>
                  <a:gd name="connsiteY217" fmla="*/ 1153023 h 2962327"/>
                  <a:gd name="connsiteX218" fmla="*/ 2778142 w 3028217"/>
                  <a:gd name="connsiteY218" fmla="*/ 1149005 h 2962327"/>
                  <a:gd name="connsiteX219" fmla="*/ 2758579 w 3028217"/>
                  <a:gd name="connsiteY219" fmla="*/ 1157637 h 2962327"/>
                  <a:gd name="connsiteX220" fmla="*/ 2684641 w 3028217"/>
                  <a:gd name="connsiteY220" fmla="*/ 1122543 h 2962327"/>
                  <a:gd name="connsiteX221" fmla="*/ 2664638 w 3028217"/>
                  <a:gd name="connsiteY221" fmla="*/ 1083491 h 2962327"/>
                  <a:gd name="connsiteX222" fmla="*/ 2646541 w 3028217"/>
                  <a:gd name="connsiteY222" fmla="*/ 1054916 h 2962327"/>
                  <a:gd name="connsiteX223" fmla="*/ 2610346 w 3028217"/>
                  <a:gd name="connsiteY223" fmla="*/ 1080633 h 2962327"/>
                  <a:gd name="connsiteX224" fmla="*/ 2609202 w 3028217"/>
                  <a:gd name="connsiteY224" fmla="*/ 1082346 h 2962327"/>
                  <a:gd name="connsiteX225" fmla="*/ 2613204 w 3028217"/>
                  <a:gd name="connsiteY225" fmla="*/ 1086348 h 2962327"/>
                  <a:gd name="connsiteX226" fmla="*/ 2632254 w 3028217"/>
                  <a:gd name="connsiteY226" fmla="*/ 1108255 h 2962327"/>
                  <a:gd name="connsiteX227" fmla="*/ 2609394 w 3028217"/>
                  <a:gd name="connsiteY227" fmla="*/ 1145403 h 2962327"/>
                  <a:gd name="connsiteX228" fmla="*/ 2584629 w 3028217"/>
                  <a:gd name="connsiteY228" fmla="*/ 1132068 h 2962327"/>
                  <a:gd name="connsiteX229" fmla="*/ 2566055 w 3028217"/>
                  <a:gd name="connsiteY229" fmla="*/ 1095397 h 2962327"/>
                  <a:gd name="connsiteX230" fmla="*/ 2558490 w 3028217"/>
                  <a:gd name="connsiteY230" fmla="*/ 1083461 h 2962327"/>
                  <a:gd name="connsiteX231" fmla="*/ 2545576 w 3028217"/>
                  <a:gd name="connsiteY231" fmla="*/ 1071108 h 2962327"/>
                  <a:gd name="connsiteX232" fmla="*/ 2536051 w 3028217"/>
                  <a:gd name="connsiteY232" fmla="*/ 1061583 h 2962327"/>
                  <a:gd name="connsiteX233" fmla="*/ 2429371 w 3028217"/>
                  <a:gd name="connsiteY233" fmla="*/ 952046 h 2962327"/>
                  <a:gd name="connsiteX234" fmla="*/ 2417941 w 3028217"/>
                  <a:gd name="connsiteY234" fmla="*/ 944426 h 2962327"/>
                  <a:gd name="connsiteX235" fmla="*/ 2407463 w 3028217"/>
                  <a:gd name="connsiteY235" fmla="*/ 947283 h 2962327"/>
                  <a:gd name="connsiteX236" fmla="*/ 2469376 w 3028217"/>
                  <a:gd name="connsiteY236" fmla="*/ 1014911 h 2962327"/>
                  <a:gd name="connsiteX237" fmla="*/ 2509381 w 3028217"/>
                  <a:gd name="connsiteY237" fmla="*/ 1044438 h 2962327"/>
                  <a:gd name="connsiteX238" fmla="*/ 2504618 w 3028217"/>
                  <a:gd name="connsiteY238" fmla="*/ 1057773 h 2962327"/>
                  <a:gd name="connsiteX239" fmla="*/ 2488426 w 3028217"/>
                  <a:gd name="connsiteY239" fmla="*/ 1077776 h 2962327"/>
                  <a:gd name="connsiteX240" fmla="*/ 2476996 w 3028217"/>
                  <a:gd name="connsiteY240" fmla="*/ 1084443 h 2962327"/>
                  <a:gd name="connsiteX241" fmla="*/ 2356028 w 3028217"/>
                  <a:gd name="connsiteY241" fmla="*/ 985383 h 2962327"/>
                  <a:gd name="connsiteX242" fmla="*/ 2317928 w 3028217"/>
                  <a:gd name="connsiteY242" fmla="*/ 978716 h 2962327"/>
                  <a:gd name="connsiteX243" fmla="*/ 2295068 w 3028217"/>
                  <a:gd name="connsiteY243" fmla="*/ 993003 h 2962327"/>
                  <a:gd name="connsiteX244" fmla="*/ 2196008 w 3028217"/>
                  <a:gd name="connsiteY244" fmla="*/ 1057773 h 2962327"/>
                  <a:gd name="connsiteX245" fmla="*/ 2181721 w 3028217"/>
                  <a:gd name="connsiteY245" fmla="*/ 1087301 h 2962327"/>
                  <a:gd name="connsiteX246" fmla="*/ 2105521 w 3028217"/>
                  <a:gd name="connsiteY246" fmla="*/ 1157786 h 2962327"/>
                  <a:gd name="connsiteX247" fmla="*/ 2053133 w 3028217"/>
                  <a:gd name="connsiteY247" fmla="*/ 1155881 h 2962327"/>
                  <a:gd name="connsiteX248" fmla="*/ 2036941 w 3028217"/>
                  <a:gd name="connsiteY248" fmla="*/ 1136831 h 2962327"/>
                  <a:gd name="connsiteX249" fmla="*/ 2008366 w 3028217"/>
                  <a:gd name="connsiteY249" fmla="*/ 1131116 h 2962327"/>
                  <a:gd name="connsiteX250" fmla="*/ 2001698 w 3028217"/>
                  <a:gd name="connsiteY250" fmla="*/ 1074918 h 2962327"/>
                  <a:gd name="connsiteX251" fmla="*/ 2008366 w 3028217"/>
                  <a:gd name="connsiteY251" fmla="*/ 1001576 h 2962327"/>
                  <a:gd name="connsiteX252" fmla="*/ 2035988 w 3028217"/>
                  <a:gd name="connsiteY252" fmla="*/ 977763 h 2962327"/>
                  <a:gd name="connsiteX253" fmla="*/ 2107426 w 3028217"/>
                  <a:gd name="connsiteY253" fmla="*/ 983478 h 2962327"/>
                  <a:gd name="connsiteX254" fmla="*/ 2148383 w 3028217"/>
                  <a:gd name="connsiteY254" fmla="*/ 975858 h 2962327"/>
                  <a:gd name="connsiteX255" fmla="*/ 2150288 w 3028217"/>
                  <a:gd name="connsiteY255" fmla="*/ 913946 h 2962327"/>
                  <a:gd name="connsiteX256" fmla="*/ 2112188 w 3028217"/>
                  <a:gd name="connsiteY256" fmla="*/ 876798 h 2962327"/>
                  <a:gd name="connsiteX257" fmla="*/ 2096948 w 3028217"/>
                  <a:gd name="connsiteY257" fmla="*/ 862511 h 2962327"/>
                  <a:gd name="connsiteX258" fmla="*/ 2118856 w 3028217"/>
                  <a:gd name="connsiteY258" fmla="*/ 849176 h 2962327"/>
                  <a:gd name="connsiteX259" fmla="*/ 2206486 w 3028217"/>
                  <a:gd name="connsiteY259" fmla="*/ 810123 h 2962327"/>
                  <a:gd name="connsiteX260" fmla="*/ 2308403 w 3028217"/>
                  <a:gd name="connsiteY260" fmla="*/ 731066 h 2962327"/>
                  <a:gd name="connsiteX261" fmla="*/ 2321738 w 3028217"/>
                  <a:gd name="connsiteY261" fmla="*/ 708206 h 2962327"/>
                  <a:gd name="connsiteX262" fmla="*/ 2311261 w 3028217"/>
                  <a:gd name="connsiteY262" fmla="*/ 679631 h 2962327"/>
                  <a:gd name="connsiteX263" fmla="*/ 2320786 w 3028217"/>
                  <a:gd name="connsiteY263" fmla="*/ 643436 h 2962327"/>
                  <a:gd name="connsiteX264" fmla="*/ 2338883 w 3028217"/>
                  <a:gd name="connsiteY264" fmla="*/ 638673 h 2962327"/>
                  <a:gd name="connsiteX265" fmla="*/ 2343646 w 3028217"/>
                  <a:gd name="connsiteY265" fmla="*/ 675821 h 2962327"/>
                  <a:gd name="connsiteX266" fmla="*/ 2348408 w 3028217"/>
                  <a:gd name="connsiteY266" fmla="*/ 699633 h 2962327"/>
                  <a:gd name="connsiteX267" fmla="*/ 2376031 w 3028217"/>
                  <a:gd name="connsiteY267" fmla="*/ 706301 h 2962327"/>
                  <a:gd name="connsiteX268" fmla="*/ 2385556 w 3028217"/>
                  <a:gd name="connsiteY268" fmla="*/ 704396 h 2962327"/>
                  <a:gd name="connsiteX269" fmla="*/ 2454136 w 3028217"/>
                  <a:gd name="connsiteY269" fmla="*/ 698681 h 2962327"/>
                  <a:gd name="connsiteX270" fmla="*/ 2476996 w 3028217"/>
                  <a:gd name="connsiteY270" fmla="*/ 692013 h 2962327"/>
                  <a:gd name="connsiteX271" fmla="*/ 2517953 w 3028217"/>
                  <a:gd name="connsiteY271" fmla="*/ 648198 h 2962327"/>
                  <a:gd name="connsiteX272" fmla="*/ 2563673 w 3028217"/>
                  <a:gd name="connsiteY272" fmla="*/ 626291 h 2962327"/>
                  <a:gd name="connsiteX273" fmla="*/ 2554148 w 3028217"/>
                  <a:gd name="connsiteY273" fmla="*/ 585333 h 2962327"/>
                  <a:gd name="connsiteX274" fmla="*/ 2572928 w 3028217"/>
                  <a:gd name="connsiteY274" fmla="*/ 573708 h 2962327"/>
                  <a:gd name="connsiteX275" fmla="*/ 2586098 w 3028217"/>
                  <a:gd name="connsiteY275" fmla="*/ 571735 h 2962327"/>
                  <a:gd name="connsiteX276" fmla="*/ 2586726 w 3028217"/>
                  <a:gd name="connsiteY276" fmla="*/ 571671 h 2962327"/>
                  <a:gd name="connsiteX277" fmla="*/ 2624633 w 3028217"/>
                  <a:gd name="connsiteY277" fmla="*/ 568188 h 2962327"/>
                  <a:gd name="connsiteX278" fmla="*/ 2630348 w 3028217"/>
                  <a:gd name="connsiteY278" fmla="*/ 563426 h 2962327"/>
                  <a:gd name="connsiteX279" fmla="*/ 2633206 w 3028217"/>
                  <a:gd name="connsiteY279" fmla="*/ 563426 h 2962327"/>
                  <a:gd name="connsiteX280" fmla="*/ 2626538 w 3028217"/>
                  <a:gd name="connsiteY280" fmla="*/ 563426 h 2962327"/>
                  <a:gd name="connsiteX281" fmla="*/ 2593082 w 3028217"/>
                  <a:gd name="connsiteY281" fmla="*/ 570689 h 2962327"/>
                  <a:gd name="connsiteX282" fmla="*/ 2586098 w 3028217"/>
                  <a:gd name="connsiteY282" fmla="*/ 571735 h 2962327"/>
                  <a:gd name="connsiteX283" fmla="*/ 2574151 w 3028217"/>
                  <a:gd name="connsiteY283" fmla="*/ 572951 h 2962327"/>
                  <a:gd name="connsiteX284" fmla="*/ 2572928 w 3028217"/>
                  <a:gd name="connsiteY284" fmla="*/ 573708 h 2962327"/>
                  <a:gd name="connsiteX285" fmla="*/ 2558911 w 3028217"/>
                  <a:gd name="connsiteY285" fmla="*/ 575808 h 2962327"/>
                  <a:gd name="connsiteX286" fmla="*/ 2506523 w 3028217"/>
                  <a:gd name="connsiteY286" fmla="*/ 541518 h 2962327"/>
                  <a:gd name="connsiteX287" fmla="*/ 2512238 w 3028217"/>
                  <a:gd name="connsiteY287" fmla="*/ 480558 h 2962327"/>
                  <a:gd name="connsiteX288" fmla="*/ 2533193 w 3028217"/>
                  <a:gd name="connsiteY288" fmla="*/ 458651 h 2962327"/>
                  <a:gd name="connsiteX289" fmla="*/ 2534146 w 3028217"/>
                  <a:gd name="connsiteY289" fmla="*/ 440553 h 2962327"/>
                  <a:gd name="connsiteX290" fmla="*/ 2513191 w 3028217"/>
                  <a:gd name="connsiteY290" fmla="*/ 445316 h 2962327"/>
                  <a:gd name="connsiteX291" fmla="*/ 2464613 w 3028217"/>
                  <a:gd name="connsiteY291" fmla="*/ 509133 h 2962327"/>
                  <a:gd name="connsiteX292" fmla="*/ 2467471 w 3028217"/>
                  <a:gd name="connsiteY292" fmla="*/ 551996 h 2962327"/>
                  <a:gd name="connsiteX293" fmla="*/ 2468423 w 3028217"/>
                  <a:gd name="connsiteY293" fmla="*/ 597716 h 2962327"/>
                  <a:gd name="connsiteX294" fmla="*/ 2453183 w 3028217"/>
                  <a:gd name="connsiteY294" fmla="*/ 638673 h 2962327"/>
                  <a:gd name="connsiteX295" fmla="*/ 2423656 w 3028217"/>
                  <a:gd name="connsiteY295" fmla="*/ 676773 h 2962327"/>
                  <a:gd name="connsiteX296" fmla="*/ 2389366 w 3028217"/>
                  <a:gd name="connsiteY296" fmla="*/ 683441 h 2962327"/>
                  <a:gd name="connsiteX297" fmla="*/ 2383651 w 3028217"/>
                  <a:gd name="connsiteY297" fmla="*/ 659628 h 2962327"/>
                  <a:gd name="connsiteX298" fmla="*/ 2367458 w 3028217"/>
                  <a:gd name="connsiteY298" fmla="*/ 627243 h 2962327"/>
                  <a:gd name="connsiteX299" fmla="*/ 2308403 w 3028217"/>
                  <a:gd name="connsiteY299" fmla="*/ 612003 h 2962327"/>
                  <a:gd name="connsiteX300" fmla="*/ 2270303 w 3028217"/>
                  <a:gd name="connsiteY300" fmla="*/ 571046 h 2962327"/>
                  <a:gd name="connsiteX301" fmla="*/ 2260778 w 3028217"/>
                  <a:gd name="connsiteY301" fmla="*/ 543423 h 2962327"/>
                  <a:gd name="connsiteX302" fmla="*/ 2259826 w 3028217"/>
                  <a:gd name="connsiteY302" fmla="*/ 522468 h 2962327"/>
                  <a:gd name="connsiteX303" fmla="*/ 2390318 w 3028217"/>
                  <a:gd name="connsiteY303" fmla="*/ 385308 h 2962327"/>
                  <a:gd name="connsiteX304" fmla="*/ 2416988 w 3028217"/>
                  <a:gd name="connsiteY304" fmla="*/ 357686 h 2962327"/>
                  <a:gd name="connsiteX305" fmla="*/ 2417941 w 3028217"/>
                  <a:gd name="connsiteY305" fmla="*/ 351971 h 2962327"/>
                  <a:gd name="connsiteX306" fmla="*/ 2424608 w 3028217"/>
                  <a:gd name="connsiteY306" fmla="*/ 353876 h 2962327"/>
                  <a:gd name="connsiteX307" fmla="*/ 2452245 w 3028217"/>
                  <a:gd name="connsiteY307" fmla="*/ 336582 h 2962327"/>
                  <a:gd name="connsiteX308" fmla="*/ 2471113 w 3028217"/>
                  <a:gd name="connsiteY308" fmla="*/ 336025 h 2962327"/>
                  <a:gd name="connsiteX309" fmla="*/ 761544 w 3028217"/>
                  <a:gd name="connsiteY309" fmla="*/ 194808 h 2962327"/>
                  <a:gd name="connsiteX310" fmla="*/ 773926 w 3028217"/>
                  <a:gd name="connsiteY310" fmla="*/ 216716 h 2962327"/>
                  <a:gd name="connsiteX311" fmla="*/ 773926 w 3028217"/>
                  <a:gd name="connsiteY311" fmla="*/ 278628 h 2962327"/>
                  <a:gd name="connsiteX312" fmla="*/ 687249 w 3028217"/>
                  <a:gd name="connsiteY312" fmla="*/ 293868 h 2962327"/>
                  <a:gd name="connsiteX313" fmla="*/ 671056 w 3028217"/>
                  <a:gd name="connsiteY313" fmla="*/ 292916 h 2962327"/>
                  <a:gd name="connsiteX314" fmla="*/ 640576 w 3028217"/>
                  <a:gd name="connsiteY314" fmla="*/ 298631 h 2962327"/>
                  <a:gd name="connsiteX315" fmla="*/ 603429 w 3028217"/>
                  <a:gd name="connsiteY315" fmla="*/ 291011 h 2962327"/>
                  <a:gd name="connsiteX316" fmla="*/ 715824 w 3028217"/>
                  <a:gd name="connsiteY316" fmla="*/ 211953 h 2962327"/>
                  <a:gd name="connsiteX317" fmla="*/ 727254 w 3028217"/>
                  <a:gd name="connsiteY317" fmla="*/ 215763 h 2962327"/>
                  <a:gd name="connsiteX318" fmla="*/ 761544 w 3028217"/>
                  <a:gd name="connsiteY318" fmla="*/ 194808 h 2962327"/>
                  <a:gd name="connsiteX319" fmla="*/ 873343 w 3028217"/>
                  <a:gd name="connsiteY319" fmla="*/ 184331 h 2962327"/>
                  <a:gd name="connsiteX320" fmla="*/ 891083 w 3028217"/>
                  <a:gd name="connsiteY320" fmla="*/ 191951 h 2962327"/>
                  <a:gd name="connsiteX321" fmla="*/ 888226 w 3028217"/>
                  <a:gd name="connsiteY321" fmla="*/ 217668 h 2962327"/>
                  <a:gd name="connsiteX322" fmla="*/ 879241 w 3028217"/>
                  <a:gd name="connsiteY322" fmla="*/ 234820 h 2962327"/>
                  <a:gd name="connsiteX323" fmla="*/ 895370 w 3028217"/>
                  <a:gd name="connsiteY323" fmla="*/ 235036 h 2962327"/>
                  <a:gd name="connsiteX324" fmla="*/ 899656 w 3028217"/>
                  <a:gd name="connsiteY324" fmla="*/ 266246 h 2962327"/>
                  <a:gd name="connsiteX325" fmla="*/ 892988 w 3028217"/>
                  <a:gd name="connsiteY325" fmla="*/ 303393 h 2962327"/>
                  <a:gd name="connsiteX326" fmla="*/ 905371 w 3028217"/>
                  <a:gd name="connsiteY326" fmla="*/ 303393 h 2962327"/>
                  <a:gd name="connsiteX327" fmla="*/ 915848 w 3028217"/>
                  <a:gd name="connsiteY327" fmla="*/ 337683 h 2962327"/>
                  <a:gd name="connsiteX328" fmla="*/ 946328 w 3028217"/>
                  <a:gd name="connsiteY328" fmla="*/ 324348 h 2962327"/>
                  <a:gd name="connsiteX329" fmla="*/ 973409 w 3028217"/>
                  <a:gd name="connsiteY329" fmla="*/ 303804 h 2962327"/>
                  <a:gd name="connsiteX330" fmla="*/ 975260 w 3028217"/>
                  <a:gd name="connsiteY330" fmla="*/ 292796 h 2962327"/>
                  <a:gd name="connsiteX331" fmla="*/ 965378 w 3028217"/>
                  <a:gd name="connsiteY331" fmla="*/ 281485 h 2962327"/>
                  <a:gd name="connsiteX332" fmla="*/ 962521 w 3028217"/>
                  <a:gd name="connsiteY332" fmla="*/ 233860 h 2962327"/>
                  <a:gd name="connsiteX333" fmla="*/ 1013956 w 3028217"/>
                  <a:gd name="connsiteY333" fmla="*/ 203380 h 2962327"/>
                  <a:gd name="connsiteX334" fmla="*/ 1028243 w 3028217"/>
                  <a:gd name="connsiteY334" fmla="*/ 200165 h 2962327"/>
                  <a:gd name="connsiteX335" fmla="*/ 1042531 w 3028217"/>
                  <a:gd name="connsiteY335" fmla="*/ 206238 h 2962327"/>
                  <a:gd name="connsiteX336" fmla="*/ 1016813 w 3028217"/>
                  <a:gd name="connsiteY336" fmla="*/ 234813 h 2962327"/>
                  <a:gd name="connsiteX337" fmla="*/ 1075868 w 3028217"/>
                  <a:gd name="connsiteY337" fmla="*/ 204333 h 2962327"/>
                  <a:gd name="connsiteX338" fmla="*/ 1095871 w 3028217"/>
                  <a:gd name="connsiteY338" fmla="*/ 204333 h 2962327"/>
                  <a:gd name="connsiteX339" fmla="*/ 1099681 w 3028217"/>
                  <a:gd name="connsiteY339" fmla="*/ 232908 h 2962327"/>
                  <a:gd name="connsiteX340" fmla="*/ 1133971 w 3028217"/>
                  <a:gd name="connsiteY340" fmla="*/ 231003 h 2962327"/>
                  <a:gd name="connsiteX341" fmla="*/ 1151116 w 3028217"/>
                  <a:gd name="connsiteY341" fmla="*/ 238623 h 2962327"/>
                  <a:gd name="connsiteX342" fmla="*/ 1205408 w 3028217"/>
                  <a:gd name="connsiteY342" fmla="*/ 287200 h 2962327"/>
                  <a:gd name="connsiteX343" fmla="*/ 1198741 w 3028217"/>
                  <a:gd name="connsiteY343" fmla="*/ 334825 h 2962327"/>
                  <a:gd name="connsiteX344" fmla="*/ 1248271 w 3028217"/>
                  <a:gd name="connsiteY344" fmla="*/ 377688 h 2962327"/>
                  <a:gd name="connsiteX345" fmla="*/ 1246366 w 3028217"/>
                  <a:gd name="connsiteY345" fmla="*/ 402453 h 2962327"/>
                  <a:gd name="connsiteX346" fmla="*/ 1187311 w 3028217"/>
                  <a:gd name="connsiteY346" fmla="*/ 402453 h 2962327"/>
                  <a:gd name="connsiteX347" fmla="*/ 1171118 w 3028217"/>
                  <a:gd name="connsiteY347" fmla="*/ 396738 h 2962327"/>
                  <a:gd name="connsiteX348" fmla="*/ 1171118 w 3028217"/>
                  <a:gd name="connsiteY348" fmla="*/ 431028 h 2962327"/>
                  <a:gd name="connsiteX349" fmla="*/ 1151116 w 3028217"/>
                  <a:gd name="connsiteY349" fmla="*/ 479605 h 2962327"/>
                  <a:gd name="connsiteX350" fmla="*/ 1136828 w 3028217"/>
                  <a:gd name="connsiteY350" fmla="*/ 476748 h 2962327"/>
                  <a:gd name="connsiteX351" fmla="*/ 1136828 w 3028217"/>
                  <a:gd name="connsiteY351" fmla="*/ 487225 h 2962327"/>
                  <a:gd name="connsiteX352" fmla="*/ 1118731 w 3028217"/>
                  <a:gd name="connsiteY352" fmla="*/ 497703 h 2962327"/>
                  <a:gd name="connsiteX353" fmla="*/ 1066343 w 3028217"/>
                  <a:gd name="connsiteY353" fmla="*/ 455793 h 2962327"/>
                  <a:gd name="connsiteX354" fmla="*/ 1016813 w 3028217"/>
                  <a:gd name="connsiteY354" fmla="*/ 433885 h 2962327"/>
                  <a:gd name="connsiteX355" fmla="*/ 996811 w 3028217"/>
                  <a:gd name="connsiteY355" fmla="*/ 428170 h 2962327"/>
                  <a:gd name="connsiteX356" fmla="*/ 1013003 w 3028217"/>
                  <a:gd name="connsiteY356" fmla="*/ 411978 h 2962327"/>
                  <a:gd name="connsiteX357" fmla="*/ 1109206 w 3028217"/>
                  <a:gd name="connsiteY357" fmla="*/ 369115 h 2962327"/>
                  <a:gd name="connsiteX358" fmla="*/ 1089203 w 3028217"/>
                  <a:gd name="connsiteY358" fmla="*/ 307203 h 2962327"/>
                  <a:gd name="connsiteX359" fmla="*/ 1077773 w 3028217"/>
                  <a:gd name="connsiteY359" fmla="*/ 291010 h 2962327"/>
                  <a:gd name="connsiteX360" fmla="*/ 1016813 w 3028217"/>
                  <a:gd name="connsiteY360" fmla="*/ 292915 h 2962327"/>
                  <a:gd name="connsiteX361" fmla="*/ 1007169 w 3028217"/>
                  <a:gd name="connsiteY361" fmla="*/ 296011 h 2962327"/>
                  <a:gd name="connsiteX362" fmla="*/ 1007866 w 3028217"/>
                  <a:gd name="connsiteY362" fmla="*/ 302667 h 2962327"/>
                  <a:gd name="connsiteX363" fmla="*/ 1009193 w 3028217"/>
                  <a:gd name="connsiteY363" fmla="*/ 303393 h 2962327"/>
                  <a:gd name="connsiteX364" fmla="*/ 962521 w 3028217"/>
                  <a:gd name="connsiteY364" fmla="*/ 370068 h 2962327"/>
                  <a:gd name="connsiteX365" fmla="*/ 905371 w 3028217"/>
                  <a:gd name="connsiteY365" fmla="*/ 371973 h 2962327"/>
                  <a:gd name="connsiteX366" fmla="*/ 868223 w 3028217"/>
                  <a:gd name="connsiteY366" fmla="*/ 410073 h 2962327"/>
                  <a:gd name="connsiteX367" fmla="*/ 836791 w 3028217"/>
                  <a:gd name="connsiteY367" fmla="*/ 426266 h 2962327"/>
                  <a:gd name="connsiteX368" fmla="*/ 816788 w 3028217"/>
                  <a:gd name="connsiteY368" fmla="*/ 424361 h 2962327"/>
                  <a:gd name="connsiteX369" fmla="*/ 677723 w 3028217"/>
                  <a:gd name="connsiteY369" fmla="*/ 507228 h 2962327"/>
                  <a:gd name="connsiteX370" fmla="*/ 668198 w 3028217"/>
                  <a:gd name="connsiteY370" fmla="*/ 553901 h 2962327"/>
                  <a:gd name="connsiteX371" fmla="*/ 662483 w 3028217"/>
                  <a:gd name="connsiteY371" fmla="*/ 586286 h 2962327"/>
                  <a:gd name="connsiteX372" fmla="*/ 716776 w 3028217"/>
                  <a:gd name="connsiteY372" fmla="*/ 612956 h 2962327"/>
                  <a:gd name="connsiteX373" fmla="*/ 771068 w 3028217"/>
                  <a:gd name="connsiteY373" fmla="*/ 645341 h 2962327"/>
                  <a:gd name="connsiteX374" fmla="*/ 782498 w 3028217"/>
                  <a:gd name="connsiteY374" fmla="*/ 667248 h 2962327"/>
                  <a:gd name="connsiteX375" fmla="*/ 772973 w 3028217"/>
                  <a:gd name="connsiteY375" fmla="*/ 726303 h 2962327"/>
                  <a:gd name="connsiteX376" fmla="*/ 805358 w 3028217"/>
                  <a:gd name="connsiteY376" fmla="*/ 736781 h 2962327"/>
                  <a:gd name="connsiteX377" fmla="*/ 828218 w 3028217"/>
                  <a:gd name="connsiteY377" fmla="*/ 689156 h 2962327"/>
                  <a:gd name="connsiteX378" fmla="*/ 858698 w 3028217"/>
                  <a:gd name="connsiteY378" fmla="*/ 652961 h 2962327"/>
                  <a:gd name="connsiteX379" fmla="*/ 901561 w 3028217"/>
                  <a:gd name="connsiteY379" fmla="*/ 573903 h 2962327"/>
                  <a:gd name="connsiteX380" fmla="*/ 904418 w 3028217"/>
                  <a:gd name="connsiteY380" fmla="*/ 561521 h 2962327"/>
                  <a:gd name="connsiteX381" fmla="*/ 953948 w 3028217"/>
                  <a:gd name="connsiteY381" fmla="*/ 491988 h 2962327"/>
                  <a:gd name="connsiteX382" fmla="*/ 968236 w 3028217"/>
                  <a:gd name="connsiteY382" fmla="*/ 478653 h 2962327"/>
                  <a:gd name="connsiteX383" fmla="*/ 1049198 w 3028217"/>
                  <a:gd name="connsiteY383" fmla="*/ 512943 h 2962327"/>
                  <a:gd name="connsiteX384" fmla="*/ 1063486 w 3028217"/>
                  <a:gd name="connsiteY384" fmla="*/ 539613 h 2962327"/>
                  <a:gd name="connsiteX385" fmla="*/ 1067296 w 3028217"/>
                  <a:gd name="connsiteY385" fmla="*/ 583428 h 2962327"/>
                  <a:gd name="connsiteX386" fmla="*/ 1112063 w 3028217"/>
                  <a:gd name="connsiteY386" fmla="*/ 568188 h 2962327"/>
                  <a:gd name="connsiteX387" fmla="*/ 1146353 w 3028217"/>
                  <a:gd name="connsiteY387" fmla="*/ 580571 h 2962327"/>
                  <a:gd name="connsiteX388" fmla="*/ 1151116 w 3028217"/>
                  <a:gd name="connsiteY388" fmla="*/ 616766 h 2962327"/>
                  <a:gd name="connsiteX389" fmla="*/ 1193026 w 3028217"/>
                  <a:gd name="connsiteY389" fmla="*/ 684393 h 2962327"/>
                  <a:gd name="connsiteX390" fmla="*/ 1182905 w 3028217"/>
                  <a:gd name="connsiteY390" fmla="*/ 697847 h 2962327"/>
                  <a:gd name="connsiteX391" fmla="*/ 1179024 w 3028217"/>
                  <a:gd name="connsiteY391" fmla="*/ 699159 h 2962327"/>
                  <a:gd name="connsiteX392" fmla="*/ 1177845 w 3028217"/>
                  <a:gd name="connsiteY392" fmla="*/ 699023 h 2962327"/>
                  <a:gd name="connsiteX393" fmla="*/ 1166356 w 3028217"/>
                  <a:gd name="connsiteY393" fmla="*/ 703443 h 2962327"/>
                  <a:gd name="connsiteX394" fmla="*/ 1179024 w 3028217"/>
                  <a:gd name="connsiteY394" fmla="*/ 699159 h 2962327"/>
                  <a:gd name="connsiteX395" fmla="*/ 1188263 w 3028217"/>
                  <a:gd name="connsiteY395" fmla="*/ 700229 h 2962327"/>
                  <a:gd name="connsiteX396" fmla="*/ 1207313 w 3028217"/>
                  <a:gd name="connsiteY396" fmla="*/ 712016 h 2962327"/>
                  <a:gd name="connsiteX397" fmla="*/ 1205051 w 3028217"/>
                  <a:gd name="connsiteY397" fmla="*/ 754402 h 2962327"/>
                  <a:gd name="connsiteX398" fmla="*/ 1180854 w 3028217"/>
                  <a:gd name="connsiteY398" fmla="*/ 787924 h 2962327"/>
                  <a:gd name="connsiteX399" fmla="*/ 1187073 w 3028217"/>
                  <a:gd name="connsiteY399" fmla="*/ 807504 h 2962327"/>
                  <a:gd name="connsiteX400" fmla="*/ 1206361 w 3028217"/>
                  <a:gd name="connsiteY400" fmla="*/ 814886 h 2962327"/>
                  <a:gd name="connsiteX401" fmla="*/ 1213981 w 3028217"/>
                  <a:gd name="connsiteY401" fmla="*/ 828221 h 2962327"/>
                  <a:gd name="connsiteX402" fmla="*/ 1172071 w 3028217"/>
                  <a:gd name="connsiteY402" fmla="*/ 862511 h 2962327"/>
                  <a:gd name="connsiteX403" fmla="*/ 1115874 w 3028217"/>
                  <a:gd name="connsiteY403" fmla="*/ 854891 h 2962327"/>
                  <a:gd name="connsiteX404" fmla="*/ 1148259 w 3028217"/>
                  <a:gd name="connsiteY404" fmla="*/ 807266 h 2962327"/>
                  <a:gd name="connsiteX405" fmla="*/ 1173024 w 3028217"/>
                  <a:gd name="connsiteY405" fmla="*/ 780596 h 2962327"/>
                  <a:gd name="connsiteX406" fmla="*/ 1173125 w 3028217"/>
                  <a:gd name="connsiteY406" fmla="*/ 780684 h 2962327"/>
                  <a:gd name="connsiteX407" fmla="*/ 1174333 w 3028217"/>
                  <a:gd name="connsiteY407" fmla="*/ 770475 h 2962327"/>
                  <a:gd name="connsiteX408" fmla="*/ 1163498 w 3028217"/>
                  <a:gd name="connsiteY408" fmla="*/ 767261 h 2962327"/>
                  <a:gd name="connsiteX409" fmla="*/ 1124446 w 3028217"/>
                  <a:gd name="connsiteY409" fmla="*/ 787263 h 2962327"/>
                  <a:gd name="connsiteX410" fmla="*/ 1043483 w 3028217"/>
                  <a:gd name="connsiteY410" fmla="*/ 789168 h 2962327"/>
                  <a:gd name="connsiteX411" fmla="*/ 993953 w 3028217"/>
                  <a:gd name="connsiteY411" fmla="*/ 794883 h 2962327"/>
                  <a:gd name="connsiteX412" fmla="*/ 959663 w 3028217"/>
                  <a:gd name="connsiteY412" fmla="*/ 814886 h 2962327"/>
                  <a:gd name="connsiteX413" fmla="*/ 929183 w 3028217"/>
                  <a:gd name="connsiteY413" fmla="*/ 839651 h 2962327"/>
                  <a:gd name="connsiteX414" fmla="*/ 925100 w 3028217"/>
                  <a:gd name="connsiteY414" fmla="*/ 843462 h 2962327"/>
                  <a:gd name="connsiteX415" fmla="*/ 915848 w 3028217"/>
                  <a:gd name="connsiteY415" fmla="*/ 851081 h 2962327"/>
                  <a:gd name="connsiteX416" fmla="*/ 912991 w 3028217"/>
                  <a:gd name="connsiteY416" fmla="*/ 851081 h 2962327"/>
                  <a:gd name="connsiteX417" fmla="*/ 914896 w 3028217"/>
                  <a:gd name="connsiteY417" fmla="*/ 852986 h 2962327"/>
                  <a:gd name="connsiteX418" fmla="*/ 925100 w 3028217"/>
                  <a:gd name="connsiteY418" fmla="*/ 843462 h 2962327"/>
                  <a:gd name="connsiteX419" fmla="*/ 932041 w 3028217"/>
                  <a:gd name="connsiteY419" fmla="*/ 837746 h 2962327"/>
                  <a:gd name="connsiteX420" fmla="*/ 972998 w 3028217"/>
                  <a:gd name="connsiteY420" fmla="*/ 820601 h 2962327"/>
                  <a:gd name="connsiteX421" fmla="*/ 992048 w 3028217"/>
                  <a:gd name="connsiteY421" fmla="*/ 814886 h 2962327"/>
                  <a:gd name="connsiteX422" fmla="*/ 1023481 w 3028217"/>
                  <a:gd name="connsiteY422" fmla="*/ 819648 h 2962327"/>
                  <a:gd name="connsiteX423" fmla="*/ 1005383 w 3028217"/>
                  <a:gd name="connsiteY423" fmla="*/ 842508 h 2962327"/>
                  <a:gd name="connsiteX424" fmla="*/ 1006336 w 3028217"/>
                  <a:gd name="connsiteY424" fmla="*/ 854891 h 2962327"/>
                  <a:gd name="connsiteX425" fmla="*/ 1005383 w 3028217"/>
                  <a:gd name="connsiteY425" fmla="*/ 889181 h 2962327"/>
                  <a:gd name="connsiteX426" fmla="*/ 984428 w 3028217"/>
                  <a:gd name="connsiteY426" fmla="*/ 910136 h 2962327"/>
                  <a:gd name="connsiteX427" fmla="*/ 952043 w 3028217"/>
                  <a:gd name="connsiteY427" fmla="*/ 916803 h 2962327"/>
                  <a:gd name="connsiteX428" fmla="*/ 899656 w 3028217"/>
                  <a:gd name="connsiteY428" fmla="*/ 938711 h 2962327"/>
                  <a:gd name="connsiteX429" fmla="*/ 855841 w 3028217"/>
                  <a:gd name="connsiteY429" fmla="*/ 985383 h 2962327"/>
                  <a:gd name="connsiteX430" fmla="*/ 831076 w 3028217"/>
                  <a:gd name="connsiteY430" fmla="*/ 1003481 h 2962327"/>
                  <a:gd name="connsiteX431" fmla="*/ 738683 w 3028217"/>
                  <a:gd name="connsiteY431" fmla="*/ 1081586 h 2962327"/>
                  <a:gd name="connsiteX432" fmla="*/ 711061 w 3028217"/>
                  <a:gd name="connsiteY432" fmla="*/ 1115876 h 2962327"/>
                  <a:gd name="connsiteX433" fmla="*/ 666293 w 3028217"/>
                  <a:gd name="connsiteY433" fmla="*/ 1175883 h 2962327"/>
                  <a:gd name="connsiteX434" fmla="*/ 585331 w 3028217"/>
                  <a:gd name="connsiteY434" fmla="*/ 1230176 h 2962327"/>
                  <a:gd name="connsiteX435" fmla="*/ 559613 w 3028217"/>
                  <a:gd name="connsiteY435" fmla="*/ 1297803 h 2962327"/>
                  <a:gd name="connsiteX436" fmla="*/ 557708 w 3028217"/>
                  <a:gd name="connsiteY436" fmla="*/ 1386386 h 2962327"/>
                  <a:gd name="connsiteX437" fmla="*/ 542468 w 3028217"/>
                  <a:gd name="connsiteY437" fmla="*/ 1407341 h 2962327"/>
                  <a:gd name="connsiteX438" fmla="*/ 528181 w 3028217"/>
                  <a:gd name="connsiteY438" fmla="*/ 1387338 h 2962327"/>
                  <a:gd name="connsiteX439" fmla="*/ 519608 w 3028217"/>
                  <a:gd name="connsiteY439" fmla="*/ 1320663 h 2962327"/>
                  <a:gd name="connsiteX440" fmla="*/ 488176 w 3028217"/>
                  <a:gd name="connsiteY440" fmla="*/ 1283516 h 2962327"/>
                  <a:gd name="connsiteX441" fmla="*/ 429121 w 3028217"/>
                  <a:gd name="connsiteY441" fmla="*/ 1267323 h 2962327"/>
                  <a:gd name="connsiteX442" fmla="*/ 409118 w 3028217"/>
                  <a:gd name="connsiteY442" fmla="*/ 1268276 h 2962327"/>
                  <a:gd name="connsiteX443" fmla="*/ 336728 w 3028217"/>
                  <a:gd name="connsiteY443" fmla="*/ 1284468 h 2962327"/>
                  <a:gd name="connsiteX444" fmla="*/ 215761 w 3028217"/>
                  <a:gd name="connsiteY444" fmla="*/ 1373051 h 2962327"/>
                  <a:gd name="connsiteX445" fmla="*/ 189091 w 3028217"/>
                  <a:gd name="connsiteY445" fmla="*/ 1441631 h 2962327"/>
                  <a:gd name="connsiteX446" fmla="*/ 196711 w 3028217"/>
                  <a:gd name="connsiteY446" fmla="*/ 1544501 h 2962327"/>
                  <a:gd name="connsiteX447" fmla="*/ 244336 w 3028217"/>
                  <a:gd name="connsiteY447" fmla="*/ 1573076 h 2962327"/>
                  <a:gd name="connsiteX448" fmla="*/ 320536 w 3028217"/>
                  <a:gd name="connsiteY448" fmla="*/ 1514973 h 2962327"/>
                  <a:gd name="connsiteX449" fmla="*/ 387211 w 3028217"/>
                  <a:gd name="connsiteY449" fmla="*/ 1494971 h 2962327"/>
                  <a:gd name="connsiteX450" fmla="*/ 389116 w 3028217"/>
                  <a:gd name="connsiteY450" fmla="*/ 1515926 h 2962327"/>
                  <a:gd name="connsiteX451" fmla="*/ 340538 w 3028217"/>
                  <a:gd name="connsiteY451" fmla="*/ 1624511 h 2962327"/>
                  <a:gd name="connsiteX452" fmla="*/ 354826 w 3028217"/>
                  <a:gd name="connsiteY452" fmla="*/ 1644513 h 2962327"/>
                  <a:gd name="connsiteX453" fmla="*/ 410071 w 3028217"/>
                  <a:gd name="connsiteY453" fmla="*/ 1645466 h 2962327"/>
                  <a:gd name="connsiteX454" fmla="*/ 439598 w 3028217"/>
                  <a:gd name="connsiteY454" fmla="*/ 1687376 h 2962327"/>
                  <a:gd name="connsiteX455" fmla="*/ 426263 w 3028217"/>
                  <a:gd name="connsiteY455" fmla="*/ 1743573 h 2962327"/>
                  <a:gd name="connsiteX456" fmla="*/ 450076 w 3028217"/>
                  <a:gd name="connsiteY456" fmla="*/ 1813106 h 2962327"/>
                  <a:gd name="connsiteX457" fmla="*/ 499606 w 3028217"/>
                  <a:gd name="connsiteY457" fmla="*/ 1812153 h 2962327"/>
                  <a:gd name="connsiteX458" fmla="*/ 536753 w 3028217"/>
                  <a:gd name="connsiteY458" fmla="*/ 1818821 h 2962327"/>
                  <a:gd name="connsiteX459" fmla="*/ 577711 w 3028217"/>
                  <a:gd name="connsiteY459" fmla="*/ 1813106 h 2962327"/>
                  <a:gd name="connsiteX460" fmla="*/ 661531 w 3028217"/>
                  <a:gd name="connsiteY460" fmla="*/ 1754051 h 2962327"/>
                  <a:gd name="connsiteX461" fmla="*/ 672008 w 3028217"/>
                  <a:gd name="connsiteY461" fmla="*/ 1763576 h 2962327"/>
                  <a:gd name="connsiteX462" fmla="*/ 695821 w 3028217"/>
                  <a:gd name="connsiteY462" fmla="*/ 1768338 h 2962327"/>
                  <a:gd name="connsiteX463" fmla="*/ 741541 w 3028217"/>
                  <a:gd name="connsiteY463" fmla="*/ 1772148 h 2962327"/>
                  <a:gd name="connsiteX464" fmla="*/ 832028 w 3028217"/>
                  <a:gd name="connsiteY464" fmla="*/ 1788341 h 2962327"/>
                  <a:gd name="connsiteX465" fmla="*/ 865366 w 3028217"/>
                  <a:gd name="connsiteY465" fmla="*/ 1796913 h 2962327"/>
                  <a:gd name="connsiteX466" fmla="*/ 910133 w 3028217"/>
                  <a:gd name="connsiteY466" fmla="*/ 1838823 h 2962327"/>
                  <a:gd name="connsiteX467" fmla="*/ 1047293 w 3028217"/>
                  <a:gd name="connsiteY467" fmla="*/ 1918833 h 2962327"/>
                  <a:gd name="connsiteX468" fmla="*/ 1116826 w 3028217"/>
                  <a:gd name="connsiteY468" fmla="*/ 2036943 h 2962327"/>
                  <a:gd name="connsiteX469" fmla="*/ 1106348 w 3028217"/>
                  <a:gd name="connsiteY469" fmla="*/ 2056946 h 2962327"/>
                  <a:gd name="connsiteX470" fmla="*/ 1104443 w 3028217"/>
                  <a:gd name="connsiteY470" fmla="*/ 2099808 h 2962327"/>
                  <a:gd name="connsiteX471" fmla="*/ 1124446 w 3028217"/>
                  <a:gd name="connsiteY471" fmla="*/ 2102666 h 2962327"/>
                  <a:gd name="connsiteX472" fmla="*/ 1193026 w 3028217"/>
                  <a:gd name="connsiteY472" fmla="*/ 2077901 h 2962327"/>
                  <a:gd name="connsiteX473" fmla="*/ 1280656 w 3028217"/>
                  <a:gd name="connsiteY473" fmla="*/ 2123621 h 2962327"/>
                  <a:gd name="connsiteX474" fmla="*/ 1387336 w 3028217"/>
                  <a:gd name="connsiteY474" fmla="*/ 2172198 h 2962327"/>
                  <a:gd name="connsiteX475" fmla="*/ 1434008 w 3028217"/>
                  <a:gd name="connsiteY475" fmla="*/ 2199821 h 2962327"/>
                  <a:gd name="connsiteX476" fmla="*/ 1430198 w 3028217"/>
                  <a:gd name="connsiteY476" fmla="*/ 2282688 h 2962327"/>
                  <a:gd name="connsiteX477" fmla="*/ 1370191 w 3028217"/>
                  <a:gd name="connsiteY477" fmla="*/ 2373176 h 2962327"/>
                  <a:gd name="connsiteX478" fmla="*/ 1358761 w 3028217"/>
                  <a:gd name="connsiteY478" fmla="*/ 2423658 h 2962327"/>
                  <a:gd name="connsiteX479" fmla="*/ 1327328 w 3028217"/>
                  <a:gd name="connsiteY479" fmla="*/ 2600823 h 2962327"/>
                  <a:gd name="connsiteX480" fmla="*/ 1293991 w 3028217"/>
                  <a:gd name="connsiteY480" fmla="*/ 2626541 h 2962327"/>
                  <a:gd name="connsiteX481" fmla="*/ 1218743 w 3028217"/>
                  <a:gd name="connsiteY481" fmla="*/ 2661783 h 2962327"/>
                  <a:gd name="connsiteX482" fmla="*/ 1193026 w 3028217"/>
                  <a:gd name="connsiteY482" fmla="*/ 2710361 h 2962327"/>
                  <a:gd name="connsiteX483" fmla="*/ 1164451 w 3028217"/>
                  <a:gd name="connsiteY483" fmla="*/ 2832281 h 2962327"/>
                  <a:gd name="connsiteX484" fmla="*/ 1122541 w 3028217"/>
                  <a:gd name="connsiteY484" fmla="*/ 2910386 h 2962327"/>
                  <a:gd name="connsiteX485" fmla="*/ 1095871 w 3028217"/>
                  <a:gd name="connsiteY485" fmla="*/ 2929436 h 2962327"/>
                  <a:gd name="connsiteX486" fmla="*/ 1061581 w 3028217"/>
                  <a:gd name="connsiteY486" fmla="*/ 2922768 h 2962327"/>
                  <a:gd name="connsiteX487" fmla="*/ 1047293 w 3028217"/>
                  <a:gd name="connsiteY487" fmla="*/ 2929436 h 2962327"/>
                  <a:gd name="connsiteX488" fmla="*/ 1061581 w 3028217"/>
                  <a:gd name="connsiteY488" fmla="*/ 2956106 h 2962327"/>
                  <a:gd name="connsiteX489" fmla="*/ 1040626 w 3028217"/>
                  <a:gd name="connsiteY489" fmla="*/ 2959916 h 2962327"/>
                  <a:gd name="connsiteX490" fmla="*/ 783451 w 3028217"/>
                  <a:gd name="connsiteY490" fmla="*/ 2850378 h 2962327"/>
                  <a:gd name="connsiteX491" fmla="*/ 752971 w 3028217"/>
                  <a:gd name="connsiteY491" fmla="*/ 2805611 h 2962327"/>
                  <a:gd name="connsiteX492" fmla="*/ 737731 w 3028217"/>
                  <a:gd name="connsiteY492" fmla="*/ 2765606 h 2962327"/>
                  <a:gd name="connsiteX493" fmla="*/ 721538 w 3028217"/>
                  <a:gd name="connsiteY493" fmla="*/ 2564628 h 2962327"/>
                  <a:gd name="connsiteX494" fmla="*/ 670103 w 3028217"/>
                  <a:gd name="connsiteY494" fmla="*/ 2492238 h 2962327"/>
                  <a:gd name="connsiteX495" fmla="*/ 539611 w 3028217"/>
                  <a:gd name="connsiteY495" fmla="*/ 2337933 h 2962327"/>
                  <a:gd name="connsiteX496" fmla="*/ 473888 w 3028217"/>
                  <a:gd name="connsiteY496" fmla="*/ 2221728 h 2962327"/>
                  <a:gd name="connsiteX497" fmla="*/ 468173 w 3028217"/>
                  <a:gd name="connsiteY497" fmla="*/ 2148386 h 2962327"/>
                  <a:gd name="connsiteX498" fmla="*/ 471983 w 3028217"/>
                  <a:gd name="connsiteY498" fmla="*/ 2122668 h 2962327"/>
                  <a:gd name="connsiteX499" fmla="*/ 493891 w 3028217"/>
                  <a:gd name="connsiteY499" fmla="*/ 2021703 h 2962327"/>
                  <a:gd name="connsiteX500" fmla="*/ 538658 w 3028217"/>
                  <a:gd name="connsiteY500" fmla="*/ 1907403 h 2962327"/>
                  <a:gd name="connsiteX501" fmla="*/ 524371 w 3028217"/>
                  <a:gd name="connsiteY501" fmla="*/ 1854063 h 2962327"/>
                  <a:gd name="connsiteX502" fmla="*/ 499606 w 3028217"/>
                  <a:gd name="connsiteY502" fmla="*/ 1853111 h 2962327"/>
                  <a:gd name="connsiteX503" fmla="*/ 459601 w 3028217"/>
                  <a:gd name="connsiteY503" fmla="*/ 1860731 h 2962327"/>
                  <a:gd name="connsiteX504" fmla="*/ 408166 w 3028217"/>
                  <a:gd name="connsiteY504" fmla="*/ 1827393 h 2962327"/>
                  <a:gd name="connsiteX505" fmla="*/ 354826 w 3028217"/>
                  <a:gd name="connsiteY505" fmla="*/ 1742621 h 2962327"/>
                  <a:gd name="connsiteX506" fmla="*/ 322441 w 3028217"/>
                  <a:gd name="connsiteY506" fmla="*/ 1715951 h 2962327"/>
                  <a:gd name="connsiteX507" fmla="*/ 234811 w 3028217"/>
                  <a:gd name="connsiteY507" fmla="*/ 1658801 h 2962327"/>
                  <a:gd name="connsiteX508" fmla="*/ 206236 w 3028217"/>
                  <a:gd name="connsiteY508" fmla="*/ 1644513 h 2962327"/>
                  <a:gd name="connsiteX509" fmla="*/ 116701 w 3028217"/>
                  <a:gd name="connsiteY509" fmla="*/ 1622606 h 2962327"/>
                  <a:gd name="connsiteX510" fmla="*/ 28118 w 3028217"/>
                  <a:gd name="connsiteY510" fmla="*/ 1557836 h 2962327"/>
                  <a:gd name="connsiteX511" fmla="*/ 12878 w 3028217"/>
                  <a:gd name="connsiteY511" fmla="*/ 1499733 h 2962327"/>
                  <a:gd name="connsiteX512" fmla="*/ 10021 w 3028217"/>
                  <a:gd name="connsiteY512" fmla="*/ 1446393 h 2962327"/>
                  <a:gd name="connsiteX513" fmla="*/ 5258 w 3028217"/>
                  <a:gd name="connsiteY513" fmla="*/ 1410198 h 2962327"/>
                  <a:gd name="connsiteX514" fmla="*/ 45263 w 3028217"/>
                  <a:gd name="connsiteY514" fmla="*/ 1105398 h 2962327"/>
                  <a:gd name="connsiteX515" fmla="*/ 304343 w 3028217"/>
                  <a:gd name="connsiteY515" fmla="*/ 581523 h 2962327"/>
                  <a:gd name="connsiteX516" fmla="*/ 548183 w 3028217"/>
                  <a:gd name="connsiteY516" fmla="*/ 329111 h 2962327"/>
                  <a:gd name="connsiteX517" fmla="*/ 617716 w 3028217"/>
                  <a:gd name="connsiteY517" fmla="*/ 317681 h 2962327"/>
                  <a:gd name="connsiteX518" fmla="*/ 631051 w 3028217"/>
                  <a:gd name="connsiteY518" fmla="*/ 309108 h 2962327"/>
                  <a:gd name="connsiteX519" fmla="*/ 692011 w 3028217"/>
                  <a:gd name="connsiteY519" fmla="*/ 299583 h 2962327"/>
                  <a:gd name="connsiteX520" fmla="*/ 756781 w 3028217"/>
                  <a:gd name="connsiteY520" fmla="*/ 316728 h 2962327"/>
                  <a:gd name="connsiteX521" fmla="*/ 780593 w 3028217"/>
                  <a:gd name="connsiteY521" fmla="*/ 315776 h 2962327"/>
                  <a:gd name="connsiteX522" fmla="*/ 797738 w 3028217"/>
                  <a:gd name="connsiteY522" fmla="*/ 314823 h 2962327"/>
                  <a:gd name="connsiteX523" fmla="*/ 831076 w 3028217"/>
                  <a:gd name="connsiteY523" fmla="*/ 316728 h 2962327"/>
                  <a:gd name="connsiteX524" fmla="*/ 841553 w 3028217"/>
                  <a:gd name="connsiteY524" fmla="*/ 277676 h 2962327"/>
                  <a:gd name="connsiteX525" fmla="*/ 852031 w 3028217"/>
                  <a:gd name="connsiteY525" fmla="*/ 259578 h 2962327"/>
                  <a:gd name="connsiteX526" fmla="*/ 867152 w 3028217"/>
                  <a:gd name="connsiteY526" fmla="*/ 248624 h 2962327"/>
                  <a:gd name="connsiteX527" fmla="*/ 876026 w 3028217"/>
                  <a:gd name="connsiteY527" fmla="*/ 238011 h 2962327"/>
                  <a:gd name="connsiteX528" fmla="*/ 858921 w 3028217"/>
                  <a:gd name="connsiteY528" fmla="*/ 241392 h 2962327"/>
                  <a:gd name="connsiteX529" fmla="*/ 821551 w 3028217"/>
                  <a:gd name="connsiteY529" fmla="*/ 210048 h 2962327"/>
                  <a:gd name="connsiteX530" fmla="*/ 857746 w 3028217"/>
                  <a:gd name="connsiteY530" fmla="*/ 190998 h 2962327"/>
                  <a:gd name="connsiteX531" fmla="*/ 873343 w 3028217"/>
                  <a:gd name="connsiteY531" fmla="*/ 184331 h 2962327"/>
                  <a:gd name="connsiteX532" fmla="*/ 798215 w 3028217"/>
                  <a:gd name="connsiteY532" fmla="*/ 181949 h 2962327"/>
                  <a:gd name="connsiteX533" fmla="*/ 805359 w 3028217"/>
                  <a:gd name="connsiteY533" fmla="*/ 187188 h 2962327"/>
                  <a:gd name="connsiteX534" fmla="*/ 795834 w 3028217"/>
                  <a:gd name="connsiteY534" fmla="*/ 196713 h 2962327"/>
                  <a:gd name="connsiteX535" fmla="*/ 788214 w 3028217"/>
                  <a:gd name="connsiteY535" fmla="*/ 182426 h 2962327"/>
                  <a:gd name="connsiteX536" fmla="*/ 798215 w 3028217"/>
                  <a:gd name="connsiteY536" fmla="*/ 181949 h 2962327"/>
                  <a:gd name="connsiteX537" fmla="*/ 938708 w 3028217"/>
                  <a:gd name="connsiteY537" fmla="*/ 121466 h 2962327"/>
                  <a:gd name="connsiteX538" fmla="*/ 952043 w 3028217"/>
                  <a:gd name="connsiteY538" fmla="*/ 141468 h 2962327"/>
                  <a:gd name="connsiteX539" fmla="*/ 951037 w 3028217"/>
                  <a:gd name="connsiteY539" fmla="*/ 142501 h 2962327"/>
                  <a:gd name="connsiteX540" fmla="*/ 953949 w 3028217"/>
                  <a:gd name="connsiteY540" fmla="*/ 140516 h 2962327"/>
                  <a:gd name="connsiteX541" fmla="*/ 952996 w 3028217"/>
                  <a:gd name="connsiteY541" fmla="*/ 148136 h 2962327"/>
                  <a:gd name="connsiteX542" fmla="*/ 952996 w 3028217"/>
                  <a:gd name="connsiteY542" fmla="*/ 169091 h 2962327"/>
                  <a:gd name="connsiteX543" fmla="*/ 944424 w 3028217"/>
                  <a:gd name="connsiteY543" fmla="*/ 159804 h 2962327"/>
                  <a:gd name="connsiteX544" fmla="*/ 933131 w 3028217"/>
                  <a:gd name="connsiteY544" fmla="*/ 154863 h 2962327"/>
                  <a:gd name="connsiteX545" fmla="*/ 931088 w 3028217"/>
                  <a:gd name="connsiteY545" fmla="*/ 155756 h 2962327"/>
                  <a:gd name="connsiteX546" fmla="*/ 930136 w 3028217"/>
                  <a:gd name="connsiteY546" fmla="*/ 155756 h 2962327"/>
                  <a:gd name="connsiteX547" fmla="*/ 918706 w 3028217"/>
                  <a:gd name="connsiteY547" fmla="*/ 144326 h 2962327"/>
                  <a:gd name="connsiteX548" fmla="*/ 931088 w 3028217"/>
                  <a:gd name="connsiteY548" fmla="*/ 122418 h 2962327"/>
                  <a:gd name="connsiteX549" fmla="*/ 938708 w 3028217"/>
                  <a:gd name="connsiteY549" fmla="*/ 121466 h 2962327"/>
                  <a:gd name="connsiteX550" fmla="*/ 925373 w 3028217"/>
                  <a:gd name="connsiteY550" fmla="*/ 107178 h 2962327"/>
                  <a:gd name="connsiteX551" fmla="*/ 938708 w 3028217"/>
                  <a:gd name="connsiteY551" fmla="*/ 121465 h 2962327"/>
                  <a:gd name="connsiteX552" fmla="*/ 935851 w 3028217"/>
                  <a:gd name="connsiteY552" fmla="*/ 121465 h 2962327"/>
                  <a:gd name="connsiteX553" fmla="*/ 932993 w 3028217"/>
                  <a:gd name="connsiteY553" fmla="*/ 121465 h 2962327"/>
                  <a:gd name="connsiteX554" fmla="*/ 901561 w 3028217"/>
                  <a:gd name="connsiteY554" fmla="*/ 123370 h 2962327"/>
                  <a:gd name="connsiteX555" fmla="*/ 925373 w 3028217"/>
                  <a:gd name="connsiteY555" fmla="*/ 107178 h 2962327"/>
                  <a:gd name="connsiteX556" fmla="*/ 1021576 w 3028217"/>
                  <a:gd name="connsiteY556" fmla="*/ 71936 h 2962327"/>
                  <a:gd name="connsiteX557" fmla="*/ 1031101 w 3028217"/>
                  <a:gd name="connsiteY557" fmla="*/ 97653 h 2962327"/>
                  <a:gd name="connsiteX558" fmla="*/ 1000621 w 3028217"/>
                  <a:gd name="connsiteY558" fmla="*/ 92891 h 2962327"/>
                  <a:gd name="connsiteX559" fmla="*/ 1007288 w 3028217"/>
                  <a:gd name="connsiteY559" fmla="*/ 79556 h 2962327"/>
                  <a:gd name="connsiteX560" fmla="*/ 1021576 w 3028217"/>
                  <a:gd name="connsiteY560" fmla="*/ 71936 h 2962327"/>
                  <a:gd name="connsiteX561" fmla="*/ 1113849 w 3028217"/>
                  <a:gd name="connsiteY561" fmla="*/ 40265 h 2962327"/>
                  <a:gd name="connsiteX562" fmla="*/ 1159689 w 3028217"/>
                  <a:gd name="connsiteY562" fmla="*/ 51933 h 2962327"/>
                  <a:gd name="connsiteX563" fmla="*/ 1151116 w 3028217"/>
                  <a:gd name="connsiteY563" fmla="*/ 84318 h 2962327"/>
                  <a:gd name="connsiteX564" fmla="*/ 1111111 w 3028217"/>
                  <a:gd name="connsiteY564" fmla="*/ 92891 h 2962327"/>
                  <a:gd name="connsiteX565" fmla="*/ 1070153 w 3028217"/>
                  <a:gd name="connsiteY565" fmla="*/ 58601 h 2962327"/>
                  <a:gd name="connsiteX566" fmla="*/ 1113849 w 3028217"/>
                  <a:gd name="connsiteY566" fmla="*/ 40265 h 2962327"/>
                  <a:gd name="connsiteX567" fmla="*/ 1400760 w 3028217"/>
                  <a:gd name="connsiteY567" fmla="*/ 96 h 2962327"/>
                  <a:gd name="connsiteX568" fmla="*/ 1476871 w 3028217"/>
                  <a:gd name="connsiteY568" fmla="*/ 5260 h 2962327"/>
                  <a:gd name="connsiteX569" fmla="*/ 1611174 w 3028217"/>
                  <a:gd name="connsiteY569" fmla="*/ 9070 h 2962327"/>
                  <a:gd name="connsiteX570" fmla="*/ 1619746 w 3028217"/>
                  <a:gd name="connsiteY570" fmla="*/ 17643 h 2962327"/>
                  <a:gd name="connsiteX571" fmla="*/ 1646416 w 3028217"/>
                  <a:gd name="connsiteY571" fmla="*/ 28120 h 2962327"/>
                  <a:gd name="connsiteX572" fmla="*/ 1667371 w 3028217"/>
                  <a:gd name="connsiteY572" fmla="*/ 31930 h 2962327"/>
                  <a:gd name="connsiteX573" fmla="*/ 1742261 w 3028217"/>
                  <a:gd name="connsiteY573" fmla="*/ 11690 h 2962327"/>
                  <a:gd name="connsiteX574" fmla="*/ 1820723 w 3028217"/>
                  <a:gd name="connsiteY574" fmla="*/ 30025 h 2962327"/>
                  <a:gd name="connsiteX575" fmla="*/ 1901686 w 3028217"/>
                  <a:gd name="connsiteY575" fmla="*/ 45265 h 2962327"/>
                  <a:gd name="connsiteX576" fmla="*/ 1894066 w 3028217"/>
                  <a:gd name="connsiteY576" fmla="*/ 69078 h 2962327"/>
                  <a:gd name="connsiteX577" fmla="*/ 1955978 w 3028217"/>
                  <a:gd name="connsiteY577" fmla="*/ 55743 h 2962327"/>
                  <a:gd name="connsiteX578" fmla="*/ 1954073 w 3028217"/>
                  <a:gd name="connsiteY578" fmla="*/ 71935 h 2962327"/>
                  <a:gd name="connsiteX579" fmla="*/ 1935976 w 3028217"/>
                  <a:gd name="connsiteY579" fmla="*/ 103368 h 2962327"/>
                  <a:gd name="connsiteX580" fmla="*/ 1949311 w 3028217"/>
                  <a:gd name="connsiteY580" fmla="*/ 161470 h 2962327"/>
                  <a:gd name="connsiteX581" fmla="*/ 1894066 w 3028217"/>
                  <a:gd name="connsiteY581" fmla="*/ 171948 h 2962327"/>
                  <a:gd name="connsiteX582" fmla="*/ 1913116 w 3028217"/>
                  <a:gd name="connsiteY582" fmla="*/ 183378 h 2962327"/>
                  <a:gd name="connsiteX583" fmla="*/ 1907401 w 3028217"/>
                  <a:gd name="connsiteY583" fmla="*/ 196713 h 2962327"/>
                  <a:gd name="connsiteX584" fmla="*/ 1873111 w 3028217"/>
                  <a:gd name="connsiteY584" fmla="*/ 245290 h 2962327"/>
                  <a:gd name="connsiteX585" fmla="*/ 1866443 w 3028217"/>
                  <a:gd name="connsiteY585" fmla="*/ 267198 h 2962327"/>
                  <a:gd name="connsiteX586" fmla="*/ 1851203 w 3028217"/>
                  <a:gd name="connsiteY586" fmla="*/ 270055 h 2962327"/>
                  <a:gd name="connsiteX587" fmla="*/ 1866443 w 3028217"/>
                  <a:gd name="connsiteY587" fmla="*/ 313870 h 2962327"/>
                  <a:gd name="connsiteX588" fmla="*/ 1843583 w 3028217"/>
                  <a:gd name="connsiteY588" fmla="*/ 319585 h 2962327"/>
                  <a:gd name="connsiteX589" fmla="*/ 1819771 w 3028217"/>
                  <a:gd name="connsiteY589" fmla="*/ 300535 h 2962327"/>
                  <a:gd name="connsiteX590" fmla="*/ 1788338 w 3028217"/>
                  <a:gd name="connsiteY590" fmla="*/ 313870 h 2962327"/>
                  <a:gd name="connsiteX591" fmla="*/ 1800721 w 3028217"/>
                  <a:gd name="connsiteY591" fmla="*/ 315775 h 2962327"/>
                  <a:gd name="connsiteX592" fmla="*/ 1823581 w 3028217"/>
                  <a:gd name="connsiteY592" fmla="*/ 314823 h 2962327"/>
                  <a:gd name="connsiteX593" fmla="*/ 1833106 w 3028217"/>
                  <a:gd name="connsiteY593" fmla="*/ 317680 h 2962327"/>
                  <a:gd name="connsiteX594" fmla="*/ 1838821 w 3028217"/>
                  <a:gd name="connsiteY594" fmla="*/ 334825 h 2962327"/>
                  <a:gd name="connsiteX595" fmla="*/ 1715948 w 3028217"/>
                  <a:gd name="connsiteY595" fmla="*/ 370068 h 2962327"/>
                  <a:gd name="connsiteX596" fmla="*/ 1691183 w 3028217"/>
                  <a:gd name="connsiteY596" fmla="*/ 379593 h 2962327"/>
                  <a:gd name="connsiteX597" fmla="*/ 1586408 w 3028217"/>
                  <a:gd name="connsiteY597" fmla="*/ 430075 h 2962327"/>
                  <a:gd name="connsiteX598" fmla="*/ 1542593 w 3028217"/>
                  <a:gd name="connsiteY598" fmla="*/ 468175 h 2962327"/>
                  <a:gd name="connsiteX599" fmla="*/ 1480681 w 3028217"/>
                  <a:gd name="connsiteY599" fmla="*/ 555805 h 2962327"/>
                  <a:gd name="connsiteX600" fmla="*/ 1462583 w 3028217"/>
                  <a:gd name="connsiteY600" fmla="*/ 562473 h 2962327"/>
                  <a:gd name="connsiteX601" fmla="*/ 1385431 w 3028217"/>
                  <a:gd name="connsiteY601" fmla="*/ 462460 h 2962327"/>
                  <a:gd name="connsiteX602" fmla="*/ 1379716 w 3028217"/>
                  <a:gd name="connsiteY602" fmla="*/ 398643 h 2962327"/>
                  <a:gd name="connsiteX603" fmla="*/ 1441628 w 3028217"/>
                  <a:gd name="connsiteY603" fmla="*/ 335778 h 2962327"/>
                  <a:gd name="connsiteX604" fmla="*/ 1449248 w 3028217"/>
                  <a:gd name="connsiteY604" fmla="*/ 321490 h 2962327"/>
                  <a:gd name="connsiteX605" fmla="*/ 1461631 w 3028217"/>
                  <a:gd name="connsiteY605" fmla="*/ 300535 h 2962327"/>
                  <a:gd name="connsiteX606" fmla="*/ 1412101 w 3028217"/>
                  <a:gd name="connsiteY606" fmla="*/ 280533 h 2962327"/>
                  <a:gd name="connsiteX607" fmla="*/ 1434961 w 3028217"/>
                  <a:gd name="connsiteY607" fmla="*/ 215763 h 2962327"/>
                  <a:gd name="connsiteX608" fmla="*/ 1371143 w 3028217"/>
                  <a:gd name="connsiteY608" fmla="*/ 160518 h 2962327"/>
                  <a:gd name="connsiteX609" fmla="*/ 1331138 w 3028217"/>
                  <a:gd name="connsiteY609" fmla="*/ 162423 h 2962327"/>
                  <a:gd name="connsiteX610" fmla="*/ 1303516 w 3028217"/>
                  <a:gd name="connsiteY610" fmla="*/ 150040 h 2962327"/>
                  <a:gd name="connsiteX611" fmla="*/ 1313993 w 3028217"/>
                  <a:gd name="connsiteY611" fmla="*/ 130038 h 2962327"/>
                  <a:gd name="connsiteX612" fmla="*/ 1313041 w 3028217"/>
                  <a:gd name="connsiteY612" fmla="*/ 121465 h 2962327"/>
                  <a:gd name="connsiteX613" fmla="*/ 1323518 w 3028217"/>
                  <a:gd name="connsiteY613" fmla="*/ 96700 h 2962327"/>
                  <a:gd name="connsiteX614" fmla="*/ 1387336 w 3028217"/>
                  <a:gd name="connsiteY614" fmla="*/ 88128 h 2962327"/>
                  <a:gd name="connsiteX615" fmla="*/ 1394003 w 3028217"/>
                  <a:gd name="connsiteY615" fmla="*/ 68125 h 2962327"/>
                  <a:gd name="connsiteX616" fmla="*/ 1445438 w 3028217"/>
                  <a:gd name="connsiteY616" fmla="*/ 41455 h 2962327"/>
                  <a:gd name="connsiteX617" fmla="*/ 1471104 w 3028217"/>
                  <a:gd name="connsiteY617" fmla="*/ 35589 h 2962327"/>
                  <a:gd name="connsiteX618" fmla="*/ 1469608 w 3028217"/>
                  <a:gd name="connsiteY618" fmla="*/ 35026 h 2962327"/>
                  <a:gd name="connsiteX619" fmla="*/ 1456869 w 3028217"/>
                  <a:gd name="connsiteY619" fmla="*/ 34788 h 2962327"/>
                  <a:gd name="connsiteX620" fmla="*/ 1365429 w 3028217"/>
                  <a:gd name="connsiteY620" fmla="*/ 60505 h 2962327"/>
                  <a:gd name="connsiteX621" fmla="*/ 1208266 w 3028217"/>
                  <a:gd name="connsiteY621" fmla="*/ 122418 h 2962327"/>
                  <a:gd name="connsiteX622" fmla="*/ 1175881 w 3028217"/>
                  <a:gd name="connsiteY622" fmla="*/ 122418 h 2962327"/>
                  <a:gd name="connsiteX623" fmla="*/ 1187311 w 3028217"/>
                  <a:gd name="connsiteY623" fmla="*/ 142420 h 2962327"/>
                  <a:gd name="connsiteX624" fmla="*/ 1180644 w 3028217"/>
                  <a:gd name="connsiteY624" fmla="*/ 149088 h 2962327"/>
                  <a:gd name="connsiteX625" fmla="*/ 1158647 w 3028217"/>
                  <a:gd name="connsiteY625" fmla="*/ 153642 h 2962327"/>
                  <a:gd name="connsiteX626" fmla="*/ 1143520 w 3028217"/>
                  <a:gd name="connsiteY626" fmla="*/ 152466 h 2962327"/>
                  <a:gd name="connsiteX627" fmla="*/ 1148259 w 3028217"/>
                  <a:gd name="connsiteY627" fmla="*/ 153731 h 2962327"/>
                  <a:gd name="connsiteX628" fmla="*/ 1152069 w 3028217"/>
                  <a:gd name="connsiteY628" fmla="*/ 175758 h 2962327"/>
                  <a:gd name="connsiteX629" fmla="*/ 1029196 w 3028217"/>
                  <a:gd name="connsiteY629" fmla="*/ 182425 h 2962327"/>
                  <a:gd name="connsiteX630" fmla="*/ 1006336 w 3028217"/>
                  <a:gd name="connsiteY630" fmla="*/ 148135 h 2962327"/>
                  <a:gd name="connsiteX631" fmla="*/ 995859 w 3028217"/>
                  <a:gd name="connsiteY631" fmla="*/ 134800 h 2962327"/>
                  <a:gd name="connsiteX632" fmla="*/ 987286 w 3028217"/>
                  <a:gd name="connsiteY632" fmla="*/ 114798 h 2962327"/>
                  <a:gd name="connsiteX633" fmla="*/ 1049199 w 3028217"/>
                  <a:gd name="connsiteY633" fmla="*/ 134800 h 2962327"/>
                  <a:gd name="connsiteX634" fmla="*/ 1064439 w 3028217"/>
                  <a:gd name="connsiteY634" fmla="*/ 149088 h 2962327"/>
                  <a:gd name="connsiteX635" fmla="*/ 1095871 w 3028217"/>
                  <a:gd name="connsiteY635" fmla="*/ 149326 h 2962327"/>
                  <a:gd name="connsiteX636" fmla="*/ 1106484 w 3028217"/>
                  <a:gd name="connsiteY636" fmla="*/ 148924 h 2962327"/>
                  <a:gd name="connsiteX637" fmla="*/ 1093014 w 3028217"/>
                  <a:gd name="connsiteY637" fmla="*/ 149088 h 2962327"/>
                  <a:gd name="connsiteX638" fmla="*/ 1062534 w 3028217"/>
                  <a:gd name="connsiteY638" fmla="*/ 131943 h 2962327"/>
                  <a:gd name="connsiteX639" fmla="*/ 1133971 w 3028217"/>
                  <a:gd name="connsiteY639" fmla="*/ 110988 h 2962327"/>
                  <a:gd name="connsiteX640" fmla="*/ 1158736 w 3028217"/>
                  <a:gd name="connsiteY640" fmla="*/ 88128 h 2962327"/>
                  <a:gd name="connsiteX641" fmla="*/ 1173024 w 3028217"/>
                  <a:gd name="connsiteY641" fmla="*/ 73840 h 2962327"/>
                  <a:gd name="connsiteX642" fmla="*/ 1214934 w 3028217"/>
                  <a:gd name="connsiteY642" fmla="*/ 54790 h 2962327"/>
                  <a:gd name="connsiteX643" fmla="*/ 1275894 w 3028217"/>
                  <a:gd name="connsiteY643" fmla="*/ 44313 h 2962327"/>
                  <a:gd name="connsiteX644" fmla="*/ 1211124 w 3028217"/>
                  <a:gd name="connsiteY644" fmla="*/ 51933 h 2962327"/>
                  <a:gd name="connsiteX645" fmla="*/ 1174929 w 3028217"/>
                  <a:gd name="connsiteY645" fmla="*/ 39550 h 2962327"/>
                  <a:gd name="connsiteX646" fmla="*/ 1174929 w 3028217"/>
                  <a:gd name="connsiteY646" fmla="*/ 26215 h 2962327"/>
                  <a:gd name="connsiteX647" fmla="*/ 1400760 w 3028217"/>
                  <a:gd name="connsiteY647" fmla="*/ 96 h 2962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Lst>
                <a:rect l="l" t="t" r="r" b="b"/>
                <a:pathLst>
                  <a:path w="3028217" h="2962327">
                    <a:moveTo>
                      <a:pt x="2863236" y="2049564"/>
                    </a:moveTo>
                    <a:cubicBezTo>
                      <a:pt x="2854902" y="2049564"/>
                      <a:pt x="2847996" y="2053612"/>
                      <a:pt x="2844662" y="2065518"/>
                    </a:cubicBezTo>
                    <a:cubicBezTo>
                      <a:pt x="2840852" y="2080758"/>
                      <a:pt x="2821802" y="2104571"/>
                      <a:pt x="2847519" y="2116953"/>
                    </a:cubicBezTo>
                    <a:cubicBezTo>
                      <a:pt x="2878000" y="2131241"/>
                      <a:pt x="2877047" y="2098856"/>
                      <a:pt x="2887525" y="2084568"/>
                    </a:cubicBezTo>
                    <a:cubicBezTo>
                      <a:pt x="2888477" y="2083616"/>
                      <a:pt x="2889430" y="2080758"/>
                      <a:pt x="2890382" y="2078853"/>
                    </a:cubicBezTo>
                    <a:cubicBezTo>
                      <a:pt x="2895144" y="2071233"/>
                      <a:pt x="2896097" y="2064566"/>
                      <a:pt x="2890382" y="2057898"/>
                    </a:cubicBezTo>
                    <a:cubicBezTo>
                      <a:pt x="2881334" y="2053612"/>
                      <a:pt x="2871571" y="2049564"/>
                      <a:pt x="2863236" y="2049564"/>
                    </a:cubicBezTo>
                    <a:close/>
                    <a:moveTo>
                      <a:pt x="2453184" y="1703568"/>
                    </a:moveTo>
                    <a:cubicBezTo>
                      <a:pt x="2446516" y="1700711"/>
                      <a:pt x="2442706" y="1708331"/>
                      <a:pt x="2444611" y="1714046"/>
                    </a:cubicBezTo>
                    <a:cubicBezTo>
                      <a:pt x="2448421" y="1725476"/>
                      <a:pt x="2452231" y="1738811"/>
                      <a:pt x="2467471" y="1740716"/>
                    </a:cubicBezTo>
                    <a:cubicBezTo>
                      <a:pt x="2475091" y="1741668"/>
                      <a:pt x="2480806" y="1736906"/>
                      <a:pt x="2482711" y="1728333"/>
                    </a:cubicBezTo>
                    <a:cubicBezTo>
                      <a:pt x="2473186" y="1720713"/>
                      <a:pt x="2463661" y="1710236"/>
                      <a:pt x="2453184" y="1703568"/>
                    </a:cubicBezTo>
                    <a:close/>
                    <a:moveTo>
                      <a:pt x="802501" y="1583553"/>
                    </a:moveTo>
                    <a:cubicBezTo>
                      <a:pt x="805359" y="1585458"/>
                      <a:pt x="811074" y="1586410"/>
                      <a:pt x="812026" y="1589268"/>
                    </a:cubicBezTo>
                    <a:cubicBezTo>
                      <a:pt x="814884" y="1596888"/>
                      <a:pt x="807264" y="1597840"/>
                      <a:pt x="802501" y="1599745"/>
                    </a:cubicBezTo>
                    <a:cubicBezTo>
                      <a:pt x="797739" y="1601650"/>
                      <a:pt x="792976" y="1598793"/>
                      <a:pt x="792024" y="1594030"/>
                    </a:cubicBezTo>
                    <a:cubicBezTo>
                      <a:pt x="788214" y="1586410"/>
                      <a:pt x="794881" y="1585458"/>
                      <a:pt x="802501" y="1583553"/>
                    </a:cubicBezTo>
                    <a:close/>
                    <a:moveTo>
                      <a:pt x="573901" y="1577838"/>
                    </a:moveTo>
                    <a:cubicBezTo>
                      <a:pt x="581521" y="1579743"/>
                      <a:pt x="588189" y="1582600"/>
                      <a:pt x="592951" y="1589268"/>
                    </a:cubicBezTo>
                    <a:cubicBezTo>
                      <a:pt x="592951" y="1594982"/>
                      <a:pt x="589141" y="1596888"/>
                      <a:pt x="584379" y="1596888"/>
                    </a:cubicBezTo>
                    <a:cubicBezTo>
                      <a:pt x="575806" y="1597840"/>
                      <a:pt x="568186" y="1595935"/>
                      <a:pt x="565329" y="1587363"/>
                    </a:cubicBezTo>
                    <a:cubicBezTo>
                      <a:pt x="562471" y="1580695"/>
                      <a:pt x="568186" y="1576885"/>
                      <a:pt x="573901" y="1577838"/>
                    </a:cubicBezTo>
                    <a:close/>
                    <a:moveTo>
                      <a:pt x="698678" y="1550216"/>
                    </a:moveTo>
                    <a:cubicBezTo>
                      <a:pt x="729158" y="1545453"/>
                      <a:pt x="746303" y="1560693"/>
                      <a:pt x="763448" y="1592126"/>
                    </a:cubicBezTo>
                    <a:cubicBezTo>
                      <a:pt x="731063" y="1576886"/>
                      <a:pt x="706298" y="1611176"/>
                      <a:pt x="678676" y="1592126"/>
                    </a:cubicBezTo>
                    <a:cubicBezTo>
                      <a:pt x="675818" y="1573076"/>
                      <a:pt x="667246" y="1551168"/>
                      <a:pt x="698678" y="1550216"/>
                    </a:cubicBezTo>
                    <a:close/>
                    <a:moveTo>
                      <a:pt x="492939" y="1460681"/>
                    </a:moveTo>
                    <a:cubicBezTo>
                      <a:pt x="518656" y="1456871"/>
                      <a:pt x="541516" y="1464491"/>
                      <a:pt x="562471" y="1479731"/>
                    </a:cubicBezTo>
                    <a:cubicBezTo>
                      <a:pt x="590094" y="1499733"/>
                      <a:pt x="618669" y="1515926"/>
                      <a:pt x="646291" y="1537833"/>
                    </a:cubicBezTo>
                    <a:cubicBezTo>
                      <a:pt x="620574" y="1545453"/>
                      <a:pt x="593904" y="1560693"/>
                      <a:pt x="577711" y="1525451"/>
                    </a:cubicBezTo>
                    <a:cubicBezTo>
                      <a:pt x="567234" y="1503543"/>
                      <a:pt x="541516" y="1503543"/>
                      <a:pt x="527229" y="1487351"/>
                    </a:cubicBezTo>
                    <a:lnTo>
                      <a:pt x="525032" y="1486533"/>
                    </a:lnTo>
                    <a:lnTo>
                      <a:pt x="527229" y="1488303"/>
                    </a:lnTo>
                    <a:cubicBezTo>
                      <a:pt x="502464" y="1486398"/>
                      <a:pt x="475794" y="1465443"/>
                      <a:pt x="451029" y="1494971"/>
                    </a:cubicBezTo>
                    <a:cubicBezTo>
                      <a:pt x="453886" y="1467348"/>
                      <a:pt x="471984" y="1461633"/>
                      <a:pt x="492939" y="1460681"/>
                    </a:cubicBezTo>
                    <a:close/>
                    <a:moveTo>
                      <a:pt x="592475" y="1413889"/>
                    </a:moveTo>
                    <a:cubicBezTo>
                      <a:pt x="594380" y="1414008"/>
                      <a:pt x="596285" y="1414485"/>
                      <a:pt x="596761" y="1414961"/>
                    </a:cubicBezTo>
                    <a:cubicBezTo>
                      <a:pt x="605334" y="1423533"/>
                      <a:pt x="603428" y="1433058"/>
                      <a:pt x="595809" y="1447346"/>
                    </a:cubicBezTo>
                    <a:cubicBezTo>
                      <a:pt x="589141" y="1434011"/>
                      <a:pt x="579616" y="1426391"/>
                      <a:pt x="588189" y="1414961"/>
                    </a:cubicBezTo>
                    <a:cubicBezTo>
                      <a:pt x="588665" y="1414009"/>
                      <a:pt x="590570" y="1413770"/>
                      <a:pt x="592475" y="1413889"/>
                    </a:cubicBezTo>
                    <a:close/>
                    <a:moveTo>
                      <a:pt x="2633206" y="1174931"/>
                    </a:moveTo>
                    <a:cubicBezTo>
                      <a:pt x="2646541" y="1176836"/>
                      <a:pt x="2659876" y="1178741"/>
                      <a:pt x="2673211" y="1180646"/>
                    </a:cubicBezTo>
                    <a:cubicBezTo>
                      <a:pt x="2657018" y="1197791"/>
                      <a:pt x="2645588" y="1186361"/>
                      <a:pt x="2633206" y="1174931"/>
                    </a:cubicBezTo>
                    <a:close/>
                    <a:moveTo>
                      <a:pt x="2477948" y="1095873"/>
                    </a:moveTo>
                    <a:cubicBezTo>
                      <a:pt x="2477948" y="1101588"/>
                      <a:pt x="2478901" y="1106350"/>
                      <a:pt x="2484616" y="1110160"/>
                    </a:cubicBezTo>
                    <a:cubicBezTo>
                      <a:pt x="2478901" y="1119685"/>
                      <a:pt x="2464613" y="1121590"/>
                      <a:pt x="2464613" y="1135878"/>
                    </a:cubicBezTo>
                    <a:cubicBezTo>
                      <a:pt x="2464613" y="1153023"/>
                      <a:pt x="2454136" y="1151118"/>
                      <a:pt x="2444611" y="1144450"/>
                    </a:cubicBezTo>
                    <a:cubicBezTo>
                      <a:pt x="2434133" y="1136830"/>
                      <a:pt x="2413178" y="1133020"/>
                      <a:pt x="2415083" y="1119685"/>
                    </a:cubicBezTo>
                    <a:cubicBezTo>
                      <a:pt x="2417941" y="1101588"/>
                      <a:pt x="2436038" y="1116828"/>
                      <a:pt x="2446516" y="1114923"/>
                    </a:cubicBezTo>
                    <a:cubicBezTo>
                      <a:pt x="2458898" y="1112065"/>
                      <a:pt x="2470329" y="1106350"/>
                      <a:pt x="2477948" y="1095873"/>
                    </a:cubicBezTo>
                    <a:close/>
                    <a:moveTo>
                      <a:pt x="2344599" y="1039676"/>
                    </a:moveTo>
                    <a:cubicBezTo>
                      <a:pt x="2358886" y="1039676"/>
                      <a:pt x="2352219" y="1056821"/>
                      <a:pt x="2355076" y="1066346"/>
                    </a:cubicBezTo>
                    <a:cubicBezTo>
                      <a:pt x="2354124" y="1077776"/>
                      <a:pt x="2356981" y="1093016"/>
                      <a:pt x="2341741" y="1092063"/>
                    </a:cubicBezTo>
                    <a:cubicBezTo>
                      <a:pt x="2328406" y="1091111"/>
                      <a:pt x="2329359" y="1075871"/>
                      <a:pt x="2328406" y="1065393"/>
                    </a:cubicBezTo>
                    <a:cubicBezTo>
                      <a:pt x="2327454" y="1053011"/>
                      <a:pt x="2331264" y="1039676"/>
                      <a:pt x="2344599" y="1039676"/>
                    </a:cubicBezTo>
                    <a:close/>
                    <a:moveTo>
                      <a:pt x="699631" y="966334"/>
                    </a:moveTo>
                    <a:cubicBezTo>
                      <a:pt x="671056" y="960619"/>
                      <a:pt x="648196" y="971096"/>
                      <a:pt x="616764" y="992051"/>
                    </a:cubicBezTo>
                    <a:cubicBezTo>
                      <a:pt x="652959" y="990146"/>
                      <a:pt x="677724" y="983478"/>
                      <a:pt x="699631" y="966334"/>
                    </a:cubicBezTo>
                    <a:close/>
                    <a:moveTo>
                      <a:pt x="2786559" y="938711"/>
                    </a:moveTo>
                    <a:cubicBezTo>
                      <a:pt x="2796084" y="944426"/>
                      <a:pt x="2804656" y="939663"/>
                      <a:pt x="2814181" y="938711"/>
                    </a:cubicBezTo>
                    <a:cubicBezTo>
                      <a:pt x="2814181" y="940616"/>
                      <a:pt x="2814181" y="943473"/>
                      <a:pt x="2814181" y="945378"/>
                    </a:cubicBezTo>
                    <a:cubicBezTo>
                      <a:pt x="2803704" y="949188"/>
                      <a:pt x="2791321" y="959666"/>
                      <a:pt x="2786559" y="938711"/>
                    </a:cubicBezTo>
                    <a:close/>
                    <a:moveTo>
                      <a:pt x="737731" y="935019"/>
                    </a:moveTo>
                    <a:cubicBezTo>
                      <a:pt x="726540" y="936091"/>
                      <a:pt x="714872" y="940139"/>
                      <a:pt x="702489" y="951093"/>
                    </a:cubicBezTo>
                    <a:cubicBezTo>
                      <a:pt x="731064" y="951093"/>
                      <a:pt x="753924" y="958713"/>
                      <a:pt x="770116" y="936805"/>
                    </a:cubicBezTo>
                    <a:cubicBezTo>
                      <a:pt x="759639" y="935853"/>
                      <a:pt x="748923" y="933948"/>
                      <a:pt x="737731" y="935019"/>
                    </a:cubicBezTo>
                    <a:close/>
                    <a:moveTo>
                      <a:pt x="619383" y="880251"/>
                    </a:moveTo>
                    <a:cubicBezTo>
                      <a:pt x="616526" y="879417"/>
                      <a:pt x="612477" y="880608"/>
                      <a:pt x="608191" y="882513"/>
                    </a:cubicBezTo>
                    <a:cubicBezTo>
                      <a:pt x="589141" y="887276"/>
                      <a:pt x="539611" y="951093"/>
                      <a:pt x="541516" y="968238"/>
                    </a:cubicBezTo>
                    <a:cubicBezTo>
                      <a:pt x="543421" y="979668"/>
                      <a:pt x="550089" y="980621"/>
                      <a:pt x="558661" y="975858"/>
                    </a:cubicBezTo>
                    <a:cubicBezTo>
                      <a:pt x="569139" y="970143"/>
                      <a:pt x="576759" y="960618"/>
                      <a:pt x="578664" y="949188"/>
                    </a:cubicBezTo>
                    <a:cubicBezTo>
                      <a:pt x="582474" y="920613"/>
                      <a:pt x="601524" y="904421"/>
                      <a:pt x="623431" y="890133"/>
                    </a:cubicBezTo>
                    <a:cubicBezTo>
                      <a:pt x="623907" y="883942"/>
                      <a:pt x="622241" y="881084"/>
                      <a:pt x="619383" y="880251"/>
                    </a:cubicBezTo>
                    <a:close/>
                    <a:moveTo>
                      <a:pt x="659626" y="872036"/>
                    </a:moveTo>
                    <a:cubicBezTo>
                      <a:pt x="653911" y="870131"/>
                      <a:pt x="645339" y="876798"/>
                      <a:pt x="647244" y="879656"/>
                    </a:cubicBezTo>
                    <a:cubicBezTo>
                      <a:pt x="657721" y="901563"/>
                      <a:pt x="632956" y="928233"/>
                      <a:pt x="657721" y="950141"/>
                    </a:cubicBezTo>
                    <a:cubicBezTo>
                      <a:pt x="667246" y="936806"/>
                      <a:pt x="676771" y="926328"/>
                      <a:pt x="683439" y="913946"/>
                    </a:cubicBezTo>
                    <a:cubicBezTo>
                      <a:pt x="691059" y="897753"/>
                      <a:pt x="704394" y="924423"/>
                      <a:pt x="711061" y="910136"/>
                    </a:cubicBezTo>
                    <a:cubicBezTo>
                      <a:pt x="713919" y="903468"/>
                      <a:pt x="713919" y="896801"/>
                      <a:pt x="709156" y="891086"/>
                    </a:cubicBezTo>
                    <a:cubicBezTo>
                      <a:pt x="696774" y="875846"/>
                      <a:pt x="676771" y="876798"/>
                      <a:pt x="659626" y="872036"/>
                    </a:cubicBezTo>
                    <a:close/>
                    <a:moveTo>
                      <a:pt x="620410" y="803828"/>
                    </a:moveTo>
                    <a:cubicBezTo>
                      <a:pt x="614918" y="803575"/>
                      <a:pt x="609144" y="804646"/>
                      <a:pt x="603429" y="807266"/>
                    </a:cubicBezTo>
                    <a:cubicBezTo>
                      <a:pt x="579616" y="817743"/>
                      <a:pt x="555804" y="830126"/>
                      <a:pt x="532944" y="841556"/>
                    </a:cubicBezTo>
                    <a:cubicBezTo>
                      <a:pt x="530086" y="850128"/>
                      <a:pt x="536754" y="852033"/>
                      <a:pt x="541516" y="855843"/>
                    </a:cubicBezTo>
                    <a:cubicBezTo>
                      <a:pt x="561519" y="852986"/>
                      <a:pt x="579616" y="838698"/>
                      <a:pt x="602476" y="859653"/>
                    </a:cubicBezTo>
                    <a:cubicBezTo>
                      <a:pt x="617716" y="874893"/>
                      <a:pt x="654864" y="853938"/>
                      <a:pt x="652959" y="835841"/>
                    </a:cubicBezTo>
                    <a:cubicBezTo>
                      <a:pt x="650815" y="817267"/>
                      <a:pt x="636885" y="804587"/>
                      <a:pt x="620410" y="803828"/>
                    </a:cubicBezTo>
                    <a:close/>
                    <a:moveTo>
                      <a:pt x="2051228" y="690108"/>
                    </a:moveTo>
                    <a:cubicBezTo>
                      <a:pt x="2066468" y="695823"/>
                      <a:pt x="2079803" y="697728"/>
                      <a:pt x="2074088" y="722493"/>
                    </a:cubicBezTo>
                    <a:cubicBezTo>
                      <a:pt x="2066468" y="753925"/>
                      <a:pt x="2053133" y="773928"/>
                      <a:pt x="2021701" y="782500"/>
                    </a:cubicBezTo>
                    <a:cubicBezTo>
                      <a:pt x="2009318" y="785358"/>
                      <a:pt x="1997888" y="785358"/>
                      <a:pt x="2000746" y="772023"/>
                    </a:cubicBezTo>
                    <a:cubicBezTo>
                      <a:pt x="2006461" y="745353"/>
                      <a:pt x="2008366" y="714873"/>
                      <a:pt x="2036941" y="698680"/>
                    </a:cubicBezTo>
                    <a:cubicBezTo>
                      <a:pt x="2040751" y="694870"/>
                      <a:pt x="2045513" y="692965"/>
                      <a:pt x="2051228" y="690108"/>
                    </a:cubicBezTo>
                    <a:close/>
                    <a:moveTo>
                      <a:pt x="2111236" y="608669"/>
                    </a:moveTo>
                    <a:cubicBezTo>
                      <a:pt x="2115046" y="609621"/>
                      <a:pt x="2116951" y="613431"/>
                      <a:pt x="2113141" y="623433"/>
                    </a:cubicBezTo>
                    <a:cubicBezTo>
                      <a:pt x="2113141" y="624385"/>
                      <a:pt x="2112189" y="625338"/>
                      <a:pt x="2111236" y="626290"/>
                    </a:cubicBezTo>
                    <a:cubicBezTo>
                      <a:pt x="2147431" y="643435"/>
                      <a:pt x="2126476" y="692013"/>
                      <a:pt x="2159814" y="711063"/>
                    </a:cubicBezTo>
                    <a:cubicBezTo>
                      <a:pt x="2178864" y="721540"/>
                      <a:pt x="2174101" y="752020"/>
                      <a:pt x="2199819" y="758688"/>
                    </a:cubicBezTo>
                    <a:cubicBezTo>
                      <a:pt x="2206486" y="760593"/>
                      <a:pt x="2189341" y="798693"/>
                      <a:pt x="2176959" y="800598"/>
                    </a:cubicBezTo>
                    <a:cubicBezTo>
                      <a:pt x="2149336" y="805360"/>
                      <a:pt x="2120761" y="810123"/>
                      <a:pt x="2092186" y="814885"/>
                    </a:cubicBezTo>
                    <a:cubicBezTo>
                      <a:pt x="2089329" y="799645"/>
                      <a:pt x="2128381" y="789168"/>
                      <a:pt x="2092186" y="777738"/>
                    </a:cubicBezTo>
                    <a:cubicBezTo>
                      <a:pt x="2098854" y="765355"/>
                      <a:pt x="2098854" y="749163"/>
                      <a:pt x="2111236" y="740590"/>
                    </a:cubicBezTo>
                    <a:cubicBezTo>
                      <a:pt x="2127429" y="729160"/>
                      <a:pt x="2118856" y="712015"/>
                      <a:pt x="2110284" y="710110"/>
                    </a:cubicBezTo>
                    <a:cubicBezTo>
                      <a:pt x="2086471" y="705348"/>
                      <a:pt x="2087424" y="682488"/>
                      <a:pt x="2076946" y="669153"/>
                    </a:cubicBezTo>
                    <a:cubicBezTo>
                      <a:pt x="2062659" y="651055"/>
                      <a:pt x="2076946" y="617718"/>
                      <a:pt x="2097901" y="611050"/>
                    </a:cubicBezTo>
                    <a:cubicBezTo>
                      <a:pt x="2101711" y="609621"/>
                      <a:pt x="2107426" y="607716"/>
                      <a:pt x="2111236" y="608669"/>
                    </a:cubicBezTo>
                    <a:close/>
                    <a:moveTo>
                      <a:pt x="927279" y="479605"/>
                    </a:moveTo>
                    <a:cubicBezTo>
                      <a:pt x="932041" y="477700"/>
                      <a:pt x="935851" y="480558"/>
                      <a:pt x="933946" y="486273"/>
                    </a:cubicBezTo>
                    <a:cubicBezTo>
                      <a:pt x="932041" y="490083"/>
                      <a:pt x="929184" y="492941"/>
                      <a:pt x="929184" y="493893"/>
                    </a:cubicBezTo>
                    <a:cubicBezTo>
                      <a:pt x="919659" y="493893"/>
                      <a:pt x="917754" y="491035"/>
                      <a:pt x="919659" y="488178"/>
                    </a:cubicBezTo>
                    <a:cubicBezTo>
                      <a:pt x="921564" y="484368"/>
                      <a:pt x="924421" y="480558"/>
                      <a:pt x="927279" y="479605"/>
                    </a:cubicBezTo>
                    <a:close/>
                    <a:moveTo>
                      <a:pt x="1938089" y="417931"/>
                    </a:moveTo>
                    <a:cubicBezTo>
                      <a:pt x="1948537" y="420431"/>
                      <a:pt x="1955503" y="431504"/>
                      <a:pt x="1959789" y="441505"/>
                    </a:cubicBezTo>
                    <a:cubicBezTo>
                      <a:pt x="1967409" y="457698"/>
                      <a:pt x="1952169" y="461508"/>
                      <a:pt x="1940739" y="466270"/>
                    </a:cubicBezTo>
                    <a:cubicBezTo>
                      <a:pt x="1909306" y="478653"/>
                      <a:pt x="1880731" y="501513"/>
                      <a:pt x="1842631" y="480558"/>
                    </a:cubicBezTo>
                    <a:cubicBezTo>
                      <a:pt x="1829296" y="472938"/>
                      <a:pt x="1832154" y="467223"/>
                      <a:pt x="1832154" y="458650"/>
                    </a:cubicBezTo>
                    <a:cubicBezTo>
                      <a:pt x="1828344" y="450078"/>
                      <a:pt x="1835964" y="442458"/>
                      <a:pt x="1833106" y="431980"/>
                    </a:cubicBezTo>
                    <a:cubicBezTo>
                      <a:pt x="1828344" y="420550"/>
                      <a:pt x="1835011" y="416740"/>
                      <a:pt x="1845489" y="423408"/>
                    </a:cubicBezTo>
                    <a:cubicBezTo>
                      <a:pt x="1847394" y="430075"/>
                      <a:pt x="1849299" y="439600"/>
                      <a:pt x="1857871" y="432933"/>
                    </a:cubicBezTo>
                    <a:cubicBezTo>
                      <a:pt x="1878826" y="418645"/>
                      <a:pt x="1903591" y="426265"/>
                      <a:pt x="1926451" y="418645"/>
                    </a:cubicBezTo>
                    <a:cubicBezTo>
                      <a:pt x="1930737" y="417216"/>
                      <a:pt x="1934607" y="417097"/>
                      <a:pt x="1938089" y="417931"/>
                    </a:cubicBezTo>
                    <a:close/>
                    <a:moveTo>
                      <a:pt x="904419" y="389118"/>
                    </a:moveTo>
                    <a:cubicBezTo>
                      <a:pt x="915849" y="404358"/>
                      <a:pt x="928231" y="418646"/>
                      <a:pt x="938709" y="433886"/>
                    </a:cubicBezTo>
                    <a:cubicBezTo>
                      <a:pt x="940614" y="436743"/>
                      <a:pt x="940614" y="441505"/>
                      <a:pt x="942519" y="446268"/>
                    </a:cubicBezTo>
                    <a:cubicBezTo>
                      <a:pt x="938709" y="447221"/>
                      <a:pt x="932041" y="450078"/>
                      <a:pt x="931089" y="449125"/>
                    </a:cubicBezTo>
                    <a:cubicBezTo>
                      <a:pt x="912991" y="426266"/>
                      <a:pt x="896799" y="440553"/>
                      <a:pt x="878701" y="449125"/>
                    </a:cubicBezTo>
                    <a:cubicBezTo>
                      <a:pt x="871081" y="452936"/>
                      <a:pt x="863461" y="446268"/>
                      <a:pt x="856794" y="443411"/>
                    </a:cubicBezTo>
                    <a:cubicBezTo>
                      <a:pt x="835839" y="424361"/>
                      <a:pt x="864414" y="422455"/>
                      <a:pt x="867271" y="412930"/>
                    </a:cubicBezTo>
                    <a:cubicBezTo>
                      <a:pt x="878701" y="402453"/>
                      <a:pt x="887274" y="388166"/>
                      <a:pt x="904419" y="389118"/>
                    </a:cubicBezTo>
                    <a:close/>
                    <a:moveTo>
                      <a:pt x="1062534" y="340541"/>
                    </a:moveTo>
                    <a:cubicBezTo>
                      <a:pt x="1073011" y="340541"/>
                      <a:pt x="1082536" y="340541"/>
                      <a:pt x="1083489" y="353876"/>
                    </a:cubicBezTo>
                    <a:cubicBezTo>
                      <a:pt x="1073964" y="356733"/>
                      <a:pt x="1066344" y="373878"/>
                      <a:pt x="1053961" y="360543"/>
                    </a:cubicBezTo>
                    <a:cubicBezTo>
                      <a:pt x="1045389" y="351018"/>
                      <a:pt x="1054914" y="345303"/>
                      <a:pt x="1062534" y="340541"/>
                    </a:cubicBezTo>
                    <a:close/>
                    <a:moveTo>
                      <a:pt x="2471113" y="336025"/>
                    </a:moveTo>
                    <a:cubicBezTo>
                      <a:pt x="2489315" y="339763"/>
                      <a:pt x="2505689" y="355066"/>
                      <a:pt x="2521763" y="370068"/>
                    </a:cubicBezTo>
                    <a:cubicBezTo>
                      <a:pt x="2652256" y="491988"/>
                      <a:pt x="2764651" y="627243"/>
                      <a:pt x="2848471" y="785358"/>
                    </a:cubicBezTo>
                    <a:cubicBezTo>
                      <a:pt x="2875141" y="835841"/>
                      <a:pt x="2898953" y="887276"/>
                      <a:pt x="2920861" y="940616"/>
                    </a:cubicBezTo>
                    <a:cubicBezTo>
                      <a:pt x="2925623" y="952046"/>
                      <a:pt x="2938006" y="963476"/>
                      <a:pt x="2926576" y="977763"/>
                    </a:cubicBezTo>
                    <a:cubicBezTo>
                      <a:pt x="2893238" y="978716"/>
                      <a:pt x="2872283" y="955856"/>
                      <a:pt x="2847518" y="938711"/>
                    </a:cubicBezTo>
                    <a:cubicBezTo>
                      <a:pt x="2844661" y="919661"/>
                      <a:pt x="2858948" y="906326"/>
                      <a:pt x="2864663" y="890133"/>
                    </a:cubicBezTo>
                    <a:cubicBezTo>
                      <a:pt x="2846566" y="892991"/>
                      <a:pt x="2829421" y="903468"/>
                      <a:pt x="2810371" y="908231"/>
                    </a:cubicBezTo>
                    <a:cubicBezTo>
                      <a:pt x="2792273" y="911088"/>
                      <a:pt x="2774176" y="912041"/>
                      <a:pt x="2757031" y="904421"/>
                    </a:cubicBezTo>
                    <a:cubicBezTo>
                      <a:pt x="2741791" y="897753"/>
                      <a:pt x="2733218" y="902516"/>
                      <a:pt x="2728456" y="916803"/>
                    </a:cubicBezTo>
                    <a:cubicBezTo>
                      <a:pt x="2724646" y="935853"/>
                      <a:pt x="2713216" y="952998"/>
                      <a:pt x="2707501" y="971096"/>
                    </a:cubicBezTo>
                    <a:cubicBezTo>
                      <a:pt x="2702738" y="984431"/>
                      <a:pt x="2699881" y="997766"/>
                      <a:pt x="2706548" y="1011101"/>
                    </a:cubicBezTo>
                    <a:cubicBezTo>
                      <a:pt x="2712263" y="1021578"/>
                      <a:pt x="2722741" y="1031103"/>
                      <a:pt x="2712263" y="1044438"/>
                    </a:cubicBezTo>
                    <a:cubicBezTo>
                      <a:pt x="2722979" y="1032294"/>
                      <a:pt x="2735302" y="1023900"/>
                      <a:pt x="2750438" y="1026892"/>
                    </a:cubicBezTo>
                    <a:lnTo>
                      <a:pt x="2757317" y="1029909"/>
                    </a:lnTo>
                    <a:lnTo>
                      <a:pt x="2760842" y="1028246"/>
                    </a:lnTo>
                    <a:cubicBezTo>
                      <a:pt x="2768462" y="1021578"/>
                      <a:pt x="2775130" y="1013006"/>
                      <a:pt x="2785607" y="1010148"/>
                    </a:cubicBezTo>
                    <a:cubicBezTo>
                      <a:pt x="2791798" y="1008243"/>
                      <a:pt x="2798228" y="1006814"/>
                      <a:pt x="2804538" y="1006457"/>
                    </a:cubicBezTo>
                    <a:cubicBezTo>
                      <a:pt x="2810848" y="1006100"/>
                      <a:pt x="2817040" y="1006814"/>
                      <a:pt x="2822755" y="1009196"/>
                    </a:cubicBezTo>
                    <a:cubicBezTo>
                      <a:pt x="2859902" y="1023483"/>
                      <a:pt x="2898955" y="1027293"/>
                      <a:pt x="2938959" y="1031103"/>
                    </a:cubicBezTo>
                    <a:cubicBezTo>
                      <a:pt x="2955152" y="1033008"/>
                      <a:pt x="2957057" y="1047296"/>
                      <a:pt x="2959915" y="1058726"/>
                    </a:cubicBezTo>
                    <a:cubicBezTo>
                      <a:pt x="2990394" y="1159691"/>
                      <a:pt x="3010397" y="1262561"/>
                      <a:pt x="3021827" y="1368288"/>
                    </a:cubicBezTo>
                    <a:cubicBezTo>
                      <a:pt x="3029447" y="1433058"/>
                      <a:pt x="3025637" y="1497828"/>
                      <a:pt x="3027542" y="1562598"/>
                    </a:cubicBezTo>
                    <a:cubicBezTo>
                      <a:pt x="3027542" y="1573076"/>
                      <a:pt x="3031352" y="1585458"/>
                      <a:pt x="3020874" y="1594983"/>
                    </a:cubicBezTo>
                    <a:cubicBezTo>
                      <a:pt x="2992299" y="1573076"/>
                      <a:pt x="2963724" y="1551168"/>
                      <a:pt x="2958009" y="1512116"/>
                    </a:cubicBezTo>
                    <a:cubicBezTo>
                      <a:pt x="2954199" y="1483541"/>
                      <a:pt x="2933244" y="1467348"/>
                      <a:pt x="2918005" y="1446393"/>
                    </a:cubicBezTo>
                    <a:cubicBezTo>
                      <a:pt x="2898955" y="1421628"/>
                      <a:pt x="2888477" y="1390196"/>
                      <a:pt x="2860855" y="1371146"/>
                    </a:cubicBezTo>
                    <a:cubicBezTo>
                      <a:pt x="2846567" y="1368288"/>
                      <a:pt x="2836089" y="1359716"/>
                      <a:pt x="2831327" y="1343523"/>
                    </a:cubicBezTo>
                    <a:cubicBezTo>
                      <a:pt x="2835137" y="1360668"/>
                      <a:pt x="2849424" y="1368288"/>
                      <a:pt x="2856092" y="1380671"/>
                    </a:cubicBezTo>
                    <a:cubicBezTo>
                      <a:pt x="2882762" y="1424486"/>
                      <a:pt x="2896097" y="1474968"/>
                      <a:pt x="2930387" y="1514021"/>
                    </a:cubicBezTo>
                    <a:cubicBezTo>
                      <a:pt x="2938007" y="1522593"/>
                      <a:pt x="2938959" y="1534976"/>
                      <a:pt x="2939912" y="1546406"/>
                    </a:cubicBezTo>
                    <a:cubicBezTo>
                      <a:pt x="2941817" y="1566408"/>
                      <a:pt x="2950390" y="1582601"/>
                      <a:pt x="2962772" y="1597841"/>
                    </a:cubicBezTo>
                    <a:cubicBezTo>
                      <a:pt x="2983727" y="1622606"/>
                      <a:pt x="2993252" y="1652133"/>
                      <a:pt x="2999919" y="1683566"/>
                    </a:cubicBezTo>
                    <a:cubicBezTo>
                      <a:pt x="3023732" y="1698806"/>
                      <a:pt x="3015159" y="1721666"/>
                      <a:pt x="3012302" y="1740716"/>
                    </a:cubicBezTo>
                    <a:cubicBezTo>
                      <a:pt x="2988490" y="1885496"/>
                      <a:pt x="2951342" y="2026466"/>
                      <a:pt x="2886572" y="2158864"/>
                    </a:cubicBezTo>
                    <a:cubicBezTo>
                      <a:pt x="2872284" y="2188391"/>
                      <a:pt x="2858949" y="2218871"/>
                      <a:pt x="2841805" y="2246493"/>
                    </a:cubicBezTo>
                    <a:cubicBezTo>
                      <a:pt x="2837042" y="2255066"/>
                      <a:pt x="2835137" y="2266496"/>
                      <a:pt x="2821802" y="2266496"/>
                    </a:cubicBezTo>
                    <a:cubicBezTo>
                      <a:pt x="2812277" y="2260781"/>
                      <a:pt x="2812277" y="2249351"/>
                      <a:pt x="2808467" y="2240778"/>
                    </a:cubicBezTo>
                    <a:cubicBezTo>
                      <a:pt x="2794180" y="2222681"/>
                      <a:pt x="2796084" y="2198868"/>
                      <a:pt x="2785607" y="2172198"/>
                    </a:cubicBezTo>
                    <a:cubicBezTo>
                      <a:pt x="2795132" y="2196011"/>
                      <a:pt x="2791322" y="2217918"/>
                      <a:pt x="2805609" y="2234111"/>
                    </a:cubicBezTo>
                    <a:cubicBezTo>
                      <a:pt x="2812277" y="2246493"/>
                      <a:pt x="2811324" y="2261733"/>
                      <a:pt x="2821802" y="2273164"/>
                    </a:cubicBezTo>
                    <a:cubicBezTo>
                      <a:pt x="2795132" y="2339839"/>
                      <a:pt x="2750364" y="2394131"/>
                      <a:pt x="2708455" y="2451281"/>
                    </a:cubicBezTo>
                    <a:cubicBezTo>
                      <a:pt x="2661782" y="2514146"/>
                      <a:pt x="2606537" y="2568439"/>
                      <a:pt x="2551292" y="2622731"/>
                    </a:cubicBezTo>
                    <a:cubicBezTo>
                      <a:pt x="2527480" y="2646543"/>
                      <a:pt x="2502714" y="2666546"/>
                      <a:pt x="2476997" y="2687501"/>
                    </a:cubicBezTo>
                    <a:cubicBezTo>
                      <a:pt x="2465567" y="2677976"/>
                      <a:pt x="2476997" y="2661783"/>
                      <a:pt x="2463662" y="2655116"/>
                    </a:cubicBezTo>
                    <a:cubicBezTo>
                      <a:pt x="2469377" y="2608443"/>
                      <a:pt x="2446517" y="2570343"/>
                      <a:pt x="2425562" y="2533196"/>
                    </a:cubicBezTo>
                    <a:cubicBezTo>
                      <a:pt x="2392224" y="2475093"/>
                      <a:pt x="2414132" y="2424611"/>
                      <a:pt x="2439849" y="2375081"/>
                    </a:cubicBezTo>
                    <a:cubicBezTo>
                      <a:pt x="2453184" y="2349364"/>
                      <a:pt x="2458899" y="2330314"/>
                      <a:pt x="2449374" y="2301739"/>
                    </a:cubicBezTo>
                    <a:cubicBezTo>
                      <a:pt x="2439849" y="2272211"/>
                      <a:pt x="2442707" y="2240778"/>
                      <a:pt x="2430324" y="2210298"/>
                    </a:cubicBezTo>
                    <a:cubicBezTo>
                      <a:pt x="2420799" y="2187439"/>
                      <a:pt x="2416989" y="2160768"/>
                      <a:pt x="2396987" y="2144576"/>
                    </a:cubicBezTo>
                    <a:cubicBezTo>
                      <a:pt x="2352219" y="2107428"/>
                      <a:pt x="2357934" y="2060756"/>
                      <a:pt x="2370317" y="2012178"/>
                    </a:cubicBezTo>
                    <a:cubicBezTo>
                      <a:pt x="2372222" y="2005511"/>
                      <a:pt x="2374127" y="1998843"/>
                      <a:pt x="2374127" y="1992176"/>
                    </a:cubicBezTo>
                    <a:cubicBezTo>
                      <a:pt x="2376984" y="1954076"/>
                      <a:pt x="2356982" y="1935978"/>
                      <a:pt x="2319834" y="1944551"/>
                    </a:cubicBezTo>
                    <a:cubicBezTo>
                      <a:pt x="2303642" y="1948361"/>
                      <a:pt x="2292212" y="1948361"/>
                      <a:pt x="2282687" y="1931216"/>
                    </a:cubicBezTo>
                    <a:cubicBezTo>
                      <a:pt x="2263637" y="1897878"/>
                      <a:pt x="2235062" y="1889306"/>
                      <a:pt x="2200772" y="1905498"/>
                    </a:cubicBezTo>
                    <a:cubicBezTo>
                      <a:pt x="2186484" y="1912166"/>
                      <a:pt x="2171244" y="1918833"/>
                      <a:pt x="2157909" y="1926453"/>
                    </a:cubicBezTo>
                    <a:cubicBezTo>
                      <a:pt x="2140764" y="1935978"/>
                      <a:pt x="2124572" y="1938836"/>
                      <a:pt x="2106474" y="1931216"/>
                    </a:cubicBezTo>
                    <a:cubicBezTo>
                      <a:pt x="2083614" y="1921691"/>
                      <a:pt x="2059802" y="1925501"/>
                      <a:pt x="2040752" y="1937883"/>
                    </a:cubicBezTo>
                    <a:cubicBezTo>
                      <a:pt x="2012177" y="1956933"/>
                      <a:pt x="1991222" y="1941693"/>
                      <a:pt x="1974077" y="1924548"/>
                    </a:cubicBezTo>
                    <a:cubicBezTo>
                      <a:pt x="1956932" y="1907403"/>
                      <a:pt x="1938834" y="1892163"/>
                      <a:pt x="1919784" y="1877876"/>
                    </a:cubicBezTo>
                    <a:cubicBezTo>
                      <a:pt x="1909307" y="1870256"/>
                      <a:pt x="1899782" y="1861683"/>
                      <a:pt x="1896924" y="1849301"/>
                    </a:cubicBezTo>
                    <a:cubicBezTo>
                      <a:pt x="1889304" y="1812153"/>
                      <a:pt x="1862634" y="1789293"/>
                      <a:pt x="1839774" y="1762623"/>
                    </a:cubicBezTo>
                    <a:cubicBezTo>
                      <a:pt x="1827392" y="1748336"/>
                      <a:pt x="1815962" y="1694043"/>
                      <a:pt x="1822629" y="1676898"/>
                    </a:cubicBezTo>
                    <a:cubicBezTo>
                      <a:pt x="1840727" y="1632131"/>
                      <a:pt x="1846442" y="1585458"/>
                      <a:pt x="1829297" y="1537833"/>
                    </a:cubicBezTo>
                    <a:cubicBezTo>
                      <a:pt x="1826439" y="1530213"/>
                      <a:pt x="1823582" y="1522593"/>
                      <a:pt x="1828344" y="1514973"/>
                    </a:cubicBezTo>
                    <a:cubicBezTo>
                      <a:pt x="1854062" y="1466396"/>
                      <a:pt x="1875017" y="1416866"/>
                      <a:pt x="1909307" y="1373051"/>
                    </a:cubicBezTo>
                    <a:cubicBezTo>
                      <a:pt x="1915022" y="1366383"/>
                      <a:pt x="1923594" y="1365431"/>
                      <a:pt x="1929309" y="1361621"/>
                    </a:cubicBezTo>
                    <a:cubicBezTo>
                      <a:pt x="1954074" y="1345428"/>
                      <a:pt x="1976934" y="1330188"/>
                      <a:pt x="1977887" y="1293041"/>
                    </a:cubicBezTo>
                    <a:cubicBezTo>
                      <a:pt x="1978839" y="1267323"/>
                      <a:pt x="1992174" y="1239701"/>
                      <a:pt x="2019797" y="1227318"/>
                    </a:cubicBezTo>
                    <a:cubicBezTo>
                      <a:pt x="2040752" y="1217793"/>
                      <a:pt x="2050277" y="1201601"/>
                      <a:pt x="2051229" y="1178741"/>
                    </a:cubicBezTo>
                    <a:cubicBezTo>
                      <a:pt x="2058849" y="1162548"/>
                      <a:pt x="2071232" y="1167311"/>
                      <a:pt x="2083614" y="1172073"/>
                    </a:cubicBezTo>
                    <a:cubicBezTo>
                      <a:pt x="2111237" y="1181598"/>
                      <a:pt x="2136002" y="1178741"/>
                      <a:pt x="2161719" y="1162548"/>
                    </a:cubicBezTo>
                    <a:cubicBezTo>
                      <a:pt x="2193152" y="1142546"/>
                      <a:pt x="2229347" y="1134926"/>
                      <a:pt x="2266494" y="1136831"/>
                    </a:cubicBezTo>
                    <a:cubicBezTo>
                      <a:pt x="2288402" y="1137783"/>
                      <a:pt x="2310309" y="1137783"/>
                      <a:pt x="2331264" y="1133021"/>
                    </a:cubicBezTo>
                    <a:cubicBezTo>
                      <a:pt x="2370317" y="1123496"/>
                      <a:pt x="2397939" y="1138736"/>
                      <a:pt x="2387462" y="1197791"/>
                    </a:cubicBezTo>
                    <a:cubicBezTo>
                      <a:pt x="2384604" y="1213983"/>
                      <a:pt x="2384604" y="1228271"/>
                      <a:pt x="2400797" y="1229223"/>
                    </a:cubicBezTo>
                    <a:cubicBezTo>
                      <a:pt x="2447469" y="1231128"/>
                      <a:pt x="2477949" y="1266371"/>
                      <a:pt x="2517002" y="1283516"/>
                    </a:cubicBezTo>
                    <a:cubicBezTo>
                      <a:pt x="2538909" y="1293041"/>
                      <a:pt x="2550339" y="1296851"/>
                      <a:pt x="2556055" y="1266371"/>
                    </a:cubicBezTo>
                    <a:cubicBezTo>
                      <a:pt x="2561769" y="1236843"/>
                      <a:pt x="2589392" y="1227318"/>
                      <a:pt x="2617967" y="1241606"/>
                    </a:cubicBezTo>
                    <a:cubicBezTo>
                      <a:pt x="2644637" y="1254941"/>
                      <a:pt x="2673212" y="1262561"/>
                      <a:pt x="2701787" y="1271133"/>
                    </a:cubicBezTo>
                    <a:cubicBezTo>
                      <a:pt x="2743697" y="1283516"/>
                      <a:pt x="2782749" y="1259703"/>
                      <a:pt x="2823707" y="1270181"/>
                    </a:cubicBezTo>
                    <a:cubicBezTo>
                      <a:pt x="2833232" y="1272086"/>
                      <a:pt x="2840852" y="1262561"/>
                      <a:pt x="2842757" y="1253988"/>
                    </a:cubicBezTo>
                    <a:cubicBezTo>
                      <a:pt x="2847519" y="1233033"/>
                      <a:pt x="2856092" y="1212078"/>
                      <a:pt x="2857997" y="1191123"/>
                    </a:cubicBezTo>
                    <a:cubicBezTo>
                      <a:pt x="2861807" y="1157786"/>
                      <a:pt x="2857044" y="1154928"/>
                      <a:pt x="2824659" y="1163501"/>
                    </a:cubicBezTo>
                    <a:cubicBezTo>
                      <a:pt x="2807514" y="1168263"/>
                      <a:pt x="2793227" y="1167311"/>
                      <a:pt x="2781797" y="1153023"/>
                    </a:cubicBezTo>
                    <a:lnTo>
                      <a:pt x="2778142" y="1149005"/>
                    </a:lnTo>
                    <a:lnTo>
                      <a:pt x="2758579" y="1157637"/>
                    </a:lnTo>
                    <a:cubicBezTo>
                      <a:pt x="2730182" y="1164691"/>
                      <a:pt x="2706072" y="1153261"/>
                      <a:pt x="2684641" y="1122543"/>
                    </a:cubicBezTo>
                    <a:cubicBezTo>
                      <a:pt x="2676068" y="1110161"/>
                      <a:pt x="2672258" y="1095873"/>
                      <a:pt x="2664638" y="1083491"/>
                    </a:cubicBezTo>
                    <a:cubicBezTo>
                      <a:pt x="2658923" y="1073966"/>
                      <a:pt x="2664638" y="1054916"/>
                      <a:pt x="2646541" y="1054916"/>
                    </a:cubicBezTo>
                    <a:cubicBezTo>
                      <a:pt x="2631301" y="1055868"/>
                      <a:pt x="2616061" y="1061583"/>
                      <a:pt x="2610346" y="1080633"/>
                    </a:cubicBezTo>
                    <a:lnTo>
                      <a:pt x="2609202" y="1082346"/>
                    </a:lnTo>
                    <a:lnTo>
                      <a:pt x="2613204" y="1086348"/>
                    </a:lnTo>
                    <a:cubicBezTo>
                      <a:pt x="2619871" y="1093968"/>
                      <a:pt x="2626539" y="1101588"/>
                      <a:pt x="2632254" y="1108255"/>
                    </a:cubicBezTo>
                    <a:cubicBezTo>
                      <a:pt x="2619871" y="1117780"/>
                      <a:pt x="2617014" y="1133020"/>
                      <a:pt x="2609394" y="1145403"/>
                    </a:cubicBezTo>
                    <a:cubicBezTo>
                      <a:pt x="2602726" y="1154928"/>
                      <a:pt x="2586534" y="1142545"/>
                      <a:pt x="2584629" y="1132068"/>
                    </a:cubicBezTo>
                    <a:cubicBezTo>
                      <a:pt x="2581771" y="1117780"/>
                      <a:pt x="2574151" y="1106350"/>
                      <a:pt x="2566055" y="1095397"/>
                    </a:cubicBezTo>
                    <a:lnTo>
                      <a:pt x="2558490" y="1083461"/>
                    </a:lnTo>
                    <a:lnTo>
                      <a:pt x="2545576" y="1071108"/>
                    </a:lnTo>
                    <a:cubicBezTo>
                      <a:pt x="2541766" y="1068251"/>
                      <a:pt x="2537003" y="1065393"/>
                      <a:pt x="2536051" y="1061583"/>
                    </a:cubicBezTo>
                    <a:cubicBezTo>
                      <a:pt x="2522716" y="1003481"/>
                      <a:pt x="2462708" y="991098"/>
                      <a:pt x="2429371" y="952046"/>
                    </a:cubicBezTo>
                    <a:cubicBezTo>
                      <a:pt x="2426513" y="949188"/>
                      <a:pt x="2421751" y="947283"/>
                      <a:pt x="2417941" y="944426"/>
                    </a:cubicBezTo>
                    <a:cubicBezTo>
                      <a:pt x="2416036" y="943473"/>
                      <a:pt x="2413178" y="943473"/>
                      <a:pt x="2407463" y="947283"/>
                    </a:cubicBezTo>
                    <a:cubicBezTo>
                      <a:pt x="2425561" y="973001"/>
                      <a:pt x="2440801" y="998718"/>
                      <a:pt x="2469376" y="1014911"/>
                    </a:cubicBezTo>
                    <a:cubicBezTo>
                      <a:pt x="2483663" y="1023483"/>
                      <a:pt x="2500808" y="1028246"/>
                      <a:pt x="2509381" y="1044438"/>
                    </a:cubicBezTo>
                    <a:cubicBezTo>
                      <a:pt x="2510333" y="1049201"/>
                      <a:pt x="2508428" y="1053963"/>
                      <a:pt x="2504618" y="1057773"/>
                    </a:cubicBezTo>
                    <a:cubicBezTo>
                      <a:pt x="2500808" y="1066346"/>
                      <a:pt x="2479853" y="1059678"/>
                      <a:pt x="2488426" y="1077776"/>
                    </a:cubicBezTo>
                    <a:cubicBezTo>
                      <a:pt x="2485568" y="1082538"/>
                      <a:pt x="2481758" y="1084443"/>
                      <a:pt x="2476996" y="1084443"/>
                    </a:cubicBezTo>
                    <a:cubicBezTo>
                      <a:pt x="2437943" y="1050153"/>
                      <a:pt x="2385556" y="1032056"/>
                      <a:pt x="2356028" y="985383"/>
                    </a:cubicBezTo>
                    <a:cubicBezTo>
                      <a:pt x="2346503" y="970143"/>
                      <a:pt x="2333168" y="968238"/>
                      <a:pt x="2317928" y="978716"/>
                    </a:cubicBezTo>
                    <a:cubicBezTo>
                      <a:pt x="2310308" y="984431"/>
                      <a:pt x="2301736" y="994908"/>
                      <a:pt x="2295068" y="993003"/>
                    </a:cubicBezTo>
                    <a:cubicBezTo>
                      <a:pt x="2237918" y="978716"/>
                      <a:pt x="2232203" y="1040628"/>
                      <a:pt x="2196008" y="1057773"/>
                    </a:cubicBezTo>
                    <a:cubicBezTo>
                      <a:pt x="2185531" y="1062536"/>
                      <a:pt x="2183626" y="1075871"/>
                      <a:pt x="2181721" y="1087301"/>
                    </a:cubicBezTo>
                    <a:cubicBezTo>
                      <a:pt x="2172196" y="1130163"/>
                      <a:pt x="2149336" y="1152071"/>
                      <a:pt x="2105521" y="1157786"/>
                    </a:cubicBezTo>
                    <a:cubicBezTo>
                      <a:pt x="2088376" y="1159691"/>
                      <a:pt x="2069326" y="1179693"/>
                      <a:pt x="2053133" y="1155881"/>
                    </a:cubicBezTo>
                    <a:cubicBezTo>
                      <a:pt x="2052181" y="1145403"/>
                      <a:pt x="2048371" y="1137783"/>
                      <a:pt x="2036941" y="1136831"/>
                    </a:cubicBezTo>
                    <a:cubicBezTo>
                      <a:pt x="2026463" y="1135878"/>
                      <a:pt x="2010271" y="1148261"/>
                      <a:pt x="2008366" y="1131116"/>
                    </a:cubicBezTo>
                    <a:cubicBezTo>
                      <a:pt x="2005508" y="1113018"/>
                      <a:pt x="1993126" y="1094921"/>
                      <a:pt x="2001698" y="1074918"/>
                    </a:cubicBezTo>
                    <a:cubicBezTo>
                      <a:pt x="2011223" y="1051106"/>
                      <a:pt x="2015986" y="1027293"/>
                      <a:pt x="2008366" y="1001576"/>
                    </a:cubicBezTo>
                    <a:cubicBezTo>
                      <a:pt x="2002651" y="979668"/>
                      <a:pt x="2021701" y="978716"/>
                      <a:pt x="2035988" y="977763"/>
                    </a:cubicBezTo>
                    <a:cubicBezTo>
                      <a:pt x="2059801" y="974906"/>
                      <a:pt x="2083613" y="981573"/>
                      <a:pt x="2107426" y="983478"/>
                    </a:cubicBezTo>
                    <a:cubicBezTo>
                      <a:pt x="2120761" y="984431"/>
                      <a:pt x="2139811" y="992051"/>
                      <a:pt x="2148383" y="975858"/>
                    </a:cubicBezTo>
                    <a:cubicBezTo>
                      <a:pt x="2157908" y="956808"/>
                      <a:pt x="2162671" y="934901"/>
                      <a:pt x="2150288" y="913946"/>
                    </a:cubicBezTo>
                    <a:cubicBezTo>
                      <a:pt x="2140763" y="897753"/>
                      <a:pt x="2131238" y="882513"/>
                      <a:pt x="2112188" y="876798"/>
                    </a:cubicBezTo>
                    <a:cubicBezTo>
                      <a:pt x="2105521" y="874893"/>
                      <a:pt x="2094091" y="873941"/>
                      <a:pt x="2096948" y="862511"/>
                    </a:cubicBezTo>
                    <a:cubicBezTo>
                      <a:pt x="2098853" y="852033"/>
                      <a:pt x="2109331" y="852033"/>
                      <a:pt x="2118856" y="849176"/>
                    </a:cubicBezTo>
                    <a:cubicBezTo>
                      <a:pt x="2149336" y="838698"/>
                      <a:pt x="2177911" y="830126"/>
                      <a:pt x="2206486" y="810123"/>
                    </a:cubicBezTo>
                    <a:cubicBezTo>
                      <a:pt x="2241728" y="785358"/>
                      <a:pt x="2258873" y="735828"/>
                      <a:pt x="2308403" y="731066"/>
                    </a:cubicBezTo>
                    <a:cubicBezTo>
                      <a:pt x="2322691" y="729161"/>
                      <a:pt x="2323643" y="718683"/>
                      <a:pt x="2321738" y="708206"/>
                    </a:cubicBezTo>
                    <a:cubicBezTo>
                      <a:pt x="2319833" y="698681"/>
                      <a:pt x="2314118" y="689156"/>
                      <a:pt x="2311261" y="679631"/>
                    </a:cubicBezTo>
                    <a:cubicBezTo>
                      <a:pt x="2307451" y="666296"/>
                      <a:pt x="2305546" y="652008"/>
                      <a:pt x="2320786" y="643436"/>
                    </a:cubicBezTo>
                    <a:cubicBezTo>
                      <a:pt x="2326501" y="640578"/>
                      <a:pt x="2334121" y="632958"/>
                      <a:pt x="2338883" y="638673"/>
                    </a:cubicBezTo>
                    <a:cubicBezTo>
                      <a:pt x="2346503" y="649151"/>
                      <a:pt x="2353171" y="662486"/>
                      <a:pt x="2343646" y="675821"/>
                    </a:cubicBezTo>
                    <a:cubicBezTo>
                      <a:pt x="2337931" y="685346"/>
                      <a:pt x="2342693" y="692966"/>
                      <a:pt x="2348408" y="699633"/>
                    </a:cubicBezTo>
                    <a:cubicBezTo>
                      <a:pt x="2356028" y="708206"/>
                      <a:pt x="2364601" y="711063"/>
                      <a:pt x="2376031" y="706301"/>
                    </a:cubicBezTo>
                    <a:cubicBezTo>
                      <a:pt x="2378888" y="705348"/>
                      <a:pt x="2381746" y="704396"/>
                      <a:pt x="2385556" y="704396"/>
                    </a:cubicBezTo>
                    <a:cubicBezTo>
                      <a:pt x="2409368" y="712968"/>
                      <a:pt x="2432228" y="712016"/>
                      <a:pt x="2454136" y="698681"/>
                    </a:cubicBezTo>
                    <a:cubicBezTo>
                      <a:pt x="2460803" y="694871"/>
                      <a:pt x="2469376" y="692966"/>
                      <a:pt x="2476996" y="692013"/>
                    </a:cubicBezTo>
                    <a:cubicBezTo>
                      <a:pt x="2517001" y="689156"/>
                      <a:pt x="2517001" y="689156"/>
                      <a:pt x="2517953" y="648198"/>
                    </a:cubicBezTo>
                    <a:cubicBezTo>
                      <a:pt x="2525573" y="626291"/>
                      <a:pt x="2540813" y="618671"/>
                      <a:pt x="2563673" y="626291"/>
                    </a:cubicBezTo>
                    <a:cubicBezTo>
                      <a:pt x="2558911" y="610098"/>
                      <a:pt x="2545576" y="599621"/>
                      <a:pt x="2554148" y="585333"/>
                    </a:cubicBezTo>
                    <a:lnTo>
                      <a:pt x="2572928" y="573708"/>
                    </a:lnTo>
                    <a:lnTo>
                      <a:pt x="2586098" y="571735"/>
                    </a:lnTo>
                    <a:lnTo>
                      <a:pt x="2586726" y="571671"/>
                    </a:lnTo>
                    <a:cubicBezTo>
                      <a:pt x="2599630" y="572653"/>
                      <a:pt x="2613203" y="578189"/>
                      <a:pt x="2624633" y="568188"/>
                    </a:cubicBezTo>
                    <a:cubicBezTo>
                      <a:pt x="2626538" y="566283"/>
                      <a:pt x="2628443" y="565331"/>
                      <a:pt x="2630348" y="563426"/>
                    </a:cubicBezTo>
                    <a:cubicBezTo>
                      <a:pt x="2634158" y="561521"/>
                      <a:pt x="2634158" y="568188"/>
                      <a:pt x="2633206" y="563426"/>
                    </a:cubicBezTo>
                    <a:cubicBezTo>
                      <a:pt x="2632253" y="557711"/>
                      <a:pt x="2629396" y="564378"/>
                      <a:pt x="2626538" y="563426"/>
                    </a:cubicBezTo>
                    <a:cubicBezTo>
                      <a:pt x="2615584" y="567236"/>
                      <a:pt x="2604392" y="569141"/>
                      <a:pt x="2593082" y="570689"/>
                    </a:cubicBezTo>
                    <a:lnTo>
                      <a:pt x="2586098" y="571735"/>
                    </a:lnTo>
                    <a:lnTo>
                      <a:pt x="2574151" y="572951"/>
                    </a:lnTo>
                    <a:lnTo>
                      <a:pt x="2572928" y="573708"/>
                    </a:lnTo>
                    <a:lnTo>
                      <a:pt x="2558911" y="575808"/>
                    </a:lnTo>
                    <a:cubicBezTo>
                      <a:pt x="2533193" y="580571"/>
                      <a:pt x="2516048" y="563426"/>
                      <a:pt x="2506523" y="541518"/>
                    </a:cubicBezTo>
                    <a:cubicBezTo>
                      <a:pt x="2496998" y="519611"/>
                      <a:pt x="2487473" y="498656"/>
                      <a:pt x="2512238" y="480558"/>
                    </a:cubicBezTo>
                    <a:cubicBezTo>
                      <a:pt x="2520811" y="474843"/>
                      <a:pt x="2527478" y="467223"/>
                      <a:pt x="2533193" y="458651"/>
                    </a:cubicBezTo>
                    <a:cubicBezTo>
                      <a:pt x="2537003" y="452936"/>
                      <a:pt x="2541766" y="446268"/>
                      <a:pt x="2534146" y="440553"/>
                    </a:cubicBezTo>
                    <a:cubicBezTo>
                      <a:pt x="2526526" y="434838"/>
                      <a:pt x="2515096" y="437696"/>
                      <a:pt x="2513191" y="445316"/>
                    </a:cubicBezTo>
                    <a:cubicBezTo>
                      <a:pt x="2506523" y="474843"/>
                      <a:pt x="2482711" y="489131"/>
                      <a:pt x="2464613" y="509133"/>
                    </a:cubicBezTo>
                    <a:cubicBezTo>
                      <a:pt x="2452231" y="523421"/>
                      <a:pt x="2455088" y="538661"/>
                      <a:pt x="2467471" y="551996"/>
                    </a:cubicBezTo>
                    <a:cubicBezTo>
                      <a:pt x="2481758" y="567236"/>
                      <a:pt x="2481758" y="582476"/>
                      <a:pt x="2468423" y="597716"/>
                    </a:cubicBezTo>
                    <a:cubicBezTo>
                      <a:pt x="2457946" y="610098"/>
                      <a:pt x="2455088" y="623433"/>
                      <a:pt x="2453183" y="638673"/>
                    </a:cubicBezTo>
                    <a:cubicBezTo>
                      <a:pt x="2451278" y="657723"/>
                      <a:pt x="2442706" y="671058"/>
                      <a:pt x="2423656" y="676773"/>
                    </a:cubicBezTo>
                    <a:cubicBezTo>
                      <a:pt x="2413178" y="682488"/>
                      <a:pt x="2402701" y="690108"/>
                      <a:pt x="2389366" y="683441"/>
                    </a:cubicBezTo>
                    <a:cubicBezTo>
                      <a:pt x="2381746" y="676773"/>
                      <a:pt x="2376983" y="670106"/>
                      <a:pt x="2383651" y="659628"/>
                    </a:cubicBezTo>
                    <a:cubicBezTo>
                      <a:pt x="2377936" y="649151"/>
                      <a:pt x="2372221" y="638673"/>
                      <a:pt x="2367458" y="627243"/>
                    </a:cubicBezTo>
                    <a:cubicBezTo>
                      <a:pt x="2348408" y="585333"/>
                      <a:pt x="2348408" y="584381"/>
                      <a:pt x="2308403" y="612003"/>
                    </a:cubicBezTo>
                    <a:cubicBezTo>
                      <a:pt x="2273161" y="616766"/>
                      <a:pt x="2265541" y="608193"/>
                      <a:pt x="2270303" y="571046"/>
                    </a:cubicBezTo>
                    <a:cubicBezTo>
                      <a:pt x="2271256" y="560568"/>
                      <a:pt x="2287448" y="545328"/>
                      <a:pt x="2260778" y="543423"/>
                    </a:cubicBezTo>
                    <a:cubicBezTo>
                      <a:pt x="2255063" y="542471"/>
                      <a:pt x="2255063" y="530088"/>
                      <a:pt x="2259826" y="522468"/>
                    </a:cubicBezTo>
                    <a:cubicBezTo>
                      <a:pt x="2313166" y="486273"/>
                      <a:pt x="2361743" y="445316"/>
                      <a:pt x="2390318" y="385308"/>
                    </a:cubicBezTo>
                    <a:cubicBezTo>
                      <a:pt x="2396986" y="372926"/>
                      <a:pt x="2403653" y="362448"/>
                      <a:pt x="2416988" y="357686"/>
                    </a:cubicBezTo>
                    <a:cubicBezTo>
                      <a:pt x="2416988" y="355781"/>
                      <a:pt x="2416988" y="353876"/>
                      <a:pt x="2417941" y="351971"/>
                    </a:cubicBezTo>
                    <a:cubicBezTo>
                      <a:pt x="2419846" y="352923"/>
                      <a:pt x="2423656" y="354828"/>
                      <a:pt x="2424608" y="353876"/>
                    </a:cubicBezTo>
                    <a:cubicBezTo>
                      <a:pt x="2434371" y="344351"/>
                      <a:pt x="2443539" y="338934"/>
                      <a:pt x="2452245" y="336582"/>
                    </a:cubicBezTo>
                    <a:cubicBezTo>
                      <a:pt x="2458775" y="334818"/>
                      <a:pt x="2465045" y="334779"/>
                      <a:pt x="2471113" y="336025"/>
                    </a:cubicBezTo>
                    <a:close/>
                    <a:moveTo>
                      <a:pt x="761544" y="194808"/>
                    </a:moveTo>
                    <a:cubicBezTo>
                      <a:pt x="773926" y="196713"/>
                      <a:pt x="774879" y="206238"/>
                      <a:pt x="773926" y="216716"/>
                    </a:cubicBezTo>
                    <a:cubicBezTo>
                      <a:pt x="755829" y="237671"/>
                      <a:pt x="760591" y="257673"/>
                      <a:pt x="773926" y="278628"/>
                    </a:cubicBezTo>
                    <a:cubicBezTo>
                      <a:pt x="748209" y="302441"/>
                      <a:pt x="720586" y="315776"/>
                      <a:pt x="687249" y="293868"/>
                    </a:cubicBezTo>
                    <a:cubicBezTo>
                      <a:pt x="682486" y="291011"/>
                      <a:pt x="675819" y="292916"/>
                      <a:pt x="671056" y="292916"/>
                    </a:cubicBezTo>
                    <a:cubicBezTo>
                      <a:pt x="660579" y="294821"/>
                      <a:pt x="650101" y="296726"/>
                      <a:pt x="640576" y="298631"/>
                    </a:cubicBezTo>
                    <a:cubicBezTo>
                      <a:pt x="627241" y="300536"/>
                      <a:pt x="613906" y="302441"/>
                      <a:pt x="603429" y="291011"/>
                    </a:cubicBezTo>
                    <a:cubicBezTo>
                      <a:pt x="636766" y="258626"/>
                      <a:pt x="678676" y="239576"/>
                      <a:pt x="715824" y="211953"/>
                    </a:cubicBezTo>
                    <a:cubicBezTo>
                      <a:pt x="719634" y="209096"/>
                      <a:pt x="724396" y="211953"/>
                      <a:pt x="727254" y="215763"/>
                    </a:cubicBezTo>
                    <a:cubicBezTo>
                      <a:pt x="746304" y="220526"/>
                      <a:pt x="741541" y="187188"/>
                      <a:pt x="761544" y="194808"/>
                    </a:cubicBezTo>
                    <a:close/>
                    <a:moveTo>
                      <a:pt x="873343" y="184331"/>
                    </a:moveTo>
                    <a:cubicBezTo>
                      <a:pt x="879653" y="185283"/>
                      <a:pt x="886320" y="188617"/>
                      <a:pt x="891083" y="191951"/>
                    </a:cubicBezTo>
                    <a:cubicBezTo>
                      <a:pt x="904418" y="200523"/>
                      <a:pt x="892988" y="209096"/>
                      <a:pt x="888226" y="217668"/>
                    </a:cubicBezTo>
                    <a:lnTo>
                      <a:pt x="879241" y="234820"/>
                    </a:lnTo>
                    <a:lnTo>
                      <a:pt x="895370" y="235036"/>
                    </a:lnTo>
                    <a:cubicBezTo>
                      <a:pt x="907514" y="238206"/>
                      <a:pt x="906800" y="249815"/>
                      <a:pt x="899656" y="266246"/>
                    </a:cubicBezTo>
                    <a:cubicBezTo>
                      <a:pt x="894893" y="277676"/>
                      <a:pt x="884416" y="289106"/>
                      <a:pt x="892988" y="303393"/>
                    </a:cubicBezTo>
                    <a:cubicBezTo>
                      <a:pt x="897751" y="310061"/>
                      <a:pt x="901561" y="309108"/>
                      <a:pt x="905371" y="303393"/>
                    </a:cubicBezTo>
                    <a:cubicBezTo>
                      <a:pt x="923468" y="307203"/>
                      <a:pt x="923468" y="307203"/>
                      <a:pt x="915848" y="337683"/>
                    </a:cubicBezTo>
                    <a:cubicBezTo>
                      <a:pt x="926326" y="330063"/>
                      <a:pt x="936803" y="329111"/>
                      <a:pt x="946328" y="324348"/>
                    </a:cubicBezTo>
                    <a:lnTo>
                      <a:pt x="973409" y="303804"/>
                    </a:lnTo>
                    <a:lnTo>
                      <a:pt x="975260" y="292796"/>
                    </a:lnTo>
                    <a:cubicBezTo>
                      <a:pt x="974903" y="288629"/>
                      <a:pt x="972522" y="284819"/>
                      <a:pt x="965378" y="281485"/>
                    </a:cubicBezTo>
                    <a:cubicBezTo>
                      <a:pt x="944423" y="270055"/>
                      <a:pt x="942518" y="249100"/>
                      <a:pt x="962521" y="233860"/>
                    </a:cubicBezTo>
                    <a:cubicBezTo>
                      <a:pt x="977761" y="221478"/>
                      <a:pt x="993953" y="208143"/>
                      <a:pt x="1013956" y="203380"/>
                    </a:cubicBezTo>
                    <a:cubicBezTo>
                      <a:pt x="1018718" y="201475"/>
                      <a:pt x="1023481" y="200046"/>
                      <a:pt x="1028243" y="200165"/>
                    </a:cubicBezTo>
                    <a:cubicBezTo>
                      <a:pt x="1033006" y="200284"/>
                      <a:pt x="1037768" y="201951"/>
                      <a:pt x="1042531" y="206238"/>
                    </a:cubicBezTo>
                    <a:cubicBezTo>
                      <a:pt x="1037768" y="220525"/>
                      <a:pt x="1018718" y="221478"/>
                      <a:pt x="1016813" y="234813"/>
                    </a:cubicBezTo>
                    <a:cubicBezTo>
                      <a:pt x="1029196" y="212905"/>
                      <a:pt x="1052056" y="208143"/>
                      <a:pt x="1075868" y="204333"/>
                    </a:cubicBezTo>
                    <a:cubicBezTo>
                      <a:pt x="1082536" y="204333"/>
                      <a:pt x="1089203" y="204333"/>
                      <a:pt x="1095871" y="204333"/>
                    </a:cubicBezTo>
                    <a:cubicBezTo>
                      <a:pt x="1106348" y="211953"/>
                      <a:pt x="1099681" y="223383"/>
                      <a:pt x="1099681" y="232908"/>
                    </a:cubicBezTo>
                    <a:cubicBezTo>
                      <a:pt x="1112063" y="235765"/>
                      <a:pt x="1123493" y="229098"/>
                      <a:pt x="1133971" y="231003"/>
                    </a:cubicBezTo>
                    <a:cubicBezTo>
                      <a:pt x="1140638" y="231003"/>
                      <a:pt x="1146353" y="233860"/>
                      <a:pt x="1151116" y="238623"/>
                    </a:cubicBezTo>
                    <a:cubicBezTo>
                      <a:pt x="1162546" y="262435"/>
                      <a:pt x="1192073" y="265293"/>
                      <a:pt x="1205408" y="287200"/>
                    </a:cubicBezTo>
                    <a:cubicBezTo>
                      <a:pt x="1219696" y="305298"/>
                      <a:pt x="1210171" y="320538"/>
                      <a:pt x="1198741" y="334825"/>
                    </a:cubicBezTo>
                    <a:cubicBezTo>
                      <a:pt x="1205408" y="359590"/>
                      <a:pt x="1234936" y="358638"/>
                      <a:pt x="1248271" y="377688"/>
                    </a:cubicBezTo>
                    <a:cubicBezTo>
                      <a:pt x="1257796" y="391023"/>
                      <a:pt x="1257796" y="393880"/>
                      <a:pt x="1246366" y="402453"/>
                    </a:cubicBezTo>
                    <a:cubicBezTo>
                      <a:pt x="1226363" y="415788"/>
                      <a:pt x="1207313" y="445315"/>
                      <a:pt x="1187311" y="402453"/>
                    </a:cubicBezTo>
                    <a:cubicBezTo>
                      <a:pt x="1184453" y="396738"/>
                      <a:pt x="1176833" y="390070"/>
                      <a:pt x="1171118" y="396738"/>
                    </a:cubicBezTo>
                    <a:cubicBezTo>
                      <a:pt x="1161593" y="407215"/>
                      <a:pt x="1163498" y="418645"/>
                      <a:pt x="1171118" y="431028"/>
                    </a:cubicBezTo>
                    <a:cubicBezTo>
                      <a:pt x="1186358" y="457698"/>
                      <a:pt x="1180643" y="471033"/>
                      <a:pt x="1151116" y="479605"/>
                    </a:cubicBezTo>
                    <a:cubicBezTo>
                      <a:pt x="1147306" y="475795"/>
                      <a:pt x="1141591" y="474843"/>
                      <a:pt x="1136828" y="476748"/>
                    </a:cubicBezTo>
                    <a:cubicBezTo>
                      <a:pt x="1132066" y="478653"/>
                      <a:pt x="1134923" y="483415"/>
                      <a:pt x="1136828" y="487225"/>
                    </a:cubicBezTo>
                    <a:cubicBezTo>
                      <a:pt x="1135876" y="500560"/>
                      <a:pt x="1128256" y="503418"/>
                      <a:pt x="1118731" y="497703"/>
                    </a:cubicBezTo>
                    <a:cubicBezTo>
                      <a:pt x="1098728" y="487225"/>
                      <a:pt x="1074916" y="482463"/>
                      <a:pt x="1066343" y="455793"/>
                    </a:cubicBezTo>
                    <a:cubicBezTo>
                      <a:pt x="1058723" y="432933"/>
                      <a:pt x="1039673" y="427218"/>
                      <a:pt x="1016813" y="433885"/>
                    </a:cubicBezTo>
                    <a:cubicBezTo>
                      <a:pt x="1008241" y="436743"/>
                      <a:pt x="999668" y="438648"/>
                      <a:pt x="996811" y="428170"/>
                    </a:cubicBezTo>
                    <a:cubicBezTo>
                      <a:pt x="993001" y="415788"/>
                      <a:pt x="1007288" y="411025"/>
                      <a:pt x="1013003" y="411978"/>
                    </a:cubicBezTo>
                    <a:cubicBezTo>
                      <a:pt x="1055866" y="420550"/>
                      <a:pt x="1078726" y="386260"/>
                      <a:pt x="1109206" y="369115"/>
                    </a:cubicBezTo>
                    <a:cubicBezTo>
                      <a:pt x="1117778" y="343398"/>
                      <a:pt x="1089203" y="330063"/>
                      <a:pt x="1089203" y="307203"/>
                    </a:cubicBezTo>
                    <a:cubicBezTo>
                      <a:pt x="1085393" y="301488"/>
                      <a:pt x="1081583" y="296725"/>
                      <a:pt x="1077773" y="291010"/>
                    </a:cubicBezTo>
                    <a:cubicBezTo>
                      <a:pt x="1057771" y="307203"/>
                      <a:pt x="1036816" y="290058"/>
                      <a:pt x="1016813" y="292915"/>
                    </a:cubicBezTo>
                    <a:cubicBezTo>
                      <a:pt x="1012050" y="293391"/>
                      <a:pt x="1008717" y="294106"/>
                      <a:pt x="1007169" y="296011"/>
                    </a:cubicBezTo>
                    <a:lnTo>
                      <a:pt x="1007866" y="302667"/>
                    </a:lnTo>
                    <a:lnTo>
                      <a:pt x="1009193" y="303393"/>
                    </a:lnTo>
                    <a:cubicBezTo>
                      <a:pt x="1013003" y="324348"/>
                      <a:pt x="986333" y="363401"/>
                      <a:pt x="962521" y="370068"/>
                    </a:cubicBezTo>
                    <a:cubicBezTo>
                      <a:pt x="943471" y="375783"/>
                      <a:pt x="924421" y="377688"/>
                      <a:pt x="905371" y="371973"/>
                    </a:cubicBezTo>
                    <a:cubicBezTo>
                      <a:pt x="896798" y="389118"/>
                      <a:pt x="879653" y="396738"/>
                      <a:pt x="868223" y="410073"/>
                    </a:cubicBezTo>
                    <a:cubicBezTo>
                      <a:pt x="859651" y="419598"/>
                      <a:pt x="849173" y="424361"/>
                      <a:pt x="836791" y="426266"/>
                    </a:cubicBezTo>
                    <a:cubicBezTo>
                      <a:pt x="830123" y="425313"/>
                      <a:pt x="820598" y="421503"/>
                      <a:pt x="816788" y="424361"/>
                    </a:cubicBezTo>
                    <a:cubicBezTo>
                      <a:pt x="772973" y="455793"/>
                      <a:pt x="714871" y="464366"/>
                      <a:pt x="677723" y="507228"/>
                    </a:cubicBezTo>
                    <a:cubicBezTo>
                      <a:pt x="667246" y="519611"/>
                      <a:pt x="646291" y="531993"/>
                      <a:pt x="668198" y="553901"/>
                    </a:cubicBezTo>
                    <a:cubicBezTo>
                      <a:pt x="672961" y="558663"/>
                      <a:pt x="665341" y="574856"/>
                      <a:pt x="662483" y="586286"/>
                    </a:cubicBezTo>
                    <a:cubicBezTo>
                      <a:pt x="685343" y="585333"/>
                      <a:pt x="702488" y="596763"/>
                      <a:pt x="716776" y="612956"/>
                    </a:cubicBezTo>
                    <a:cubicBezTo>
                      <a:pt x="731063" y="630101"/>
                      <a:pt x="747256" y="644388"/>
                      <a:pt x="771068" y="645341"/>
                    </a:cubicBezTo>
                    <a:cubicBezTo>
                      <a:pt x="789166" y="646293"/>
                      <a:pt x="788213" y="653913"/>
                      <a:pt x="782498" y="667248"/>
                    </a:cubicBezTo>
                    <a:cubicBezTo>
                      <a:pt x="774878" y="685346"/>
                      <a:pt x="766306" y="702491"/>
                      <a:pt x="772973" y="726303"/>
                    </a:cubicBezTo>
                    <a:cubicBezTo>
                      <a:pt x="779641" y="752973"/>
                      <a:pt x="789166" y="747258"/>
                      <a:pt x="805358" y="736781"/>
                    </a:cubicBezTo>
                    <a:cubicBezTo>
                      <a:pt x="823456" y="725351"/>
                      <a:pt x="826313" y="706301"/>
                      <a:pt x="828218" y="689156"/>
                    </a:cubicBezTo>
                    <a:cubicBezTo>
                      <a:pt x="831076" y="669153"/>
                      <a:pt x="841553" y="660581"/>
                      <a:pt x="858698" y="652961"/>
                    </a:cubicBezTo>
                    <a:cubicBezTo>
                      <a:pt x="901561" y="638673"/>
                      <a:pt x="911086" y="619623"/>
                      <a:pt x="901561" y="573903"/>
                    </a:cubicBezTo>
                    <a:cubicBezTo>
                      <a:pt x="900608" y="569141"/>
                      <a:pt x="899656" y="563426"/>
                      <a:pt x="904418" y="561521"/>
                    </a:cubicBezTo>
                    <a:cubicBezTo>
                      <a:pt x="937756" y="550091"/>
                      <a:pt x="937756" y="514848"/>
                      <a:pt x="953948" y="491988"/>
                    </a:cubicBezTo>
                    <a:cubicBezTo>
                      <a:pt x="957758" y="486273"/>
                      <a:pt x="961568" y="480558"/>
                      <a:pt x="968236" y="478653"/>
                    </a:cubicBezTo>
                    <a:cubicBezTo>
                      <a:pt x="991096" y="471986"/>
                      <a:pt x="1037768" y="491036"/>
                      <a:pt x="1049198" y="512943"/>
                    </a:cubicBezTo>
                    <a:cubicBezTo>
                      <a:pt x="1061581" y="517706"/>
                      <a:pt x="1074916" y="522468"/>
                      <a:pt x="1063486" y="539613"/>
                    </a:cubicBezTo>
                    <a:cubicBezTo>
                      <a:pt x="1048246" y="555806"/>
                      <a:pt x="1052056" y="572951"/>
                      <a:pt x="1067296" y="583428"/>
                    </a:cubicBezTo>
                    <a:cubicBezTo>
                      <a:pt x="1084441" y="593906"/>
                      <a:pt x="1099681" y="578666"/>
                      <a:pt x="1112063" y="568188"/>
                    </a:cubicBezTo>
                    <a:cubicBezTo>
                      <a:pt x="1139686" y="545328"/>
                      <a:pt x="1138733" y="544376"/>
                      <a:pt x="1146353" y="580571"/>
                    </a:cubicBezTo>
                    <a:cubicBezTo>
                      <a:pt x="1149211" y="592953"/>
                      <a:pt x="1154926" y="606288"/>
                      <a:pt x="1151116" y="616766"/>
                    </a:cubicBezTo>
                    <a:cubicBezTo>
                      <a:pt x="1138733" y="656771"/>
                      <a:pt x="1163498" y="672011"/>
                      <a:pt x="1193026" y="684393"/>
                    </a:cubicBezTo>
                    <a:cubicBezTo>
                      <a:pt x="1193026" y="693918"/>
                      <a:pt x="1188501" y="696537"/>
                      <a:pt x="1182905" y="697847"/>
                    </a:cubicBezTo>
                    <a:lnTo>
                      <a:pt x="1179024" y="699159"/>
                    </a:lnTo>
                    <a:lnTo>
                      <a:pt x="1177845" y="699023"/>
                    </a:lnTo>
                    <a:cubicBezTo>
                      <a:pt x="1174214" y="699455"/>
                      <a:pt x="1170404" y="700824"/>
                      <a:pt x="1166356" y="703443"/>
                    </a:cubicBezTo>
                    <a:lnTo>
                      <a:pt x="1179024" y="699159"/>
                    </a:lnTo>
                    <a:lnTo>
                      <a:pt x="1188263" y="700229"/>
                    </a:lnTo>
                    <a:cubicBezTo>
                      <a:pt x="1194931" y="702491"/>
                      <a:pt x="1201122" y="707253"/>
                      <a:pt x="1207313" y="712016"/>
                    </a:cubicBezTo>
                    <a:cubicBezTo>
                      <a:pt x="1210647" y="727732"/>
                      <a:pt x="1209694" y="741781"/>
                      <a:pt x="1205051" y="754402"/>
                    </a:cubicBezTo>
                    <a:lnTo>
                      <a:pt x="1180854" y="787924"/>
                    </a:lnTo>
                    <a:lnTo>
                      <a:pt x="1187073" y="807504"/>
                    </a:lnTo>
                    <a:cubicBezTo>
                      <a:pt x="1190883" y="812504"/>
                      <a:pt x="1196836" y="815362"/>
                      <a:pt x="1206361" y="814886"/>
                    </a:cubicBezTo>
                    <a:cubicBezTo>
                      <a:pt x="1214934" y="814886"/>
                      <a:pt x="1223506" y="816791"/>
                      <a:pt x="1213981" y="828221"/>
                    </a:cubicBezTo>
                    <a:cubicBezTo>
                      <a:pt x="1208266" y="850128"/>
                      <a:pt x="1205409" y="874893"/>
                      <a:pt x="1172071" y="862511"/>
                    </a:cubicBezTo>
                    <a:cubicBezTo>
                      <a:pt x="1153021" y="859653"/>
                      <a:pt x="1123494" y="872036"/>
                      <a:pt x="1115874" y="854891"/>
                    </a:cubicBezTo>
                    <a:cubicBezTo>
                      <a:pt x="1109206" y="839651"/>
                      <a:pt x="1133971" y="821553"/>
                      <a:pt x="1148259" y="807266"/>
                    </a:cubicBezTo>
                    <a:cubicBezTo>
                      <a:pt x="1157784" y="799646"/>
                      <a:pt x="1159689" y="785358"/>
                      <a:pt x="1173024" y="780596"/>
                    </a:cubicBezTo>
                    <a:lnTo>
                      <a:pt x="1173125" y="780684"/>
                    </a:lnTo>
                    <a:lnTo>
                      <a:pt x="1174333" y="770475"/>
                    </a:lnTo>
                    <a:cubicBezTo>
                      <a:pt x="1173023" y="767975"/>
                      <a:pt x="1169689" y="766784"/>
                      <a:pt x="1163498" y="767261"/>
                    </a:cubicBezTo>
                    <a:cubicBezTo>
                      <a:pt x="1147306" y="769166"/>
                      <a:pt x="1137781" y="780596"/>
                      <a:pt x="1124446" y="787263"/>
                    </a:cubicBezTo>
                    <a:cubicBezTo>
                      <a:pt x="1097776" y="793931"/>
                      <a:pt x="1070153" y="791073"/>
                      <a:pt x="1043483" y="789168"/>
                    </a:cubicBezTo>
                    <a:cubicBezTo>
                      <a:pt x="1026338" y="788216"/>
                      <a:pt x="1010146" y="786311"/>
                      <a:pt x="993953" y="794883"/>
                    </a:cubicBezTo>
                    <a:cubicBezTo>
                      <a:pt x="987286" y="810123"/>
                      <a:pt x="971093" y="808218"/>
                      <a:pt x="959663" y="814886"/>
                    </a:cubicBezTo>
                    <a:cubicBezTo>
                      <a:pt x="951091" y="825363"/>
                      <a:pt x="939661" y="831078"/>
                      <a:pt x="929183" y="839651"/>
                    </a:cubicBezTo>
                    <a:lnTo>
                      <a:pt x="925100" y="843462"/>
                    </a:lnTo>
                    <a:lnTo>
                      <a:pt x="915848" y="851081"/>
                    </a:lnTo>
                    <a:cubicBezTo>
                      <a:pt x="915848" y="851081"/>
                      <a:pt x="912991" y="851081"/>
                      <a:pt x="912991" y="851081"/>
                    </a:cubicBezTo>
                    <a:cubicBezTo>
                      <a:pt x="912991" y="851081"/>
                      <a:pt x="914896" y="852986"/>
                      <a:pt x="914896" y="852986"/>
                    </a:cubicBezTo>
                    <a:lnTo>
                      <a:pt x="925100" y="843462"/>
                    </a:lnTo>
                    <a:lnTo>
                      <a:pt x="932041" y="837746"/>
                    </a:lnTo>
                    <a:cubicBezTo>
                      <a:pt x="942518" y="824411"/>
                      <a:pt x="959663" y="826316"/>
                      <a:pt x="972998" y="820601"/>
                    </a:cubicBezTo>
                    <a:cubicBezTo>
                      <a:pt x="979666" y="818696"/>
                      <a:pt x="986333" y="814886"/>
                      <a:pt x="992048" y="814886"/>
                    </a:cubicBezTo>
                    <a:cubicBezTo>
                      <a:pt x="1003478" y="813933"/>
                      <a:pt x="1017766" y="809171"/>
                      <a:pt x="1023481" y="819648"/>
                    </a:cubicBezTo>
                    <a:cubicBezTo>
                      <a:pt x="1032053" y="834888"/>
                      <a:pt x="1013003" y="835841"/>
                      <a:pt x="1005383" y="842508"/>
                    </a:cubicBezTo>
                    <a:cubicBezTo>
                      <a:pt x="1003478" y="844413"/>
                      <a:pt x="1005383" y="851081"/>
                      <a:pt x="1006336" y="854891"/>
                    </a:cubicBezTo>
                    <a:cubicBezTo>
                      <a:pt x="997763" y="866321"/>
                      <a:pt x="1011098" y="877751"/>
                      <a:pt x="1005383" y="889181"/>
                    </a:cubicBezTo>
                    <a:cubicBezTo>
                      <a:pt x="1001573" y="899658"/>
                      <a:pt x="992048" y="903468"/>
                      <a:pt x="984428" y="910136"/>
                    </a:cubicBezTo>
                    <a:cubicBezTo>
                      <a:pt x="974903" y="918708"/>
                      <a:pt x="961568" y="909183"/>
                      <a:pt x="952043" y="916803"/>
                    </a:cubicBezTo>
                    <a:cubicBezTo>
                      <a:pt x="937756" y="931091"/>
                      <a:pt x="916801" y="932043"/>
                      <a:pt x="899656" y="938711"/>
                    </a:cubicBezTo>
                    <a:cubicBezTo>
                      <a:pt x="876796" y="947283"/>
                      <a:pt x="858698" y="959666"/>
                      <a:pt x="855841" y="985383"/>
                    </a:cubicBezTo>
                    <a:cubicBezTo>
                      <a:pt x="853936" y="1001576"/>
                      <a:pt x="839648" y="1003481"/>
                      <a:pt x="831076" y="1003481"/>
                    </a:cubicBezTo>
                    <a:cubicBezTo>
                      <a:pt x="779641" y="1006338"/>
                      <a:pt x="763448" y="1048248"/>
                      <a:pt x="738683" y="1081586"/>
                    </a:cubicBezTo>
                    <a:cubicBezTo>
                      <a:pt x="708203" y="1076823"/>
                      <a:pt x="712013" y="1097778"/>
                      <a:pt x="711061" y="1115876"/>
                    </a:cubicBezTo>
                    <a:cubicBezTo>
                      <a:pt x="707251" y="1144451"/>
                      <a:pt x="692011" y="1163501"/>
                      <a:pt x="666293" y="1175883"/>
                    </a:cubicBezTo>
                    <a:cubicBezTo>
                      <a:pt x="636766" y="1191123"/>
                      <a:pt x="610096" y="1209221"/>
                      <a:pt x="585331" y="1230176"/>
                    </a:cubicBezTo>
                    <a:cubicBezTo>
                      <a:pt x="565328" y="1247320"/>
                      <a:pt x="557708" y="1270181"/>
                      <a:pt x="559613" y="1297803"/>
                    </a:cubicBezTo>
                    <a:cubicBezTo>
                      <a:pt x="561518" y="1327331"/>
                      <a:pt x="564376" y="1356858"/>
                      <a:pt x="557708" y="1386386"/>
                    </a:cubicBezTo>
                    <a:cubicBezTo>
                      <a:pt x="555803" y="1394958"/>
                      <a:pt x="551993" y="1406388"/>
                      <a:pt x="542468" y="1407341"/>
                    </a:cubicBezTo>
                    <a:cubicBezTo>
                      <a:pt x="530086" y="1409246"/>
                      <a:pt x="531038" y="1394958"/>
                      <a:pt x="528181" y="1387338"/>
                    </a:cubicBezTo>
                    <a:cubicBezTo>
                      <a:pt x="522466" y="1365431"/>
                      <a:pt x="516751" y="1344476"/>
                      <a:pt x="519608" y="1320663"/>
                    </a:cubicBezTo>
                    <a:cubicBezTo>
                      <a:pt x="521513" y="1300661"/>
                      <a:pt x="522466" y="1280658"/>
                      <a:pt x="488176" y="1283516"/>
                    </a:cubicBezTo>
                    <a:cubicBezTo>
                      <a:pt x="470078" y="1285421"/>
                      <a:pt x="452933" y="1262561"/>
                      <a:pt x="429121" y="1267323"/>
                    </a:cubicBezTo>
                    <a:cubicBezTo>
                      <a:pt x="422453" y="1268276"/>
                      <a:pt x="411023" y="1265418"/>
                      <a:pt x="409118" y="1268276"/>
                    </a:cubicBezTo>
                    <a:cubicBezTo>
                      <a:pt x="391973" y="1307328"/>
                      <a:pt x="364351" y="1288278"/>
                      <a:pt x="336728" y="1284468"/>
                    </a:cubicBezTo>
                    <a:cubicBezTo>
                      <a:pt x="279578" y="1275896"/>
                      <a:pt x="228143" y="1315901"/>
                      <a:pt x="215761" y="1373051"/>
                    </a:cubicBezTo>
                    <a:cubicBezTo>
                      <a:pt x="210998" y="1396863"/>
                      <a:pt x="193853" y="1415913"/>
                      <a:pt x="189091" y="1441631"/>
                    </a:cubicBezTo>
                    <a:cubicBezTo>
                      <a:pt x="182423" y="1476873"/>
                      <a:pt x="183376" y="1511163"/>
                      <a:pt x="196711" y="1544501"/>
                    </a:cubicBezTo>
                    <a:cubicBezTo>
                      <a:pt x="204331" y="1564503"/>
                      <a:pt x="219571" y="1574028"/>
                      <a:pt x="244336" y="1573076"/>
                    </a:cubicBezTo>
                    <a:cubicBezTo>
                      <a:pt x="284341" y="1571171"/>
                      <a:pt x="310058" y="1555931"/>
                      <a:pt x="320536" y="1514973"/>
                    </a:cubicBezTo>
                    <a:cubicBezTo>
                      <a:pt x="324346" y="1500686"/>
                      <a:pt x="374828" y="1487351"/>
                      <a:pt x="387211" y="1494971"/>
                    </a:cubicBezTo>
                    <a:cubicBezTo>
                      <a:pt x="396736" y="1500686"/>
                      <a:pt x="392926" y="1507353"/>
                      <a:pt x="389116" y="1515926"/>
                    </a:cubicBezTo>
                    <a:cubicBezTo>
                      <a:pt x="372923" y="1552121"/>
                      <a:pt x="358636" y="1589268"/>
                      <a:pt x="340538" y="1624511"/>
                    </a:cubicBezTo>
                    <a:cubicBezTo>
                      <a:pt x="329108" y="1646418"/>
                      <a:pt x="340538" y="1644513"/>
                      <a:pt x="354826" y="1644513"/>
                    </a:cubicBezTo>
                    <a:cubicBezTo>
                      <a:pt x="372923" y="1644513"/>
                      <a:pt x="391973" y="1642608"/>
                      <a:pt x="410071" y="1645466"/>
                    </a:cubicBezTo>
                    <a:cubicBezTo>
                      <a:pt x="432931" y="1649276"/>
                      <a:pt x="449123" y="1658801"/>
                      <a:pt x="439598" y="1687376"/>
                    </a:cubicBezTo>
                    <a:cubicBezTo>
                      <a:pt x="433883" y="1705473"/>
                      <a:pt x="432931" y="1725476"/>
                      <a:pt x="426263" y="1743573"/>
                    </a:cubicBezTo>
                    <a:cubicBezTo>
                      <a:pt x="414833" y="1774053"/>
                      <a:pt x="432931" y="1793103"/>
                      <a:pt x="450076" y="1813106"/>
                    </a:cubicBezTo>
                    <a:cubicBezTo>
                      <a:pt x="466268" y="1832156"/>
                      <a:pt x="483413" y="1819773"/>
                      <a:pt x="499606" y="1812153"/>
                    </a:cubicBezTo>
                    <a:cubicBezTo>
                      <a:pt x="512941" y="1806438"/>
                      <a:pt x="528181" y="1806438"/>
                      <a:pt x="536753" y="1818821"/>
                    </a:cubicBezTo>
                    <a:cubicBezTo>
                      <a:pt x="554851" y="1843586"/>
                      <a:pt x="571996" y="1829298"/>
                      <a:pt x="577711" y="1813106"/>
                    </a:cubicBezTo>
                    <a:cubicBezTo>
                      <a:pt x="591998" y="1771196"/>
                      <a:pt x="630098" y="1768338"/>
                      <a:pt x="661531" y="1754051"/>
                    </a:cubicBezTo>
                    <a:cubicBezTo>
                      <a:pt x="671056" y="1754051"/>
                      <a:pt x="673913" y="1755956"/>
                      <a:pt x="672008" y="1763576"/>
                    </a:cubicBezTo>
                    <a:cubicBezTo>
                      <a:pt x="676771" y="1783578"/>
                      <a:pt x="689153" y="1777863"/>
                      <a:pt x="695821" y="1768338"/>
                    </a:cubicBezTo>
                    <a:cubicBezTo>
                      <a:pt x="713918" y="1745478"/>
                      <a:pt x="729158" y="1761671"/>
                      <a:pt x="741541" y="1772148"/>
                    </a:cubicBezTo>
                    <a:cubicBezTo>
                      <a:pt x="769163" y="1795008"/>
                      <a:pt x="799643" y="1798818"/>
                      <a:pt x="832028" y="1788341"/>
                    </a:cubicBezTo>
                    <a:cubicBezTo>
                      <a:pt x="845363" y="1783578"/>
                      <a:pt x="854888" y="1779768"/>
                      <a:pt x="865366" y="1796913"/>
                    </a:cubicBezTo>
                    <a:cubicBezTo>
                      <a:pt x="875843" y="1814058"/>
                      <a:pt x="896798" y="1823583"/>
                      <a:pt x="910133" y="1838823"/>
                    </a:cubicBezTo>
                    <a:cubicBezTo>
                      <a:pt x="947281" y="1881686"/>
                      <a:pt x="990143" y="1906451"/>
                      <a:pt x="1047293" y="1918833"/>
                    </a:cubicBezTo>
                    <a:cubicBezTo>
                      <a:pt x="1093966" y="1928358"/>
                      <a:pt x="1124446" y="1995986"/>
                      <a:pt x="1116826" y="2036943"/>
                    </a:cubicBezTo>
                    <a:cubicBezTo>
                      <a:pt x="1113968" y="2044563"/>
                      <a:pt x="1111111" y="2051231"/>
                      <a:pt x="1106348" y="2056946"/>
                    </a:cubicBezTo>
                    <a:cubicBezTo>
                      <a:pt x="1092061" y="2071233"/>
                      <a:pt x="1112063" y="2086473"/>
                      <a:pt x="1104443" y="2099808"/>
                    </a:cubicBezTo>
                    <a:cubicBezTo>
                      <a:pt x="1110158" y="2107428"/>
                      <a:pt x="1117778" y="2102666"/>
                      <a:pt x="1124446" y="2102666"/>
                    </a:cubicBezTo>
                    <a:cubicBezTo>
                      <a:pt x="1147306" y="2095046"/>
                      <a:pt x="1161593" y="2062661"/>
                      <a:pt x="1193026" y="2077901"/>
                    </a:cubicBezTo>
                    <a:cubicBezTo>
                      <a:pt x="1225411" y="2087426"/>
                      <a:pt x="1244461" y="2125526"/>
                      <a:pt x="1280656" y="2123621"/>
                    </a:cubicBezTo>
                    <a:cubicBezTo>
                      <a:pt x="1325423" y="2121716"/>
                      <a:pt x="1360666" y="2136956"/>
                      <a:pt x="1387336" y="2172198"/>
                    </a:cubicBezTo>
                    <a:cubicBezTo>
                      <a:pt x="1398766" y="2187438"/>
                      <a:pt x="1427341" y="2172198"/>
                      <a:pt x="1434008" y="2199821"/>
                    </a:cubicBezTo>
                    <a:cubicBezTo>
                      <a:pt x="1440676" y="2228396"/>
                      <a:pt x="1444486" y="2256018"/>
                      <a:pt x="1430198" y="2282688"/>
                    </a:cubicBezTo>
                    <a:cubicBezTo>
                      <a:pt x="1413053" y="2315073"/>
                      <a:pt x="1388288" y="2341743"/>
                      <a:pt x="1370191" y="2373176"/>
                    </a:cubicBezTo>
                    <a:cubicBezTo>
                      <a:pt x="1359713" y="2391273"/>
                      <a:pt x="1356856" y="2406513"/>
                      <a:pt x="1358761" y="2423658"/>
                    </a:cubicBezTo>
                    <a:cubicBezTo>
                      <a:pt x="1366381" y="2486523"/>
                      <a:pt x="1352093" y="2544626"/>
                      <a:pt x="1327328" y="2600823"/>
                    </a:cubicBezTo>
                    <a:cubicBezTo>
                      <a:pt x="1321613" y="2612253"/>
                      <a:pt x="1313041" y="2629398"/>
                      <a:pt x="1293991" y="2626541"/>
                    </a:cubicBezTo>
                    <a:cubicBezTo>
                      <a:pt x="1261606" y="2622731"/>
                      <a:pt x="1241603" y="2647496"/>
                      <a:pt x="1218743" y="2661783"/>
                    </a:cubicBezTo>
                    <a:cubicBezTo>
                      <a:pt x="1203503" y="2671308"/>
                      <a:pt x="1187311" y="2690358"/>
                      <a:pt x="1193026" y="2710361"/>
                    </a:cubicBezTo>
                    <a:cubicBezTo>
                      <a:pt x="1205408" y="2757033"/>
                      <a:pt x="1178738" y="2793228"/>
                      <a:pt x="1164451" y="2832281"/>
                    </a:cubicBezTo>
                    <a:cubicBezTo>
                      <a:pt x="1154926" y="2859903"/>
                      <a:pt x="1136828" y="2884668"/>
                      <a:pt x="1122541" y="2910386"/>
                    </a:cubicBezTo>
                    <a:cubicBezTo>
                      <a:pt x="1116826" y="2920863"/>
                      <a:pt x="1109206" y="2929436"/>
                      <a:pt x="1095871" y="2929436"/>
                    </a:cubicBezTo>
                    <a:cubicBezTo>
                      <a:pt x="1085393" y="2920863"/>
                      <a:pt x="1072058" y="2930388"/>
                      <a:pt x="1061581" y="2922768"/>
                    </a:cubicBezTo>
                    <a:cubicBezTo>
                      <a:pt x="1053961" y="2919911"/>
                      <a:pt x="1044436" y="2911338"/>
                      <a:pt x="1047293" y="2929436"/>
                    </a:cubicBezTo>
                    <a:cubicBezTo>
                      <a:pt x="1052056" y="2938961"/>
                      <a:pt x="1062533" y="2944676"/>
                      <a:pt x="1061581" y="2956106"/>
                    </a:cubicBezTo>
                    <a:cubicBezTo>
                      <a:pt x="1055866" y="2964678"/>
                      <a:pt x="1048246" y="2962773"/>
                      <a:pt x="1040626" y="2959916"/>
                    </a:cubicBezTo>
                    <a:cubicBezTo>
                      <a:pt x="952043" y="2929436"/>
                      <a:pt x="865366" y="2895146"/>
                      <a:pt x="783451" y="2850378"/>
                    </a:cubicBezTo>
                    <a:cubicBezTo>
                      <a:pt x="762496" y="2838948"/>
                      <a:pt x="762496" y="2820851"/>
                      <a:pt x="752971" y="2805611"/>
                    </a:cubicBezTo>
                    <a:cubicBezTo>
                      <a:pt x="730111" y="2799896"/>
                      <a:pt x="738683" y="2779893"/>
                      <a:pt x="737731" y="2765606"/>
                    </a:cubicBezTo>
                    <a:cubicBezTo>
                      <a:pt x="736778" y="2697978"/>
                      <a:pt x="732968" y="2631303"/>
                      <a:pt x="721538" y="2564628"/>
                    </a:cubicBezTo>
                    <a:cubicBezTo>
                      <a:pt x="715823" y="2532243"/>
                      <a:pt x="700583" y="2503668"/>
                      <a:pt x="670103" y="2492238"/>
                    </a:cubicBezTo>
                    <a:cubicBezTo>
                      <a:pt x="596761" y="2464616"/>
                      <a:pt x="568186" y="2400798"/>
                      <a:pt x="539611" y="2337933"/>
                    </a:cubicBezTo>
                    <a:cubicBezTo>
                      <a:pt x="520561" y="2296976"/>
                      <a:pt x="502463" y="2256971"/>
                      <a:pt x="473888" y="2221728"/>
                    </a:cubicBezTo>
                    <a:cubicBezTo>
                      <a:pt x="456743" y="2200773"/>
                      <a:pt x="450076" y="2174103"/>
                      <a:pt x="468173" y="2148386"/>
                    </a:cubicBezTo>
                    <a:cubicBezTo>
                      <a:pt x="473888" y="2140766"/>
                      <a:pt x="477698" y="2133146"/>
                      <a:pt x="471983" y="2122668"/>
                    </a:cubicBezTo>
                    <a:cubicBezTo>
                      <a:pt x="452933" y="2083616"/>
                      <a:pt x="471983" y="2052183"/>
                      <a:pt x="493891" y="2021703"/>
                    </a:cubicBezTo>
                    <a:cubicBezTo>
                      <a:pt x="518656" y="1987413"/>
                      <a:pt x="546278" y="1955028"/>
                      <a:pt x="538658" y="1907403"/>
                    </a:cubicBezTo>
                    <a:cubicBezTo>
                      <a:pt x="535801" y="1889306"/>
                      <a:pt x="531991" y="1871208"/>
                      <a:pt x="524371" y="1854063"/>
                    </a:cubicBezTo>
                    <a:cubicBezTo>
                      <a:pt x="517703" y="1837871"/>
                      <a:pt x="507226" y="1834061"/>
                      <a:pt x="499606" y="1853111"/>
                    </a:cubicBezTo>
                    <a:cubicBezTo>
                      <a:pt x="489128" y="1876923"/>
                      <a:pt x="475793" y="1875018"/>
                      <a:pt x="459601" y="1860731"/>
                    </a:cubicBezTo>
                    <a:cubicBezTo>
                      <a:pt x="443408" y="1847396"/>
                      <a:pt x="425311" y="1838823"/>
                      <a:pt x="408166" y="1827393"/>
                    </a:cubicBezTo>
                    <a:cubicBezTo>
                      <a:pt x="375781" y="1806438"/>
                      <a:pt x="371971" y="1771196"/>
                      <a:pt x="354826" y="1742621"/>
                    </a:cubicBezTo>
                    <a:cubicBezTo>
                      <a:pt x="346253" y="1729286"/>
                      <a:pt x="337681" y="1720713"/>
                      <a:pt x="322441" y="1715951"/>
                    </a:cubicBezTo>
                    <a:cubicBezTo>
                      <a:pt x="289103" y="1705473"/>
                      <a:pt x="255766" y="1691186"/>
                      <a:pt x="234811" y="1658801"/>
                    </a:cubicBezTo>
                    <a:cubicBezTo>
                      <a:pt x="228143" y="1649276"/>
                      <a:pt x="218618" y="1639751"/>
                      <a:pt x="206236" y="1644513"/>
                    </a:cubicBezTo>
                    <a:cubicBezTo>
                      <a:pt x="170993" y="1656896"/>
                      <a:pt x="143371" y="1639751"/>
                      <a:pt x="116701" y="1622606"/>
                    </a:cubicBezTo>
                    <a:cubicBezTo>
                      <a:pt x="85268" y="1603556"/>
                      <a:pt x="54788" y="1583553"/>
                      <a:pt x="28118" y="1557836"/>
                    </a:cubicBezTo>
                    <a:cubicBezTo>
                      <a:pt x="11926" y="1541643"/>
                      <a:pt x="1448" y="1523546"/>
                      <a:pt x="12878" y="1499733"/>
                    </a:cubicBezTo>
                    <a:cubicBezTo>
                      <a:pt x="20498" y="1482588"/>
                      <a:pt x="16688" y="1463538"/>
                      <a:pt x="10021" y="1446393"/>
                    </a:cubicBezTo>
                    <a:cubicBezTo>
                      <a:pt x="6211" y="1434963"/>
                      <a:pt x="-1409" y="1423533"/>
                      <a:pt x="5258" y="1410198"/>
                    </a:cubicBezTo>
                    <a:cubicBezTo>
                      <a:pt x="-12839" y="1304471"/>
                      <a:pt x="19546" y="1205411"/>
                      <a:pt x="45263" y="1105398"/>
                    </a:cubicBezTo>
                    <a:cubicBezTo>
                      <a:pt x="94793" y="912993"/>
                      <a:pt x="185281" y="739638"/>
                      <a:pt x="304343" y="581523"/>
                    </a:cubicBezTo>
                    <a:cubicBezTo>
                      <a:pt x="374828" y="487226"/>
                      <a:pt x="458648" y="405311"/>
                      <a:pt x="548183" y="329111"/>
                    </a:cubicBezTo>
                    <a:cubicBezTo>
                      <a:pt x="568186" y="311966"/>
                      <a:pt x="591046" y="303393"/>
                      <a:pt x="617716" y="317681"/>
                    </a:cubicBezTo>
                    <a:cubicBezTo>
                      <a:pt x="628193" y="324348"/>
                      <a:pt x="628193" y="314823"/>
                      <a:pt x="631051" y="309108"/>
                    </a:cubicBezTo>
                    <a:cubicBezTo>
                      <a:pt x="652006" y="308156"/>
                      <a:pt x="669151" y="289106"/>
                      <a:pt x="692011" y="299583"/>
                    </a:cubicBezTo>
                    <a:cubicBezTo>
                      <a:pt x="712013" y="311966"/>
                      <a:pt x="732968" y="317681"/>
                      <a:pt x="756781" y="316728"/>
                    </a:cubicBezTo>
                    <a:cubicBezTo>
                      <a:pt x="764401" y="317681"/>
                      <a:pt x="772973" y="320538"/>
                      <a:pt x="780593" y="315776"/>
                    </a:cubicBezTo>
                    <a:cubicBezTo>
                      <a:pt x="786308" y="312918"/>
                      <a:pt x="792023" y="311966"/>
                      <a:pt x="797738" y="314823"/>
                    </a:cubicBezTo>
                    <a:cubicBezTo>
                      <a:pt x="808216" y="327206"/>
                      <a:pt x="819646" y="321491"/>
                      <a:pt x="831076" y="316728"/>
                    </a:cubicBezTo>
                    <a:cubicBezTo>
                      <a:pt x="837743" y="304346"/>
                      <a:pt x="858698" y="297678"/>
                      <a:pt x="841553" y="277676"/>
                    </a:cubicBezTo>
                    <a:cubicBezTo>
                      <a:pt x="834886" y="270056"/>
                      <a:pt x="846316" y="263388"/>
                      <a:pt x="852031" y="259578"/>
                    </a:cubicBezTo>
                    <a:cubicBezTo>
                      <a:pt x="857269" y="255768"/>
                      <a:pt x="862508" y="252434"/>
                      <a:pt x="867152" y="248624"/>
                    </a:cubicBezTo>
                    <a:lnTo>
                      <a:pt x="876026" y="238011"/>
                    </a:lnTo>
                    <a:lnTo>
                      <a:pt x="858921" y="241392"/>
                    </a:lnTo>
                    <a:cubicBezTo>
                      <a:pt x="840303" y="244874"/>
                      <a:pt x="823694" y="244338"/>
                      <a:pt x="821551" y="210048"/>
                    </a:cubicBezTo>
                    <a:cubicBezTo>
                      <a:pt x="833933" y="208143"/>
                      <a:pt x="848221" y="208143"/>
                      <a:pt x="857746" y="190998"/>
                    </a:cubicBezTo>
                    <a:cubicBezTo>
                      <a:pt x="861079" y="184807"/>
                      <a:pt x="867032" y="183378"/>
                      <a:pt x="873343" y="184331"/>
                    </a:cubicBezTo>
                    <a:close/>
                    <a:moveTo>
                      <a:pt x="798215" y="181949"/>
                    </a:moveTo>
                    <a:cubicBezTo>
                      <a:pt x="801310" y="182187"/>
                      <a:pt x="803930" y="183378"/>
                      <a:pt x="805359" y="187188"/>
                    </a:cubicBezTo>
                    <a:cubicBezTo>
                      <a:pt x="808216" y="194808"/>
                      <a:pt x="800596" y="194808"/>
                      <a:pt x="795834" y="196713"/>
                    </a:cubicBezTo>
                    <a:cubicBezTo>
                      <a:pt x="790119" y="193856"/>
                      <a:pt x="788214" y="189093"/>
                      <a:pt x="788214" y="182426"/>
                    </a:cubicBezTo>
                    <a:cubicBezTo>
                      <a:pt x="791547" y="182426"/>
                      <a:pt x="795119" y="181711"/>
                      <a:pt x="798215" y="181949"/>
                    </a:cubicBezTo>
                    <a:close/>
                    <a:moveTo>
                      <a:pt x="938708" y="121466"/>
                    </a:moveTo>
                    <a:cubicBezTo>
                      <a:pt x="943471" y="128133"/>
                      <a:pt x="953948" y="130038"/>
                      <a:pt x="952043" y="141468"/>
                    </a:cubicBezTo>
                    <a:lnTo>
                      <a:pt x="951037" y="142501"/>
                    </a:lnTo>
                    <a:lnTo>
                      <a:pt x="953949" y="140516"/>
                    </a:lnTo>
                    <a:cubicBezTo>
                      <a:pt x="952996" y="143373"/>
                      <a:pt x="952996" y="146231"/>
                      <a:pt x="952996" y="148136"/>
                    </a:cubicBezTo>
                    <a:cubicBezTo>
                      <a:pt x="952996" y="154803"/>
                      <a:pt x="952996" y="161471"/>
                      <a:pt x="952996" y="169091"/>
                    </a:cubicBezTo>
                    <a:cubicBezTo>
                      <a:pt x="949662" y="166709"/>
                      <a:pt x="947281" y="162899"/>
                      <a:pt x="944424" y="159804"/>
                    </a:cubicBezTo>
                    <a:lnTo>
                      <a:pt x="933131" y="154863"/>
                    </a:lnTo>
                    <a:lnTo>
                      <a:pt x="931088" y="155756"/>
                    </a:lnTo>
                    <a:cubicBezTo>
                      <a:pt x="931088" y="155756"/>
                      <a:pt x="930136" y="155756"/>
                      <a:pt x="930136" y="155756"/>
                    </a:cubicBezTo>
                    <a:cubicBezTo>
                      <a:pt x="925373" y="152898"/>
                      <a:pt x="906323" y="162423"/>
                      <a:pt x="918706" y="144326"/>
                    </a:cubicBezTo>
                    <a:cubicBezTo>
                      <a:pt x="923468" y="137658"/>
                      <a:pt x="931088" y="131943"/>
                      <a:pt x="931088" y="122418"/>
                    </a:cubicBezTo>
                    <a:cubicBezTo>
                      <a:pt x="934898" y="118608"/>
                      <a:pt x="936803" y="118608"/>
                      <a:pt x="938708" y="121466"/>
                    </a:cubicBezTo>
                    <a:close/>
                    <a:moveTo>
                      <a:pt x="925373" y="107178"/>
                    </a:moveTo>
                    <a:cubicBezTo>
                      <a:pt x="930136" y="111940"/>
                      <a:pt x="934898" y="116703"/>
                      <a:pt x="938708" y="121465"/>
                    </a:cubicBezTo>
                    <a:lnTo>
                      <a:pt x="935851" y="121465"/>
                    </a:lnTo>
                    <a:cubicBezTo>
                      <a:pt x="935851" y="121465"/>
                      <a:pt x="932993" y="121465"/>
                      <a:pt x="932993" y="121465"/>
                    </a:cubicBezTo>
                    <a:cubicBezTo>
                      <a:pt x="923468" y="125275"/>
                      <a:pt x="912991" y="131943"/>
                      <a:pt x="901561" y="123370"/>
                    </a:cubicBezTo>
                    <a:cubicBezTo>
                      <a:pt x="904418" y="109083"/>
                      <a:pt x="915848" y="109083"/>
                      <a:pt x="925373" y="107178"/>
                    </a:cubicBezTo>
                    <a:close/>
                    <a:moveTo>
                      <a:pt x="1021576" y="71936"/>
                    </a:moveTo>
                    <a:cubicBezTo>
                      <a:pt x="1037768" y="75746"/>
                      <a:pt x="1038721" y="87176"/>
                      <a:pt x="1031101" y="97653"/>
                    </a:cubicBezTo>
                    <a:cubicBezTo>
                      <a:pt x="1019671" y="115751"/>
                      <a:pt x="1011098" y="95748"/>
                      <a:pt x="1000621" y="92891"/>
                    </a:cubicBezTo>
                    <a:cubicBezTo>
                      <a:pt x="1002526" y="88128"/>
                      <a:pt x="1005383" y="83366"/>
                      <a:pt x="1007288" y="79556"/>
                    </a:cubicBezTo>
                    <a:cubicBezTo>
                      <a:pt x="1012051" y="76698"/>
                      <a:pt x="1016813" y="74793"/>
                      <a:pt x="1021576" y="71936"/>
                    </a:cubicBezTo>
                    <a:close/>
                    <a:moveTo>
                      <a:pt x="1113849" y="40265"/>
                    </a:moveTo>
                    <a:cubicBezTo>
                      <a:pt x="1128732" y="39074"/>
                      <a:pt x="1143972" y="42885"/>
                      <a:pt x="1159689" y="51933"/>
                    </a:cubicBezTo>
                    <a:cubicBezTo>
                      <a:pt x="1175881" y="68126"/>
                      <a:pt x="1166356" y="76698"/>
                      <a:pt x="1151116" y="84318"/>
                    </a:cubicBezTo>
                    <a:cubicBezTo>
                      <a:pt x="1137781" y="90986"/>
                      <a:pt x="1123494" y="86223"/>
                      <a:pt x="1111111" y="92891"/>
                    </a:cubicBezTo>
                    <a:cubicBezTo>
                      <a:pt x="1083489" y="98606"/>
                      <a:pt x="1067296" y="90033"/>
                      <a:pt x="1070153" y="58601"/>
                    </a:cubicBezTo>
                    <a:cubicBezTo>
                      <a:pt x="1084441" y="47647"/>
                      <a:pt x="1098967" y="41456"/>
                      <a:pt x="1113849" y="40265"/>
                    </a:cubicBezTo>
                    <a:close/>
                    <a:moveTo>
                      <a:pt x="1400760" y="96"/>
                    </a:moveTo>
                    <a:cubicBezTo>
                      <a:pt x="1426031" y="498"/>
                      <a:pt x="1451392" y="2164"/>
                      <a:pt x="1476871" y="5260"/>
                    </a:cubicBezTo>
                    <a:cubicBezTo>
                      <a:pt x="1521639" y="13833"/>
                      <a:pt x="1566406" y="14785"/>
                      <a:pt x="1611174" y="9070"/>
                    </a:cubicBezTo>
                    <a:cubicBezTo>
                      <a:pt x="1614984" y="7165"/>
                      <a:pt x="1619746" y="9070"/>
                      <a:pt x="1619746" y="17643"/>
                    </a:cubicBezTo>
                    <a:cubicBezTo>
                      <a:pt x="1631176" y="13833"/>
                      <a:pt x="1639748" y="20500"/>
                      <a:pt x="1646416" y="28120"/>
                    </a:cubicBezTo>
                    <a:cubicBezTo>
                      <a:pt x="1652131" y="36693"/>
                      <a:pt x="1659751" y="35740"/>
                      <a:pt x="1667371" y="31930"/>
                    </a:cubicBezTo>
                    <a:cubicBezTo>
                      <a:pt x="1693088" y="18119"/>
                      <a:pt x="1717377" y="11690"/>
                      <a:pt x="1742261" y="11690"/>
                    </a:cubicBezTo>
                    <a:cubicBezTo>
                      <a:pt x="1767145" y="11690"/>
                      <a:pt x="1792624" y="18119"/>
                      <a:pt x="1820723" y="30025"/>
                    </a:cubicBezTo>
                    <a:cubicBezTo>
                      <a:pt x="1845488" y="40503"/>
                      <a:pt x="1874063" y="40503"/>
                      <a:pt x="1901686" y="45265"/>
                    </a:cubicBezTo>
                    <a:cubicBezTo>
                      <a:pt x="1905496" y="54790"/>
                      <a:pt x="1888351" y="56695"/>
                      <a:pt x="1894066" y="69078"/>
                    </a:cubicBezTo>
                    <a:cubicBezTo>
                      <a:pt x="1913116" y="57648"/>
                      <a:pt x="1934071" y="52885"/>
                      <a:pt x="1955978" y="55743"/>
                    </a:cubicBezTo>
                    <a:cubicBezTo>
                      <a:pt x="1961693" y="62410"/>
                      <a:pt x="1959788" y="69078"/>
                      <a:pt x="1954073" y="71935"/>
                    </a:cubicBezTo>
                    <a:cubicBezTo>
                      <a:pt x="1939786" y="78603"/>
                      <a:pt x="1939786" y="91938"/>
                      <a:pt x="1935976" y="103368"/>
                    </a:cubicBezTo>
                    <a:cubicBezTo>
                      <a:pt x="1904543" y="124323"/>
                      <a:pt x="1914068" y="142420"/>
                      <a:pt x="1949311" y="161470"/>
                    </a:cubicBezTo>
                    <a:cubicBezTo>
                      <a:pt x="1923593" y="162423"/>
                      <a:pt x="1905496" y="153850"/>
                      <a:pt x="1894066" y="171948"/>
                    </a:cubicBezTo>
                    <a:cubicBezTo>
                      <a:pt x="1899781" y="177663"/>
                      <a:pt x="1909306" y="175758"/>
                      <a:pt x="1913116" y="183378"/>
                    </a:cubicBezTo>
                    <a:cubicBezTo>
                      <a:pt x="1917878" y="187188"/>
                      <a:pt x="1922641" y="195760"/>
                      <a:pt x="1907401" y="196713"/>
                    </a:cubicBezTo>
                    <a:cubicBezTo>
                      <a:pt x="1907401" y="221478"/>
                      <a:pt x="1903591" y="242433"/>
                      <a:pt x="1873111" y="245290"/>
                    </a:cubicBezTo>
                    <a:cubicBezTo>
                      <a:pt x="1842631" y="244338"/>
                      <a:pt x="1879778" y="263388"/>
                      <a:pt x="1866443" y="267198"/>
                    </a:cubicBezTo>
                    <a:cubicBezTo>
                      <a:pt x="1860728" y="271008"/>
                      <a:pt x="1855013" y="271960"/>
                      <a:pt x="1851203" y="270055"/>
                    </a:cubicBezTo>
                    <a:cubicBezTo>
                      <a:pt x="1860728" y="280533"/>
                      <a:pt x="1876921" y="291963"/>
                      <a:pt x="1866443" y="313870"/>
                    </a:cubicBezTo>
                    <a:cubicBezTo>
                      <a:pt x="1859776" y="319585"/>
                      <a:pt x="1852156" y="321490"/>
                      <a:pt x="1843583" y="319585"/>
                    </a:cubicBezTo>
                    <a:cubicBezTo>
                      <a:pt x="1833106" y="315775"/>
                      <a:pt x="1827391" y="307203"/>
                      <a:pt x="1819771" y="300535"/>
                    </a:cubicBezTo>
                    <a:cubicBezTo>
                      <a:pt x="1811198" y="310060"/>
                      <a:pt x="1800721" y="314823"/>
                      <a:pt x="1788338" y="313870"/>
                    </a:cubicBezTo>
                    <a:cubicBezTo>
                      <a:pt x="1791196" y="322443"/>
                      <a:pt x="1796911" y="313870"/>
                      <a:pt x="1800721" y="315775"/>
                    </a:cubicBezTo>
                    <a:cubicBezTo>
                      <a:pt x="1808341" y="314823"/>
                      <a:pt x="1815961" y="312918"/>
                      <a:pt x="1823581" y="314823"/>
                    </a:cubicBezTo>
                    <a:cubicBezTo>
                      <a:pt x="1826438" y="315775"/>
                      <a:pt x="1830248" y="316728"/>
                      <a:pt x="1833106" y="317680"/>
                    </a:cubicBezTo>
                    <a:cubicBezTo>
                      <a:pt x="1838821" y="322443"/>
                      <a:pt x="1842631" y="327205"/>
                      <a:pt x="1838821" y="334825"/>
                    </a:cubicBezTo>
                    <a:cubicBezTo>
                      <a:pt x="1800721" y="354828"/>
                      <a:pt x="1760716" y="371020"/>
                      <a:pt x="1715948" y="370068"/>
                    </a:cubicBezTo>
                    <a:cubicBezTo>
                      <a:pt x="1707376" y="370068"/>
                      <a:pt x="1695946" y="372925"/>
                      <a:pt x="1691183" y="379593"/>
                    </a:cubicBezTo>
                    <a:cubicBezTo>
                      <a:pt x="1662608" y="411025"/>
                      <a:pt x="1627366" y="425313"/>
                      <a:pt x="1586408" y="430075"/>
                    </a:cubicBezTo>
                    <a:cubicBezTo>
                      <a:pt x="1564501" y="432933"/>
                      <a:pt x="1554976" y="450078"/>
                      <a:pt x="1542593" y="468175"/>
                    </a:cubicBezTo>
                    <a:cubicBezTo>
                      <a:pt x="1522591" y="497703"/>
                      <a:pt x="1501636" y="527230"/>
                      <a:pt x="1480681" y="555805"/>
                    </a:cubicBezTo>
                    <a:cubicBezTo>
                      <a:pt x="1475918" y="562473"/>
                      <a:pt x="1469251" y="562473"/>
                      <a:pt x="1462583" y="562473"/>
                    </a:cubicBezTo>
                    <a:cubicBezTo>
                      <a:pt x="1419721" y="558663"/>
                      <a:pt x="1380668" y="507228"/>
                      <a:pt x="1385431" y="462460"/>
                    </a:cubicBezTo>
                    <a:cubicBezTo>
                      <a:pt x="1388288" y="441505"/>
                      <a:pt x="1374001" y="421503"/>
                      <a:pt x="1379716" y="398643"/>
                    </a:cubicBezTo>
                    <a:cubicBezTo>
                      <a:pt x="1387336" y="363400"/>
                      <a:pt x="1418768" y="354828"/>
                      <a:pt x="1441628" y="335778"/>
                    </a:cubicBezTo>
                    <a:cubicBezTo>
                      <a:pt x="1443533" y="331015"/>
                      <a:pt x="1445438" y="325300"/>
                      <a:pt x="1449248" y="321490"/>
                    </a:cubicBezTo>
                    <a:cubicBezTo>
                      <a:pt x="1454011" y="314823"/>
                      <a:pt x="1454963" y="306250"/>
                      <a:pt x="1461631" y="300535"/>
                    </a:cubicBezTo>
                    <a:cubicBezTo>
                      <a:pt x="1451153" y="280533"/>
                      <a:pt x="1439723" y="265293"/>
                      <a:pt x="1412101" y="280533"/>
                    </a:cubicBezTo>
                    <a:cubicBezTo>
                      <a:pt x="1425436" y="259578"/>
                      <a:pt x="1438771" y="241480"/>
                      <a:pt x="1434961" y="215763"/>
                    </a:cubicBezTo>
                    <a:cubicBezTo>
                      <a:pt x="1430198" y="178615"/>
                      <a:pt x="1409243" y="158613"/>
                      <a:pt x="1371143" y="160518"/>
                    </a:cubicBezTo>
                    <a:cubicBezTo>
                      <a:pt x="1357808" y="161470"/>
                      <a:pt x="1343521" y="159565"/>
                      <a:pt x="1331138" y="162423"/>
                    </a:cubicBezTo>
                    <a:cubicBezTo>
                      <a:pt x="1317803" y="165280"/>
                      <a:pt x="1310183" y="161470"/>
                      <a:pt x="1303516" y="150040"/>
                    </a:cubicBezTo>
                    <a:cubicBezTo>
                      <a:pt x="1296848" y="136705"/>
                      <a:pt x="1300658" y="131943"/>
                      <a:pt x="1313993" y="130038"/>
                    </a:cubicBezTo>
                    <a:cubicBezTo>
                      <a:pt x="1321613" y="129085"/>
                      <a:pt x="1316851" y="124323"/>
                      <a:pt x="1313041" y="121465"/>
                    </a:cubicBezTo>
                    <a:cubicBezTo>
                      <a:pt x="1283513" y="99558"/>
                      <a:pt x="1311136" y="99558"/>
                      <a:pt x="1323518" y="96700"/>
                    </a:cubicBezTo>
                    <a:cubicBezTo>
                      <a:pt x="1344473" y="92890"/>
                      <a:pt x="1365428" y="88128"/>
                      <a:pt x="1387336" y="88128"/>
                    </a:cubicBezTo>
                    <a:cubicBezTo>
                      <a:pt x="1399718" y="88128"/>
                      <a:pt x="1414006" y="81460"/>
                      <a:pt x="1394003" y="68125"/>
                    </a:cubicBezTo>
                    <a:cubicBezTo>
                      <a:pt x="1402576" y="42408"/>
                      <a:pt x="1427341" y="49075"/>
                      <a:pt x="1445438" y="41455"/>
                    </a:cubicBezTo>
                    <a:lnTo>
                      <a:pt x="1471104" y="35589"/>
                    </a:lnTo>
                    <a:lnTo>
                      <a:pt x="1469608" y="35026"/>
                    </a:lnTo>
                    <a:cubicBezTo>
                      <a:pt x="1465441" y="34550"/>
                      <a:pt x="1461155" y="34788"/>
                      <a:pt x="1456869" y="34788"/>
                    </a:cubicBezTo>
                    <a:cubicBezTo>
                      <a:pt x="1424484" y="38598"/>
                      <a:pt x="1396861" y="56695"/>
                      <a:pt x="1365429" y="60505"/>
                    </a:cubicBezTo>
                    <a:cubicBezTo>
                      <a:pt x="1307326" y="66220"/>
                      <a:pt x="1264464" y="112893"/>
                      <a:pt x="1208266" y="122418"/>
                    </a:cubicBezTo>
                    <a:cubicBezTo>
                      <a:pt x="1196836" y="130038"/>
                      <a:pt x="1186359" y="129085"/>
                      <a:pt x="1175881" y="122418"/>
                    </a:cubicBezTo>
                    <a:cubicBezTo>
                      <a:pt x="1178739" y="129085"/>
                      <a:pt x="1197789" y="127180"/>
                      <a:pt x="1187311" y="142420"/>
                    </a:cubicBezTo>
                    <a:cubicBezTo>
                      <a:pt x="1185406" y="144325"/>
                      <a:pt x="1182549" y="146230"/>
                      <a:pt x="1180644" y="149088"/>
                    </a:cubicBezTo>
                    <a:cubicBezTo>
                      <a:pt x="1173262" y="152183"/>
                      <a:pt x="1165939" y="153434"/>
                      <a:pt x="1158647" y="153642"/>
                    </a:cubicBezTo>
                    <a:lnTo>
                      <a:pt x="1143520" y="152466"/>
                    </a:lnTo>
                    <a:lnTo>
                      <a:pt x="1148259" y="153731"/>
                    </a:lnTo>
                    <a:cubicBezTo>
                      <a:pt x="1153498" y="157422"/>
                      <a:pt x="1155879" y="163851"/>
                      <a:pt x="1152069" y="175758"/>
                    </a:cubicBezTo>
                    <a:cubicBezTo>
                      <a:pt x="1112064" y="198618"/>
                      <a:pt x="1069201" y="175758"/>
                      <a:pt x="1029196" y="182425"/>
                    </a:cubicBezTo>
                    <a:cubicBezTo>
                      <a:pt x="1020624" y="171948"/>
                      <a:pt x="980619" y="182425"/>
                      <a:pt x="1006336" y="148135"/>
                    </a:cubicBezTo>
                    <a:cubicBezTo>
                      <a:pt x="1011099" y="141468"/>
                      <a:pt x="1003479" y="136705"/>
                      <a:pt x="995859" y="134800"/>
                    </a:cubicBezTo>
                    <a:cubicBezTo>
                      <a:pt x="984429" y="131943"/>
                      <a:pt x="981571" y="125275"/>
                      <a:pt x="987286" y="114798"/>
                    </a:cubicBezTo>
                    <a:cubicBezTo>
                      <a:pt x="1010146" y="115750"/>
                      <a:pt x="1027291" y="130990"/>
                      <a:pt x="1049199" y="134800"/>
                    </a:cubicBezTo>
                    <a:cubicBezTo>
                      <a:pt x="1053009" y="140515"/>
                      <a:pt x="1055866" y="147183"/>
                      <a:pt x="1064439" y="149088"/>
                    </a:cubicBezTo>
                    <a:cubicBezTo>
                      <a:pt x="1074916" y="150993"/>
                      <a:pt x="1085394" y="150278"/>
                      <a:pt x="1095871" y="149326"/>
                    </a:cubicBezTo>
                    <a:lnTo>
                      <a:pt x="1106484" y="148924"/>
                    </a:lnTo>
                    <a:lnTo>
                      <a:pt x="1093014" y="149088"/>
                    </a:lnTo>
                    <a:cubicBezTo>
                      <a:pt x="1081584" y="144325"/>
                      <a:pt x="1067296" y="146230"/>
                      <a:pt x="1062534" y="131943"/>
                    </a:cubicBezTo>
                    <a:cubicBezTo>
                      <a:pt x="1083489" y="115750"/>
                      <a:pt x="1102539" y="93843"/>
                      <a:pt x="1133971" y="110988"/>
                    </a:cubicBezTo>
                    <a:cubicBezTo>
                      <a:pt x="1150164" y="112893"/>
                      <a:pt x="1147306" y="91938"/>
                      <a:pt x="1158736" y="88128"/>
                    </a:cubicBezTo>
                    <a:cubicBezTo>
                      <a:pt x="1164451" y="84318"/>
                      <a:pt x="1172071" y="81460"/>
                      <a:pt x="1173024" y="73840"/>
                    </a:cubicBezTo>
                    <a:cubicBezTo>
                      <a:pt x="1176834" y="44313"/>
                      <a:pt x="1193979" y="46218"/>
                      <a:pt x="1214934" y="54790"/>
                    </a:cubicBezTo>
                    <a:cubicBezTo>
                      <a:pt x="1234936" y="51933"/>
                      <a:pt x="1254939" y="44313"/>
                      <a:pt x="1275894" y="44313"/>
                    </a:cubicBezTo>
                    <a:cubicBezTo>
                      <a:pt x="1253986" y="44313"/>
                      <a:pt x="1233031" y="51933"/>
                      <a:pt x="1211124" y="51933"/>
                    </a:cubicBezTo>
                    <a:cubicBezTo>
                      <a:pt x="1199694" y="46218"/>
                      <a:pt x="1184454" y="50028"/>
                      <a:pt x="1174929" y="39550"/>
                    </a:cubicBezTo>
                    <a:cubicBezTo>
                      <a:pt x="1174929" y="34788"/>
                      <a:pt x="1174929" y="30978"/>
                      <a:pt x="1174929" y="26215"/>
                    </a:cubicBezTo>
                    <a:cubicBezTo>
                      <a:pt x="1249938" y="9070"/>
                      <a:pt x="1324947" y="-1110"/>
                      <a:pt x="1400760" y="96"/>
                    </a:cubicBezTo>
                    <a:close/>
                  </a:path>
                </a:pathLst>
              </a:custGeom>
              <a:solidFill>
                <a:schemeClr val="accent2">
                  <a:lumMod val="40000"/>
                  <a:lumOff val="60000"/>
                </a:schemeClr>
              </a:solidFill>
              <a:ln w="9525" cap="flat">
                <a:noFill/>
                <a:prstDash val="solid"/>
                <a:miter/>
              </a:ln>
            </p:spPr>
            <p:txBody>
              <a:bodyPr rtlCol="0" anchor="ctr"/>
              <a:lstStyle/>
              <a:p>
                <a:endParaRPr lang="en-US" dirty="0"/>
              </a:p>
            </p:txBody>
          </p:sp>
        </p:grpSp>
      </p:grpSp>
      <p:sp>
        <p:nvSpPr>
          <p:cNvPr id="3" name="Speech Bubble: Rectangle with Corners Rounded 2">
            <a:extLst>
              <a:ext uri="{FF2B5EF4-FFF2-40B4-BE49-F238E27FC236}">
                <a16:creationId xmlns:a16="http://schemas.microsoft.com/office/drawing/2014/main" id="{389A45FE-E508-3086-369A-410E7895823B}"/>
              </a:ext>
            </a:extLst>
          </p:cNvPr>
          <p:cNvSpPr/>
          <p:nvPr/>
        </p:nvSpPr>
        <p:spPr>
          <a:xfrm>
            <a:off x="5910814" y="2111411"/>
            <a:ext cx="4501549" cy="2855802"/>
          </a:xfrm>
          <a:prstGeom prst="wedgeRoundRectCallout">
            <a:avLst>
              <a:gd name="adj1" fmla="val -90204"/>
              <a:gd name="adj2" fmla="val -16518"/>
              <a:gd name="adj3" fmla="val 16667"/>
            </a:avLst>
          </a:prstGeom>
          <a:ln w="38100"/>
        </p:spPr>
        <p:style>
          <a:lnRef idx="2">
            <a:schemeClr val="accent6"/>
          </a:lnRef>
          <a:fillRef idx="1">
            <a:schemeClr val="lt1"/>
          </a:fillRef>
          <a:effectRef idx="0">
            <a:schemeClr val="accent6"/>
          </a:effectRef>
          <a:fontRef idx="minor">
            <a:schemeClr val="dk1"/>
          </a:fontRef>
        </p:style>
        <p:txBody>
          <a:bodyPr rtlCol="0" anchor="ctr"/>
          <a:lstStyle/>
          <a:p>
            <a:pPr lvl="0" algn="ctr">
              <a:defRPr/>
            </a:pPr>
            <a:r>
              <a:rPr lang="en-US" sz="2400" b="1" dirty="0">
                <a:solidFill>
                  <a:srgbClr val="181E25"/>
                </a:solidFill>
                <a:latin typeface="__Inter_03f01d"/>
              </a:rPr>
              <a:t>Logistics and Transportation Management</a:t>
            </a:r>
            <a:endParaRPr lang="fa-IR" sz="2400" b="1" dirty="0">
              <a:solidFill>
                <a:srgbClr val="181E25"/>
              </a:solidFill>
              <a:latin typeface="__Inter_03f01d"/>
            </a:endParaRPr>
          </a:p>
          <a:p>
            <a:pPr lvl="0">
              <a:defRPr/>
            </a:pPr>
            <a:endParaRPr lang="en-US" b="1" dirty="0">
              <a:solidFill>
                <a:srgbClr val="181E25"/>
              </a:solidFill>
              <a:latin typeface="__Inter_03f01d"/>
            </a:endParaRPr>
          </a:p>
          <a:p>
            <a:pPr>
              <a:buFont typeface="Arial" panose="020B0604020202020204" pitchFamily="34" charset="0"/>
              <a:buChar char="•"/>
            </a:pPr>
            <a:r>
              <a:rPr lang="en-US" dirty="0"/>
              <a:t> monitoring packages and vehicles</a:t>
            </a:r>
          </a:p>
          <a:p>
            <a:pPr>
              <a:buFont typeface="Arial" panose="020B0604020202020204" pitchFamily="34" charset="0"/>
              <a:buChar char="•"/>
            </a:pPr>
            <a:r>
              <a:rPr lang="en-US" dirty="0"/>
              <a:t> NFS payments</a:t>
            </a:r>
          </a:p>
        </p:txBody>
      </p:sp>
    </p:spTree>
    <p:extLst>
      <p:ext uri="{BB962C8B-B14F-4D97-AF65-F5344CB8AC3E}">
        <p14:creationId xmlns:p14="http://schemas.microsoft.com/office/powerpoint/2010/main" val="270952790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528"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ppt_x</p:attrName>
                                        </p:attrNameLst>
                                      </p:cBhvr>
                                      <p:tavLst>
                                        <p:tav tm="0">
                                          <p:val>
                                            <p:fltVal val="0.5"/>
                                          </p:val>
                                        </p:tav>
                                        <p:tav tm="100000">
                                          <p:val>
                                            <p:strVal val="#ppt_x"/>
                                          </p:val>
                                        </p:tav>
                                      </p:tavLst>
                                    </p:anim>
                                    <p:anim calcmode="lin" valueType="num">
                                      <p:cBhvr>
                                        <p:cTn id="10" dur="1000" fill="hold"/>
                                        <p:tgtEl>
                                          <p:spTgt spid="3"/>
                                        </p:tgtEl>
                                        <p:attrNameLst>
                                          <p:attrName>ppt_y</p:attrName>
                                        </p:attrNameLst>
                                      </p:cBhvr>
                                      <p:tavLst>
                                        <p:tav tm="0">
                                          <p:val>
                                            <p:fltVal val="0.5"/>
                                          </p:val>
                                        </p:tav>
                                        <p:tav tm="100000">
                                          <p:val>
                                            <p:strVal val="#ppt_y"/>
                                          </p:val>
                                        </p:tav>
                                      </p:tavLst>
                                    </p:anim>
                                  </p:childTnLst>
                                </p:cTn>
                              </p:par>
                            </p:childTnLst>
                          </p:cTn>
                        </p:par>
                        <p:par>
                          <p:cTn id="11" fill="hold">
                            <p:stCondLst>
                              <p:cond delay="1000"/>
                            </p:stCondLst>
                            <p:childTnLst>
                              <p:par>
                                <p:cTn id="12" presetID="10" presetClass="entr" presetSubtype="0" fill="hold" nodeType="after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500"/>
                                        <p:tgtEl>
                                          <p:spTgt spid="3">
                                            <p:txEl>
                                              <p:pRg st="0" end="0"/>
                                            </p:txEl>
                                          </p:spTgt>
                                        </p:tgtEl>
                                      </p:cBhvr>
                                    </p:animEffect>
                                  </p:childTnLst>
                                </p:cTn>
                              </p:par>
                            </p:childTnLst>
                          </p:cTn>
                        </p:par>
                        <p:par>
                          <p:cTn id="15" fill="hold">
                            <p:stCondLst>
                              <p:cond delay="1500"/>
                            </p:stCondLst>
                            <p:childTnLst>
                              <p:par>
                                <p:cTn id="16" presetID="10" presetClass="entr" presetSubtype="0" fill="hold" nodeType="after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fade">
                                      <p:cBhvr>
                                        <p:cTn id="18" dur="500"/>
                                        <p:tgtEl>
                                          <p:spTgt spid="3">
                                            <p:txEl>
                                              <p:pRg st="2" end="2"/>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500"/>
                                        <p:tgtEl>
                                          <p:spTgt spid="3">
                                            <p:txEl>
                                              <p:pRg st="3" end="3"/>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xit" presetSubtype="0" fill="hold" grpId="2" nodeType="clickEffect">
                                  <p:stCondLst>
                                    <p:cond delay="0"/>
                                  </p:stCondLst>
                                  <p:childTnLst>
                                    <p:animEffect transition="out" filter="fade">
                                      <p:cBhvr>
                                        <p:cTn id="25" dur="500"/>
                                        <p:tgtEl>
                                          <p:spTgt spid="3">
                                            <p:txEl>
                                              <p:pRg st="0" end="0"/>
                                            </p:txEl>
                                          </p:spTgt>
                                        </p:tgtEl>
                                      </p:cBhvr>
                                    </p:animEffect>
                                    <p:set>
                                      <p:cBhvr>
                                        <p:cTn id="26" dur="1" fill="hold">
                                          <p:stCondLst>
                                            <p:cond delay="499"/>
                                          </p:stCondLst>
                                        </p:cTn>
                                        <p:tgtEl>
                                          <p:spTgt spid="3">
                                            <p:txEl>
                                              <p:pRg st="0" end="0"/>
                                            </p:txEl>
                                          </p:spTgt>
                                        </p:tgtEl>
                                        <p:attrNameLst>
                                          <p:attrName>style.visibility</p:attrName>
                                        </p:attrNameLst>
                                      </p:cBhvr>
                                      <p:to>
                                        <p:strVal val="hidden"/>
                                      </p:to>
                                    </p:set>
                                  </p:childTnLst>
                                </p:cTn>
                              </p:par>
                              <p:par>
                                <p:cTn id="27" presetID="10" presetClass="exit" presetSubtype="0" fill="hold" grpId="2" nodeType="withEffect">
                                  <p:stCondLst>
                                    <p:cond delay="0"/>
                                  </p:stCondLst>
                                  <p:childTnLst>
                                    <p:animEffect transition="out" filter="fade">
                                      <p:cBhvr>
                                        <p:cTn id="28" dur="500"/>
                                        <p:tgtEl>
                                          <p:spTgt spid="3">
                                            <p:txEl>
                                              <p:pRg st="2" end="2"/>
                                            </p:txEl>
                                          </p:spTgt>
                                        </p:tgtEl>
                                      </p:cBhvr>
                                    </p:animEffect>
                                    <p:set>
                                      <p:cBhvr>
                                        <p:cTn id="29" dur="1" fill="hold">
                                          <p:stCondLst>
                                            <p:cond delay="499"/>
                                          </p:stCondLst>
                                        </p:cTn>
                                        <p:tgtEl>
                                          <p:spTgt spid="3">
                                            <p:txEl>
                                              <p:pRg st="2" end="2"/>
                                            </p:txEl>
                                          </p:spTgt>
                                        </p:tgtEl>
                                        <p:attrNameLst>
                                          <p:attrName>style.visibility</p:attrName>
                                        </p:attrNameLst>
                                      </p:cBhvr>
                                      <p:to>
                                        <p:strVal val="hidden"/>
                                      </p:to>
                                    </p:set>
                                  </p:childTnLst>
                                </p:cTn>
                              </p:par>
                              <p:par>
                                <p:cTn id="30" presetID="10" presetClass="exit" presetSubtype="0" fill="hold" grpId="2" nodeType="withEffect">
                                  <p:stCondLst>
                                    <p:cond delay="0"/>
                                  </p:stCondLst>
                                  <p:childTnLst>
                                    <p:animEffect transition="out" filter="fade">
                                      <p:cBhvr>
                                        <p:cTn id="31" dur="500"/>
                                        <p:tgtEl>
                                          <p:spTgt spid="3">
                                            <p:txEl>
                                              <p:pRg st="3" end="3"/>
                                            </p:txEl>
                                          </p:spTgt>
                                        </p:tgtEl>
                                      </p:cBhvr>
                                    </p:animEffect>
                                    <p:set>
                                      <p:cBhvr>
                                        <p:cTn id="32" dur="1" fill="hold">
                                          <p:stCondLst>
                                            <p:cond delay="499"/>
                                          </p:stCondLst>
                                        </p:cTn>
                                        <p:tgtEl>
                                          <p:spTgt spid="3">
                                            <p:txEl>
                                              <p:pRg st="3" end="3"/>
                                            </p:txEl>
                                          </p:spTgt>
                                        </p:tgtEl>
                                        <p:attrNameLst>
                                          <p:attrName>style.visibility</p:attrName>
                                        </p:attrNameLst>
                                      </p:cBhvr>
                                      <p:to>
                                        <p:strVal val="hidden"/>
                                      </p:to>
                                    </p:set>
                                  </p:childTnLst>
                                </p:cTn>
                              </p:par>
                            </p:childTnLst>
                          </p:cTn>
                        </p:par>
                        <p:par>
                          <p:cTn id="33" fill="hold">
                            <p:stCondLst>
                              <p:cond delay="500"/>
                            </p:stCondLst>
                            <p:childTnLst>
                              <p:par>
                                <p:cTn id="34" presetID="53" presetClass="exit" presetSubtype="544" fill="hold" grpId="1" nodeType="afterEffect">
                                  <p:stCondLst>
                                    <p:cond delay="0"/>
                                  </p:stCondLst>
                                  <p:childTnLst>
                                    <p:anim calcmode="lin" valueType="num">
                                      <p:cBhvr>
                                        <p:cTn id="35" dur="500"/>
                                        <p:tgtEl>
                                          <p:spTgt spid="3"/>
                                        </p:tgtEl>
                                        <p:attrNameLst>
                                          <p:attrName>ppt_w</p:attrName>
                                        </p:attrNameLst>
                                      </p:cBhvr>
                                      <p:tavLst>
                                        <p:tav tm="0">
                                          <p:val>
                                            <p:strVal val="ppt_w"/>
                                          </p:val>
                                        </p:tav>
                                        <p:tav tm="100000">
                                          <p:val>
                                            <p:fltVal val="0"/>
                                          </p:val>
                                        </p:tav>
                                      </p:tavLst>
                                    </p:anim>
                                    <p:anim calcmode="lin" valueType="num">
                                      <p:cBhvr>
                                        <p:cTn id="36" dur="500"/>
                                        <p:tgtEl>
                                          <p:spTgt spid="3"/>
                                        </p:tgtEl>
                                        <p:attrNameLst>
                                          <p:attrName>ppt_h</p:attrName>
                                        </p:attrNameLst>
                                      </p:cBhvr>
                                      <p:tavLst>
                                        <p:tav tm="0">
                                          <p:val>
                                            <p:strVal val="ppt_h"/>
                                          </p:val>
                                        </p:tav>
                                        <p:tav tm="100000">
                                          <p:val>
                                            <p:fltVal val="0"/>
                                          </p:val>
                                        </p:tav>
                                      </p:tavLst>
                                    </p:anim>
                                    <p:animEffect transition="out" filter="fade">
                                      <p:cBhvr>
                                        <p:cTn id="37" dur="500"/>
                                        <p:tgtEl>
                                          <p:spTgt spid="3"/>
                                        </p:tgtEl>
                                      </p:cBhvr>
                                    </p:animEffect>
                                    <p:anim calcmode="lin" valueType="num">
                                      <p:cBhvr>
                                        <p:cTn id="38" dur="500"/>
                                        <p:tgtEl>
                                          <p:spTgt spid="3"/>
                                        </p:tgtEl>
                                        <p:attrNameLst>
                                          <p:attrName>ppt_x</p:attrName>
                                        </p:attrNameLst>
                                      </p:cBhvr>
                                      <p:tavLst>
                                        <p:tav tm="0">
                                          <p:val>
                                            <p:strVal val="ppt_x"/>
                                          </p:val>
                                        </p:tav>
                                        <p:tav tm="100000">
                                          <p:val>
                                            <p:fltVal val="0.5"/>
                                          </p:val>
                                        </p:tav>
                                      </p:tavLst>
                                    </p:anim>
                                    <p:anim calcmode="lin" valueType="num">
                                      <p:cBhvr>
                                        <p:cTn id="39" dur="500"/>
                                        <p:tgtEl>
                                          <p:spTgt spid="3"/>
                                        </p:tgtEl>
                                        <p:attrNameLst>
                                          <p:attrName>ppt_y</p:attrName>
                                        </p:attrNameLst>
                                      </p:cBhvr>
                                      <p:tavLst>
                                        <p:tav tm="0">
                                          <p:val>
                                            <p:strVal val="ppt_y"/>
                                          </p:val>
                                        </p:tav>
                                        <p:tav tm="100000">
                                          <p:val>
                                            <p:fltVal val="0.5"/>
                                          </p:val>
                                        </p:tav>
                                      </p:tavLst>
                                    </p:anim>
                                    <p:set>
                                      <p:cBhvr>
                                        <p:cTn id="40"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3" grpId="2" uiExpand="1" build="allAtOnce"/>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516E58-F2CC-69FF-8947-76B3CB34F3F5}"/>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304EAA2C-8344-7303-CFC7-067F629EDEB3}"/>
              </a:ext>
            </a:extLst>
          </p:cNvPr>
          <p:cNvSpPr>
            <a:spLocks noGrp="1"/>
          </p:cNvSpPr>
          <p:nvPr>
            <p:ph type="body" sz="quarter" idx="10"/>
          </p:nvPr>
        </p:nvSpPr>
        <p:spPr>
          <a:xfrm>
            <a:off x="309401" y="529514"/>
            <a:ext cx="11573197" cy="724247"/>
          </a:xfrm>
        </p:spPr>
        <p:txBody>
          <a:bodyPr/>
          <a:lstStyle/>
          <a:p>
            <a:r>
              <a:rPr lang="en-US" dirty="0"/>
              <a:t>What is LoRa</a:t>
            </a:r>
          </a:p>
        </p:txBody>
      </p:sp>
      <p:pic>
        <p:nvPicPr>
          <p:cNvPr id="36" name="Graphic 35">
            <a:extLst>
              <a:ext uri="{FF2B5EF4-FFF2-40B4-BE49-F238E27FC236}">
                <a16:creationId xmlns:a16="http://schemas.microsoft.com/office/drawing/2014/main" id="{9405287F-8B2A-C2FF-21EC-718756DF850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158351" y="5327240"/>
            <a:ext cx="724247" cy="724247"/>
          </a:xfrm>
          <a:prstGeom prst="rect">
            <a:avLst/>
          </a:prstGeom>
        </p:spPr>
      </p:pic>
      <p:sp>
        <p:nvSpPr>
          <p:cNvPr id="44" name="TextBox 43">
            <a:extLst>
              <a:ext uri="{FF2B5EF4-FFF2-40B4-BE49-F238E27FC236}">
                <a16:creationId xmlns:a16="http://schemas.microsoft.com/office/drawing/2014/main" id="{30E6FFB6-ACB4-AD95-D079-407928DD504F}"/>
              </a:ext>
            </a:extLst>
          </p:cNvPr>
          <p:cNvSpPr txBox="1"/>
          <p:nvPr/>
        </p:nvSpPr>
        <p:spPr>
          <a:xfrm>
            <a:off x="10956964" y="6051487"/>
            <a:ext cx="925634" cy="276999"/>
          </a:xfrm>
          <a:prstGeom prst="rect">
            <a:avLst/>
          </a:prstGeom>
          <a:noFill/>
        </p:spPr>
        <p:txBody>
          <a:bodyPr wrap="square" rtlCol="0">
            <a:spAutoFit/>
          </a:bodyPr>
          <a:lstStyle/>
          <a:p>
            <a:pPr algn="r"/>
            <a:r>
              <a:rPr lang="fa-IR" sz="1200" dirty="0"/>
              <a:t>5</a:t>
            </a:r>
            <a:r>
              <a:rPr lang="en-US" sz="1200" dirty="0"/>
              <a:t> of 23</a:t>
            </a:r>
          </a:p>
        </p:txBody>
      </p:sp>
      <p:sp>
        <p:nvSpPr>
          <p:cNvPr id="45" name="Oval 44">
            <a:extLst>
              <a:ext uri="{FF2B5EF4-FFF2-40B4-BE49-F238E27FC236}">
                <a16:creationId xmlns:a16="http://schemas.microsoft.com/office/drawing/2014/main" id="{AB244276-8007-AD49-7E52-3E7EDD795531}"/>
              </a:ext>
            </a:extLst>
          </p:cNvPr>
          <p:cNvSpPr/>
          <p:nvPr/>
        </p:nvSpPr>
        <p:spPr>
          <a:xfrm>
            <a:off x="11497614" y="5915179"/>
            <a:ext cx="45719" cy="61912"/>
          </a:xfrm>
          <a:prstGeom prst="ellipse">
            <a:avLst/>
          </a:prstGeom>
          <a:solidFill>
            <a:schemeClr val="accent6">
              <a:lumMod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0FF9E9AF-D50C-DED7-DDDB-F2270FC62312}"/>
              </a:ext>
            </a:extLst>
          </p:cNvPr>
          <p:cNvGrpSpPr/>
          <p:nvPr/>
        </p:nvGrpSpPr>
        <p:grpSpPr>
          <a:xfrm rot="8422419">
            <a:off x="765612" y="2119974"/>
            <a:ext cx="3507938" cy="3548320"/>
            <a:chOff x="398105" y="1056729"/>
            <a:chExt cx="3095529" cy="3131164"/>
          </a:xfrm>
        </p:grpSpPr>
        <p:grpSp>
          <p:nvGrpSpPr>
            <p:cNvPr id="18" name="Group 17">
              <a:extLst>
                <a:ext uri="{FF2B5EF4-FFF2-40B4-BE49-F238E27FC236}">
                  <a16:creationId xmlns:a16="http://schemas.microsoft.com/office/drawing/2014/main" id="{505D4F0B-1761-5BCC-CA3D-BB710C9A3DD8}"/>
                </a:ext>
              </a:extLst>
            </p:cNvPr>
            <p:cNvGrpSpPr/>
            <p:nvPr/>
          </p:nvGrpSpPr>
          <p:grpSpPr>
            <a:xfrm>
              <a:off x="398105" y="1056729"/>
              <a:ext cx="3095529" cy="3131164"/>
              <a:chOff x="369152" y="1617134"/>
              <a:chExt cx="3546035" cy="3586857"/>
            </a:xfrm>
            <a:solidFill>
              <a:schemeClr val="accent6"/>
            </a:solidFill>
          </p:grpSpPr>
          <p:grpSp>
            <p:nvGrpSpPr>
              <p:cNvPr id="22" name="Group 21">
                <a:extLst>
                  <a:ext uri="{FF2B5EF4-FFF2-40B4-BE49-F238E27FC236}">
                    <a16:creationId xmlns:a16="http://schemas.microsoft.com/office/drawing/2014/main" id="{58CB7040-5799-B740-D1AC-83DC6C3D0A6C}"/>
                  </a:ext>
                </a:extLst>
              </p:cNvPr>
              <p:cNvGrpSpPr/>
              <p:nvPr/>
            </p:nvGrpSpPr>
            <p:grpSpPr>
              <a:xfrm>
                <a:off x="926950" y="1617134"/>
                <a:ext cx="2049224" cy="852218"/>
                <a:chOff x="926950" y="1617134"/>
                <a:chExt cx="2049224" cy="852218"/>
              </a:xfrm>
              <a:grpFill/>
            </p:grpSpPr>
            <p:sp>
              <p:nvSpPr>
                <p:cNvPr id="43" name="Rectangle 14">
                  <a:extLst>
                    <a:ext uri="{FF2B5EF4-FFF2-40B4-BE49-F238E27FC236}">
                      <a16:creationId xmlns:a16="http://schemas.microsoft.com/office/drawing/2014/main" id="{77DF8EE9-D642-BBE8-59BF-9B644FC81B72}"/>
                    </a:ext>
                  </a:extLst>
                </p:cNvPr>
                <p:cNvSpPr/>
                <p:nvPr/>
              </p:nvSpPr>
              <p:spPr>
                <a:xfrm rot="19949266">
                  <a:off x="1199615" y="1717912"/>
                  <a:ext cx="531261" cy="531261"/>
                </a:xfrm>
                <a:custGeom>
                  <a:avLst/>
                  <a:gdLst/>
                  <a:ahLst/>
                  <a:cxnLst/>
                  <a:rect l="l" t="t" r="r" b="b"/>
                  <a:pathLst>
                    <a:path w="3942192" h="3931865">
                      <a:moveTo>
                        <a:pt x="2826148" y="3448804"/>
                      </a:moveTo>
                      <a:lnTo>
                        <a:pt x="2826148" y="3556804"/>
                      </a:lnTo>
                      <a:lnTo>
                        <a:pt x="3042148" y="3556804"/>
                      </a:lnTo>
                      <a:lnTo>
                        <a:pt x="3042148" y="3448804"/>
                      </a:lnTo>
                      <a:close/>
                      <a:moveTo>
                        <a:pt x="890988" y="3448804"/>
                      </a:moveTo>
                      <a:lnTo>
                        <a:pt x="890988" y="3556804"/>
                      </a:lnTo>
                      <a:lnTo>
                        <a:pt x="1106988" y="3556804"/>
                      </a:lnTo>
                      <a:lnTo>
                        <a:pt x="1106988" y="3448804"/>
                      </a:lnTo>
                      <a:close/>
                      <a:moveTo>
                        <a:pt x="3528192" y="3439467"/>
                      </a:moveTo>
                      <a:lnTo>
                        <a:pt x="3528192" y="3547467"/>
                      </a:lnTo>
                      <a:lnTo>
                        <a:pt x="3744192" y="3547467"/>
                      </a:lnTo>
                      <a:lnTo>
                        <a:pt x="3744192" y="3439467"/>
                      </a:lnTo>
                      <a:close/>
                      <a:moveTo>
                        <a:pt x="198000" y="3439467"/>
                      </a:moveTo>
                      <a:lnTo>
                        <a:pt x="198000" y="3547467"/>
                      </a:lnTo>
                      <a:lnTo>
                        <a:pt x="414000" y="3547467"/>
                      </a:lnTo>
                      <a:lnTo>
                        <a:pt x="414000" y="3439467"/>
                      </a:lnTo>
                      <a:close/>
                      <a:moveTo>
                        <a:pt x="2826148" y="3206154"/>
                      </a:moveTo>
                      <a:lnTo>
                        <a:pt x="2826148" y="3314154"/>
                      </a:lnTo>
                      <a:lnTo>
                        <a:pt x="3042148" y="3314154"/>
                      </a:lnTo>
                      <a:lnTo>
                        <a:pt x="3042148" y="3206154"/>
                      </a:lnTo>
                      <a:close/>
                      <a:moveTo>
                        <a:pt x="890988" y="3206154"/>
                      </a:moveTo>
                      <a:lnTo>
                        <a:pt x="890988" y="3314154"/>
                      </a:lnTo>
                      <a:lnTo>
                        <a:pt x="1106988" y="3314154"/>
                      </a:lnTo>
                      <a:lnTo>
                        <a:pt x="1106988" y="3206154"/>
                      </a:lnTo>
                      <a:close/>
                      <a:moveTo>
                        <a:pt x="3528192" y="3196817"/>
                      </a:moveTo>
                      <a:lnTo>
                        <a:pt x="3528192" y="3304817"/>
                      </a:lnTo>
                      <a:lnTo>
                        <a:pt x="3744192" y="3304817"/>
                      </a:lnTo>
                      <a:lnTo>
                        <a:pt x="3744192" y="3196817"/>
                      </a:lnTo>
                      <a:close/>
                      <a:moveTo>
                        <a:pt x="198000" y="3196817"/>
                      </a:moveTo>
                      <a:lnTo>
                        <a:pt x="198000" y="3304817"/>
                      </a:lnTo>
                      <a:lnTo>
                        <a:pt x="414000" y="3304817"/>
                      </a:lnTo>
                      <a:lnTo>
                        <a:pt x="414000" y="3196817"/>
                      </a:lnTo>
                      <a:close/>
                      <a:moveTo>
                        <a:pt x="2070064" y="3046635"/>
                      </a:moveTo>
                      <a:lnTo>
                        <a:pt x="2070064" y="3154635"/>
                      </a:lnTo>
                      <a:lnTo>
                        <a:pt x="2286064" y="3154635"/>
                      </a:lnTo>
                      <a:lnTo>
                        <a:pt x="2286064" y="3046635"/>
                      </a:lnTo>
                      <a:close/>
                      <a:moveTo>
                        <a:pt x="1638016" y="3037298"/>
                      </a:moveTo>
                      <a:lnTo>
                        <a:pt x="1638016" y="3145298"/>
                      </a:lnTo>
                      <a:lnTo>
                        <a:pt x="1854016" y="3145298"/>
                      </a:lnTo>
                      <a:lnTo>
                        <a:pt x="1854016" y="3037298"/>
                      </a:lnTo>
                      <a:close/>
                      <a:moveTo>
                        <a:pt x="2826148" y="2963504"/>
                      </a:moveTo>
                      <a:lnTo>
                        <a:pt x="2826148" y="3071504"/>
                      </a:lnTo>
                      <a:lnTo>
                        <a:pt x="3042148" y="3071504"/>
                      </a:lnTo>
                      <a:lnTo>
                        <a:pt x="3042148" y="2963504"/>
                      </a:lnTo>
                      <a:close/>
                      <a:moveTo>
                        <a:pt x="890988" y="2963504"/>
                      </a:moveTo>
                      <a:lnTo>
                        <a:pt x="890988" y="3071504"/>
                      </a:lnTo>
                      <a:lnTo>
                        <a:pt x="1106988" y="3071504"/>
                      </a:lnTo>
                      <a:lnTo>
                        <a:pt x="1106988" y="2963504"/>
                      </a:lnTo>
                      <a:close/>
                      <a:moveTo>
                        <a:pt x="3528192" y="2954167"/>
                      </a:moveTo>
                      <a:lnTo>
                        <a:pt x="3528192" y="3062167"/>
                      </a:lnTo>
                      <a:lnTo>
                        <a:pt x="3744192" y="3062167"/>
                      </a:lnTo>
                      <a:lnTo>
                        <a:pt x="3744192" y="2954167"/>
                      </a:lnTo>
                      <a:close/>
                      <a:moveTo>
                        <a:pt x="198000" y="2954167"/>
                      </a:moveTo>
                      <a:lnTo>
                        <a:pt x="198000" y="3062167"/>
                      </a:lnTo>
                      <a:lnTo>
                        <a:pt x="414000" y="3062167"/>
                      </a:lnTo>
                      <a:lnTo>
                        <a:pt x="414000" y="2954167"/>
                      </a:lnTo>
                      <a:close/>
                      <a:moveTo>
                        <a:pt x="2070064" y="2803981"/>
                      </a:moveTo>
                      <a:lnTo>
                        <a:pt x="2070064" y="2911981"/>
                      </a:lnTo>
                      <a:lnTo>
                        <a:pt x="2286064" y="2911981"/>
                      </a:lnTo>
                      <a:lnTo>
                        <a:pt x="2286064" y="2803981"/>
                      </a:lnTo>
                      <a:close/>
                      <a:moveTo>
                        <a:pt x="1638016" y="2794644"/>
                      </a:moveTo>
                      <a:lnTo>
                        <a:pt x="1638016" y="2902644"/>
                      </a:lnTo>
                      <a:lnTo>
                        <a:pt x="1854016" y="2902644"/>
                      </a:lnTo>
                      <a:lnTo>
                        <a:pt x="1854016" y="2794644"/>
                      </a:lnTo>
                      <a:close/>
                      <a:moveTo>
                        <a:pt x="2826148" y="2720854"/>
                      </a:moveTo>
                      <a:lnTo>
                        <a:pt x="2826148" y="2828854"/>
                      </a:lnTo>
                      <a:lnTo>
                        <a:pt x="3042148" y="2828854"/>
                      </a:lnTo>
                      <a:lnTo>
                        <a:pt x="3042148" y="2720854"/>
                      </a:lnTo>
                      <a:close/>
                      <a:moveTo>
                        <a:pt x="890988" y="2720854"/>
                      </a:moveTo>
                      <a:lnTo>
                        <a:pt x="890988" y="2828854"/>
                      </a:lnTo>
                      <a:lnTo>
                        <a:pt x="1106988" y="2828854"/>
                      </a:lnTo>
                      <a:lnTo>
                        <a:pt x="1106988" y="2720854"/>
                      </a:lnTo>
                      <a:close/>
                      <a:moveTo>
                        <a:pt x="3528192" y="2711517"/>
                      </a:moveTo>
                      <a:lnTo>
                        <a:pt x="3528192" y="2819517"/>
                      </a:lnTo>
                      <a:lnTo>
                        <a:pt x="3744192" y="2819517"/>
                      </a:lnTo>
                      <a:lnTo>
                        <a:pt x="3744192" y="2711517"/>
                      </a:lnTo>
                      <a:close/>
                      <a:moveTo>
                        <a:pt x="198000" y="2711517"/>
                      </a:moveTo>
                      <a:lnTo>
                        <a:pt x="198000" y="2819517"/>
                      </a:lnTo>
                      <a:lnTo>
                        <a:pt x="414000" y="2819517"/>
                      </a:lnTo>
                      <a:lnTo>
                        <a:pt x="414000" y="2711517"/>
                      </a:lnTo>
                      <a:close/>
                      <a:moveTo>
                        <a:pt x="2070064" y="2561331"/>
                      </a:moveTo>
                      <a:lnTo>
                        <a:pt x="2070064" y="2669331"/>
                      </a:lnTo>
                      <a:lnTo>
                        <a:pt x="2286064" y="2669331"/>
                      </a:lnTo>
                      <a:lnTo>
                        <a:pt x="2286064" y="2561331"/>
                      </a:lnTo>
                      <a:close/>
                      <a:moveTo>
                        <a:pt x="1638016" y="2551994"/>
                      </a:moveTo>
                      <a:lnTo>
                        <a:pt x="1638016" y="2659994"/>
                      </a:lnTo>
                      <a:lnTo>
                        <a:pt x="1854016" y="2659994"/>
                      </a:lnTo>
                      <a:lnTo>
                        <a:pt x="1854016" y="2551994"/>
                      </a:lnTo>
                      <a:close/>
                      <a:moveTo>
                        <a:pt x="2826148" y="2478204"/>
                      </a:moveTo>
                      <a:lnTo>
                        <a:pt x="2826148" y="2586204"/>
                      </a:lnTo>
                      <a:lnTo>
                        <a:pt x="3042148" y="2586204"/>
                      </a:lnTo>
                      <a:lnTo>
                        <a:pt x="3042148" y="2478204"/>
                      </a:lnTo>
                      <a:close/>
                      <a:moveTo>
                        <a:pt x="890988" y="2478204"/>
                      </a:moveTo>
                      <a:lnTo>
                        <a:pt x="890988" y="2586204"/>
                      </a:lnTo>
                      <a:lnTo>
                        <a:pt x="1106988" y="2586204"/>
                      </a:lnTo>
                      <a:lnTo>
                        <a:pt x="1106988" y="2478204"/>
                      </a:lnTo>
                      <a:close/>
                      <a:moveTo>
                        <a:pt x="3528192" y="2468867"/>
                      </a:moveTo>
                      <a:lnTo>
                        <a:pt x="3528192" y="2576867"/>
                      </a:lnTo>
                      <a:lnTo>
                        <a:pt x="3744192" y="2576867"/>
                      </a:lnTo>
                      <a:lnTo>
                        <a:pt x="3744192" y="2468867"/>
                      </a:lnTo>
                      <a:close/>
                      <a:moveTo>
                        <a:pt x="198000" y="2468867"/>
                      </a:moveTo>
                      <a:lnTo>
                        <a:pt x="198000" y="2576867"/>
                      </a:lnTo>
                      <a:lnTo>
                        <a:pt x="414000" y="2576867"/>
                      </a:lnTo>
                      <a:lnTo>
                        <a:pt x="414000" y="2468867"/>
                      </a:lnTo>
                      <a:close/>
                      <a:moveTo>
                        <a:pt x="2070064" y="2318681"/>
                      </a:moveTo>
                      <a:lnTo>
                        <a:pt x="2070064" y="2426681"/>
                      </a:lnTo>
                      <a:lnTo>
                        <a:pt x="2286064" y="2426681"/>
                      </a:lnTo>
                      <a:lnTo>
                        <a:pt x="2286064" y="2318681"/>
                      </a:lnTo>
                      <a:close/>
                      <a:moveTo>
                        <a:pt x="1638016" y="2309344"/>
                      </a:moveTo>
                      <a:lnTo>
                        <a:pt x="1638016" y="2417344"/>
                      </a:lnTo>
                      <a:lnTo>
                        <a:pt x="1854016" y="2417344"/>
                      </a:lnTo>
                      <a:lnTo>
                        <a:pt x="1854016" y="2309344"/>
                      </a:lnTo>
                      <a:close/>
                      <a:moveTo>
                        <a:pt x="2826148" y="2235554"/>
                      </a:moveTo>
                      <a:lnTo>
                        <a:pt x="2826148" y="2343554"/>
                      </a:lnTo>
                      <a:lnTo>
                        <a:pt x="3042148" y="2343554"/>
                      </a:lnTo>
                      <a:lnTo>
                        <a:pt x="3042148" y="2235554"/>
                      </a:lnTo>
                      <a:close/>
                      <a:moveTo>
                        <a:pt x="890988" y="2235554"/>
                      </a:moveTo>
                      <a:lnTo>
                        <a:pt x="890988" y="2343554"/>
                      </a:lnTo>
                      <a:lnTo>
                        <a:pt x="1106988" y="2343554"/>
                      </a:lnTo>
                      <a:lnTo>
                        <a:pt x="1106988" y="2235554"/>
                      </a:lnTo>
                      <a:close/>
                      <a:moveTo>
                        <a:pt x="3528192" y="2226217"/>
                      </a:moveTo>
                      <a:lnTo>
                        <a:pt x="3528192" y="2334217"/>
                      </a:lnTo>
                      <a:lnTo>
                        <a:pt x="3744192" y="2334217"/>
                      </a:lnTo>
                      <a:lnTo>
                        <a:pt x="3744192" y="2226217"/>
                      </a:lnTo>
                      <a:close/>
                      <a:moveTo>
                        <a:pt x="198000" y="2226217"/>
                      </a:moveTo>
                      <a:lnTo>
                        <a:pt x="198000" y="2334217"/>
                      </a:lnTo>
                      <a:lnTo>
                        <a:pt x="414000" y="2334217"/>
                      </a:lnTo>
                      <a:lnTo>
                        <a:pt x="414000" y="2226217"/>
                      </a:lnTo>
                      <a:close/>
                      <a:moveTo>
                        <a:pt x="2070064" y="2076031"/>
                      </a:moveTo>
                      <a:lnTo>
                        <a:pt x="2070064" y="2184031"/>
                      </a:lnTo>
                      <a:lnTo>
                        <a:pt x="2286064" y="2184031"/>
                      </a:lnTo>
                      <a:lnTo>
                        <a:pt x="2286064" y="2076031"/>
                      </a:lnTo>
                      <a:close/>
                      <a:moveTo>
                        <a:pt x="1638016" y="2066694"/>
                      </a:moveTo>
                      <a:lnTo>
                        <a:pt x="1638016" y="2174694"/>
                      </a:lnTo>
                      <a:lnTo>
                        <a:pt x="1854016" y="2174694"/>
                      </a:lnTo>
                      <a:lnTo>
                        <a:pt x="1854016" y="2066694"/>
                      </a:lnTo>
                      <a:close/>
                      <a:moveTo>
                        <a:pt x="2826148" y="1992904"/>
                      </a:moveTo>
                      <a:lnTo>
                        <a:pt x="2826148" y="2100904"/>
                      </a:lnTo>
                      <a:lnTo>
                        <a:pt x="3042148" y="2100904"/>
                      </a:lnTo>
                      <a:lnTo>
                        <a:pt x="3042148" y="1992904"/>
                      </a:lnTo>
                      <a:close/>
                      <a:moveTo>
                        <a:pt x="890988" y="1992904"/>
                      </a:moveTo>
                      <a:lnTo>
                        <a:pt x="890988" y="2100904"/>
                      </a:lnTo>
                      <a:lnTo>
                        <a:pt x="1106988" y="2100904"/>
                      </a:lnTo>
                      <a:lnTo>
                        <a:pt x="1106988" y="1992904"/>
                      </a:lnTo>
                      <a:close/>
                      <a:moveTo>
                        <a:pt x="3528192" y="1983567"/>
                      </a:moveTo>
                      <a:lnTo>
                        <a:pt x="3528192" y="2091567"/>
                      </a:lnTo>
                      <a:lnTo>
                        <a:pt x="3744192" y="2091567"/>
                      </a:lnTo>
                      <a:lnTo>
                        <a:pt x="3744192" y="1983567"/>
                      </a:lnTo>
                      <a:close/>
                      <a:moveTo>
                        <a:pt x="198000" y="1983567"/>
                      </a:moveTo>
                      <a:lnTo>
                        <a:pt x="198000" y="2091567"/>
                      </a:lnTo>
                      <a:lnTo>
                        <a:pt x="414000" y="2091567"/>
                      </a:lnTo>
                      <a:lnTo>
                        <a:pt x="414000" y="1983567"/>
                      </a:lnTo>
                      <a:close/>
                      <a:moveTo>
                        <a:pt x="2070064" y="1833381"/>
                      </a:moveTo>
                      <a:lnTo>
                        <a:pt x="2070064" y="1941381"/>
                      </a:lnTo>
                      <a:lnTo>
                        <a:pt x="2286064" y="1941381"/>
                      </a:lnTo>
                      <a:lnTo>
                        <a:pt x="2286064" y="1833381"/>
                      </a:lnTo>
                      <a:close/>
                      <a:moveTo>
                        <a:pt x="1638016" y="1824044"/>
                      </a:moveTo>
                      <a:lnTo>
                        <a:pt x="1638016" y="1932044"/>
                      </a:lnTo>
                      <a:lnTo>
                        <a:pt x="1854016" y="1932044"/>
                      </a:lnTo>
                      <a:lnTo>
                        <a:pt x="1854016" y="1824044"/>
                      </a:lnTo>
                      <a:close/>
                      <a:moveTo>
                        <a:pt x="2826148" y="1750254"/>
                      </a:moveTo>
                      <a:lnTo>
                        <a:pt x="2826148" y="1858254"/>
                      </a:lnTo>
                      <a:lnTo>
                        <a:pt x="3042148" y="1858254"/>
                      </a:lnTo>
                      <a:lnTo>
                        <a:pt x="3042148" y="1750254"/>
                      </a:lnTo>
                      <a:close/>
                      <a:moveTo>
                        <a:pt x="890988" y="1750254"/>
                      </a:moveTo>
                      <a:lnTo>
                        <a:pt x="890988" y="1858254"/>
                      </a:lnTo>
                      <a:lnTo>
                        <a:pt x="1106988" y="1858254"/>
                      </a:lnTo>
                      <a:lnTo>
                        <a:pt x="1106988" y="1750254"/>
                      </a:lnTo>
                      <a:close/>
                      <a:moveTo>
                        <a:pt x="3528192" y="1740917"/>
                      </a:moveTo>
                      <a:lnTo>
                        <a:pt x="3528192" y="1848917"/>
                      </a:lnTo>
                      <a:lnTo>
                        <a:pt x="3744192" y="1848917"/>
                      </a:lnTo>
                      <a:lnTo>
                        <a:pt x="3744192" y="1740917"/>
                      </a:lnTo>
                      <a:close/>
                      <a:moveTo>
                        <a:pt x="198000" y="1740917"/>
                      </a:moveTo>
                      <a:lnTo>
                        <a:pt x="198000" y="1848917"/>
                      </a:lnTo>
                      <a:lnTo>
                        <a:pt x="414000" y="1848917"/>
                      </a:lnTo>
                      <a:lnTo>
                        <a:pt x="414000" y="1740917"/>
                      </a:lnTo>
                      <a:close/>
                      <a:moveTo>
                        <a:pt x="2070064" y="1590731"/>
                      </a:moveTo>
                      <a:lnTo>
                        <a:pt x="2070064" y="1698731"/>
                      </a:lnTo>
                      <a:lnTo>
                        <a:pt x="2286064" y="1698731"/>
                      </a:lnTo>
                      <a:lnTo>
                        <a:pt x="2286064" y="1590731"/>
                      </a:lnTo>
                      <a:close/>
                      <a:moveTo>
                        <a:pt x="1638016" y="1581394"/>
                      </a:moveTo>
                      <a:lnTo>
                        <a:pt x="1638016" y="1689394"/>
                      </a:lnTo>
                      <a:lnTo>
                        <a:pt x="1854016" y="1689394"/>
                      </a:lnTo>
                      <a:lnTo>
                        <a:pt x="1854016" y="1581394"/>
                      </a:lnTo>
                      <a:close/>
                      <a:moveTo>
                        <a:pt x="3330192" y="1507604"/>
                      </a:moveTo>
                      <a:lnTo>
                        <a:pt x="3942192" y="1507604"/>
                      </a:lnTo>
                      <a:lnTo>
                        <a:pt x="3942192" y="3931865"/>
                      </a:lnTo>
                      <a:lnTo>
                        <a:pt x="3330192" y="3931865"/>
                      </a:lnTo>
                      <a:close/>
                      <a:moveTo>
                        <a:pt x="2826148" y="1507604"/>
                      </a:moveTo>
                      <a:lnTo>
                        <a:pt x="2826148" y="1615604"/>
                      </a:lnTo>
                      <a:lnTo>
                        <a:pt x="3042148" y="1615604"/>
                      </a:lnTo>
                      <a:lnTo>
                        <a:pt x="3042148" y="1507604"/>
                      </a:lnTo>
                      <a:close/>
                      <a:moveTo>
                        <a:pt x="890988" y="1507604"/>
                      </a:moveTo>
                      <a:lnTo>
                        <a:pt x="890988" y="1615604"/>
                      </a:lnTo>
                      <a:lnTo>
                        <a:pt x="1106988" y="1615604"/>
                      </a:lnTo>
                      <a:lnTo>
                        <a:pt x="1106988" y="1507604"/>
                      </a:lnTo>
                      <a:close/>
                      <a:moveTo>
                        <a:pt x="0" y="1507604"/>
                      </a:moveTo>
                      <a:lnTo>
                        <a:pt x="612000" y="1507604"/>
                      </a:lnTo>
                      <a:lnTo>
                        <a:pt x="612000" y="3931865"/>
                      </a:lnTo>
                      <a:lnTo>
                        <a:pt x="0" y="3931865"/>
                      </a:lnTo>
                      <a:close/>
                      <a:moveTo>
                        <a:pt x="2070064" y="1348081"/>
                      </a:moveTo>
                      <a:lnTo>
                        <a:pt x="2070064" y="1456081"/>
                      </a:lnTo>
                      <a:lnTo>
                        <a:pt x="2286064" y="1456081"/>
                      </a:lnTo>
                      <a:lnTo>
                        <a:pt x="2286064" y="1348081"/>
                      </a:lnTo>
                      <a:close/>
                      <a:moveTo>
                        <a:pt x="1638016" y="1338744"/>
                      </a:moveTo>
                      <a:lnTo>
                        <a:pt x="1638016" y="1446744"/>
                      </a:lnTo>
                      <a:lnTo>
                        <a:pt x="1854016" y="1446744"/>
                      </a:lnTo>
                      <a:lnTo>
                        <a:pt x="1854016" y="1338744"/>
                      </a:lnTo>
                      <a:close/>
                      <a:moveTo>
                        <a:pt x="2628148" y="1267865"/>
                      </a:moveTo>
                      <a:lnTo>
                        <a:pt x="3240148" y="1267865"/>
                      </a:lnTo>
                      <a:lnTo>
                        <a:pt x="3240148" y="3931865"/>
                      </a:lnTo>
                      <a:lnTo>
                        <a:pt x="2628148" y="3931865"/>
                      </a:lnTo>
                      <a:close/>
                      <a:moveTo>
                        <a:pt x="692988" y="1267865"/>
                      </a:moveTo>
                      <a:lnTo>
                        <a:pt x="1304988" y="1267865"/>
                      </a:lnTo>
                      <a:lnTo>
                        <a:pt x="1304988" y="3931865"/>
                      </a:lnTo>
                      <a:lnTo>
                        <a:pt x="692988" y="3931865"/>
                      </a:lnTo>
                      <a:close/>
                      <a:moveTo>
                        <a:pt x="2070064" y="1105431"/>
                      </a:moveTo>
                      <a:lnTo>
                        <a:pt x="2070064" y="1213431"/>
                      </a:lnTo>
                      <a:lnTo>
                        <a:pt x="2286064" y="1213431"/>
                      </a:lnTo>
                      <a:lnTo>
                        <a:pt x="2286064" y="1105431"/>
                      </a:lnTo>
                      <a:close/>
                      <a:moveTo>
                        <a:pt x="1638016" y="1096094"/>
                      </a:moveTo>
                      <a:lnTo>
                        <a:pt x="1638016" y="1204094"/>
                      </a:lnTo>
                      <a:lnTo>
                        <a:pt x="1854016" y="1204094"/>
                      </a:lnTo>
                      <a:lnTo>
                        <a:pt x="1854016" y="1096094"/>
                      </a:lnTo>
                      <a:close/>
                      <a:moveTo>
                        <a:pt x="2070064" y="862781"/>
                      </a:moveTo>
                      <a:lnTo>
                        <a:pt x="2070064" y="970781"/>
                      </a:lnTo>
                      <a:lnTo>
                        <a:pt x="2286064" y="970781"/>
                      </a:lnTo>
                      <a:lnTo>
                        <a:pt x="2286064" y="862781"/>
                      </a:lnTo>
                      <a:close/>
                      <a:moveTo>
                        <a:pt x="1638016" y="853444"/>
                      </a:moveTo>
                      <a:lnTo>
                        <a:pt x="1638016" y="961444"/>
                      </a:lnTo>
                      <a:lnTo>
                        <a:pt x="1854016" y="961444"/>
                      </a:lnTo>
                      <a:lnTo>
                        <a:pt x="1854016" y="853444"/>
                      </a:lnTo>
                      <a:close/>
                      <a:moveTo>
                        <a:pt x="1883174" y="0"/>
                      </a:moveTo>
                      <a:lnTo>
                        <a:pt x="2040907" y="0"/>
                      </a:lnTo>
                      <a:lnTo>
                        <a:pt x="2040907" y="355600"/>
                      </a:lnTo>
                      <a:lnTo>
                        <a:pt x="2178064" y="355600"/>
                      </a:lnTo>
                      <a:lnTo>
                        <a:pt x="2178064" y="596007"/>
                      </a:lnTo>
                      <a:lnTo>
                        <a:pt x="2538104" y="596007"/>
                      </a:lnTo>
                      <a:lnTo>
                        <a:pt x="2538104" y="3931865"/>
                      </a:lnTo>
                      <a:lnTo>
                        <a:pt x="2142040" y="3931865"/>
                      </a:lnTo>
                      <a:lnTo>
                        <a:pt x="2142040" y="3291036"/>
                      </a:lnTo>
                      <a:lnTo>
                        <a:pt x="1782040" y="3291036"/>
                      </a:lnTo>
                      <a:lnTo>
                        <a:pt x="1782040" y="3931865"/>
                      </a:lnTo>
                      <a:lnTo>
                        <a:pt x="1385976" y="3931865"/>
                      </a:lnTo>
                      <a:lnTo>
                        <a:pt x="1385976" y="596007"/>
                      </a:lnTo>
                      <a:lnTo>
                        <a:pt x="1746016" y="596007"/>
                      </a:lnTo>
                      <a:lnTo>
                        <a:pt x="1746016" y="355600"/>
                      </a:lnTo>
                      <a:lnTo>
                        <a:pt x="1883174" y="35560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46" name="Right Triangle 13">
                  <a:extLst>
                    <a:ext uri="{FF2B5EF4-FFF2-40B4-BE49-F238E27FC236}">
                      <a16:creationId xmlns:a16="http://schemas.microsoft.com/office/drawing/2014/main" id="{F2C925DE-A49F-0B54-E3A3-2F00A1440E3B}"/>
                    </a:ext>
                  </a:extLst>
                </p:cNvPr>
                <p:cNvSpPr/>
                <p:nvPr/>
              </p:nvSpPr>
              <p:spPr>
                <a:xfrm>
                  <a:off x="1823542" y="1617134"/>
                  <a:ext cx="504056" cy="504056"/>
                </a:xfrm>
                <a:custGeom>
                  <a:avLst/>
                  <a:gdLst/>
                  <a:ahLst/>
                  <a:cxnLst/>
                  <a:rect l="l" t="t" r="r" b="b"/>
                  <a:pathLst>
                    <a:path w="3888432" h="3921971">
                      <a:moveTo>
                        <a:pt x="3379043" y="3254688"/>
                      </a:moveTo>
                      <a:lnTo>
                        <a:pt x="3379043" y="3462328"/>
                      </a:lnTo>
                      <a:lnTo>
                        <a:pt x="3628183" y="3462328"/>
                      </a:lnTo>
                      <a:lnTo>
                        <a:pt x="3628183" y="3254688"/>
                      </a:lnTo>
                      <a:close/>
                      <a:moveTo>
                        <a:pt x="2945132" y="3254688"/>
                      </a:moveTo>
                      <a:lnTo>
                        <a:pt x="2945132" y="3462328"/>
                      </a:lnTo>
                      <a:lnTo>
                        <a:pt x="3194272" y="3462328"/>
                      </a:lnTo>
                      <a:lnTo>
                        <a:pt x="3194272" y="3254688"/>
                      </a:lnTo>
                      <a:close/>
                      <a:moveTo>
                        <a:pt x="2514947" y="3254688"/>
                      </a:moveTo>
                      <a:lnTo>
                        <a:pt x="2514947" y="3462328"/>
                      </a:lnTo>
                      <a:lnTo>
                        <a:pt x="2764087" y="3462328"/>
                      </a:lnTo>
                      <a:lnTo>
                        <a:pt x="2764087" y="3254688"/>
                      </a:lnTo>
                      <a:close/>
                      <a:moveTo>
                        <a:pt x="3379043" y="2864535"/>
                      </a:moveTo>
                      <a:lnTo>
                        <a:pt x="3379043" y="3072175"/>
                      </a:lnTo>
                      <a:lnTo>
                        <a:pt x="3628183" y="3072175"/>
                      </a:lnTo>
                      <a:lnTo>
                        <a:pt x="3628183" y="2864535"/>
                      </a:lnTo>
                      <a:close/>
                      <a:moveTo>
                        <a:pt x="2945132" y="2864535"/>
                      </a:moveTo>
                      <a:lnTo>
                        <a:pt x="2945132" y="3072175"/>
                      </a:lnTo>
                      <a:lnTo>
                        <a:pt x="3194272" y="3072175"/>
                      </a:lnTo>
                      <a:lnTo>
                        <a:pt x="3194272" y="2864535"/>
                      </a:lnTo>
                      <a:close/>
                      <a:moveTo>
                        <a:pt x="2514947" y="2864535"/>
                      </a:moveTo>
                      <a:lnTo>
                        <a:pt x="2514947" y="3072175"/>
                      </a:lnTo>
                      <a:lnTo>
                        <a:pt x="2764087" y="3072175"/>
                      </a:lnTo>
                      <a:lnTo>
                        <a:pt x="2764087" y="2864535"/>
                      </a:lnTo>
                      <a:close/>
                      <a:moveTo>
                        <a:pt x="1945832" y="2577619"/>
                      </a:moveTo>
                      <a:lnTo>
                        <a:pt x="1945832" y="2937659"/>
                      </a:lnTo>
                      <a:lnTo>
                        <a:pt x="2124754" y="2937659"/>
                      </a:lnTo>
                      <a:lnTo>
                        <a:pt x="2124754" y="2577619"/>
                      </a:lnTo>
                      <a:close/>
                      <a:moveTo>
                        <a:pt x="1531681" y="2577619"/>
                      </a:moveTo>
                      <a:lnTo>
                        <a:pt x="1531681" y="2937659"/>
                      </a:lnTo>
                      <a:lnTo>
                        <a:pt x="1710603" y="2937659"/>
                      </a:lnTo>
                      <a:lnTo>
                        <a:pt x="1710603" y="2577619"/>
                      </a:lnTo>
                      <a:close/>
                      <a:moveTo>
                        <a:pt x="1117528" y="2577619"/>
                      </a:moveTo>
                      <a:lnTo>
                        <a:pt x="1117528" y="2937659"/>
                      </a:lnTo>
                      <a:lnTo>
                        <a:pt x="1296450" y="2937659"/>
                      </a:lnTo>
                      <a:lnTo>
                        <a:pt x="1296450" y="2577619"/>
                      </a:lnTo>
                      <a:close/>
                      <a:moveTo>
                        <a:pt x="703375" y="2577619"/>
                      </a:moveTo>
                      <a:lnTo>
                        <a:pt x="703375" y="2937659"/>
                      </a:lnTo>
                      <a:lnTo>
                        <a:pt x="882297" y="2937659"/>
                      </a:lnTo>
                      <a:lnTo>
                        <a:pt x="882297" y="2577619"/>
                      </a:lnTo>
                      <a:close/>
                      <a:moveTo>
                        <a:pt x="289222" y="2577619"/>
                      </a:moveTo>
                      <a:lnTo>
                        <a:pt x="289222" y="2937659"/>
                      </a:lnTo>
                      <a:lnTo>
                        <a:pt x="468144" y="2937659"/>
                      </a:lnTo>
                      <a:lnTo>
                        <a:pt x="468144" y="2577619"/>
                      </a:lnTo>
                      <a:close/>
                      <a:moveTo>
                        <a:pt x="3379043" y="2474382"/>
                      </a:moveTo>
                      <a:lnTo>
                        <a:pt x="3379043" y="2682022"/>
                      </a:lnTo>
                      <a:lnTo>
                        <a:pt x="3628183" y="2682022"/>
                      </a:lnTo>
                      <a:lnTo>
                        <a:pt x="3628183" y="2474382"/>
                      </a:lnTo>
                      <a:close/>
                      <a:moveTo>
                        <a:pt x="2945132" y="2474382"/>
                      </a:moveTo>
                      <a:lnTo>
                        <a:pt x="2945132" y="2682022"/>
                      </a:lnTo>
                      <a:lnTo>
                        <a:pt x="3194272" y="2682022"/>
                      </a:lnTo>
                      <a:lnTo>
                        <a:pt x="3194272" y="2474382"/>
                      </a:lnTo>
                      <a:close/>
                      <a:moveTo>
                        <a:pt x="2514947" y="2474382"/>
                      </a:moveTo>
                      <a:lnTo>
                        <a:pt x="2514947" y="2682022"/>
                      </a:lnTo>
                      <a:lnTo>
                        <a:pt x="2764087" y="2682022"/>
                      </a:lnTo>
                      <a:lnTo>
                        <a:pt x="2764087" y="2474382"/>
                      </a:lnTo>
                      <a:close/>
                      <a:moveTo>
                        <a:pt x="3379043" y="2084229"/>
                      </a:moveTo>
                      <a:lnTo>
                        <a:pt x="3379043" y="2291869"/>
                      </a:lnTo>
                      <a:lnTo>
                        <a:pt x="3628183" y="2291869"/>
                      </a:lnTo>
                      <a:lnTo>
                        <a:pt x="3628183" y="2084229"/>
                      </a:lnTo>
                      <a:close/>
                      <a:moveTo>
                        <a:pt x="2945132" y="2084229"/>
                      </a:moveTo>
                      <a:lnTo>
                        <a:pt x="2945132" y="2291869"/>
                      </a:lnTo>
                      <a:lnTo>
                        <a:pt x="3194272" y="2291869"/>
                      </a:lnTo>
                      <a:lnTo>
                        <a:pt x="3194272" y="2084229"/>
                      </a:lnTo>
                      <a:close/>
                      <a:moveTo>
                        <a:pt x="2514947" y="2084229"/>
                      </a:moveTo>
                      <a:lnTo>
                        <a:pt x="2514947" y="2291869"/>
                      </a:lnTo>
                      <a:lnTo>
                        <a:pt x="2764087" y="2291869"/>
                      </a:lnTo>
                      <a:lnTo>
                        <a:pt x="2764087" y="2084229"/>
                      </a:lnTo>
                      <a:close/>
                      <a:moveTo>
                        <a:pt x="2124144" y="1714020"/>
                      </a:moveTo>
                      <a:lnTo>
                        <a:pt x="2124144" y="2164020"/>
                      </a:lnTo>
                      <a:lnTo>
                        <a:pt x="1296144" y="2164020"/>
                      </a:lnTo>
                      <a:close/>
                      <a:moveTo>
                        <a:pt x="197090" y="609603"/>
                      </a:moveTo>
                      <a:lnTo>
                        <a:pt x="525322" y="609603"/>
                      </a:lnTo>
                      <a:lnTo>
                        <a:pt x="584058" y="2101023"/>
                      </a:lnTo>
                      <a:lnTo>
                        <a:pt x="1296144" y="1714020"/>
                      </a:lnTo>
                      <a:lnTo>
                        <a:pt x="1296144" y="2164020"/>
                      </a:lnTo>
                      <a:lnTo>
                        <a:pt x="586539" y="2164020"/>
                      </a:lnTo>
                      <a:lnTo>
                        <a:pt x="590547" y="2265787"/>
                      </a:lnTo>
                      <a:lnTo>
                        <a:pt x="2232248" y="2265787"/>
                      </a:lnTo>
                      <a:lnTo>
                        <a:pt x="2232248" y="1954513"/>
                      </a:lnTo>
                      <a:lnTo>
                        <a:pt x="2232248" y="1054513"/>
                      </a:lnTo>
                      <a:lnTo>
                        <a:pt x="3888248" y="1954513"/>
                      </a:lnTo>
                      <a:lnTo>
                        <a:pt x="3888432" y="1954513"/>
                      </a:lnTo>
                      <a:lnTo>
                        <a:pt x="3888432" y="3921971"/>
                      </a:lnTo>
                      <a:lnTo>
                        <a:pt x="2304256" y="3921971"/>
                      </a:lnTo>
                      <a:lnTo>
                        <a:pt x="2232248" y="3921971"/>
                      </a:lnTo>
                      <a:lnTo>
                        <a:pt x="772857" y="3921971"/>
                      </a:lnTo>
                      <a:lnTo>
                        <a:pt x="772857" y="3290059"/>
                      </a:lnTo>
                      <a:lnTo>
                        <a:pt x="361206" y="3290059"/>
                      </a:lnTo>
                      <a:lnTo>
                        <a:pt x="361206" y="3921971"/>
                      </a:lnTo>
                      <a:lnTo>
                        <a:pt x="0" y="3921971"/>
                      </a:lnTo>
                      <a:lnTo>
                        <a:pt x="0" y="2265787"/>
                      </a:lnTo>
                      <a:lnTo>
                        <a:pt x="131865" y="2265787"/>
                      </a:lnTo>
                      <a:close/>
                      <a:moveTo>
                        <a:pt x="929888" y="0"/>
                      </a:moveTo>
                      <a:cubicBezTo>
                        <a:pt x="1019595" y="0"/>
                        <a:pt x="1124659" y="30463"/>
                        <a:pt x="1166726" y="102575"/>
                      </a:cubicBezTo>
                      <a:cubicBezTo>
                        <a:pt x="1212070" y="48192"/>
                        <a:pt x="1255094" y="19511"/>
                        <a:pt x="1304210" y="14210"/>
                      </a:cubicBezTo>
                      <a:cubicBezTo>
                        <a:pt x="1353326" y="8909"/>
                        <a:pt x="1418945" y="35057"/>
                        <a:pt x="1461423" y="70767"/>
                      </a:cubicBezTo>
                      <a:cubicBezTo>
                        <a:pt x="1500648" y="39845"/>
                        <a:pt x="1550404" y="23049"/>
                        <a:pt x="1604082" y="23049"/>
                      </a:cubicBezTo>
                      <a:cubicBezTo>
                        <a:pt x="1692530" y="23049"/>
                        <a:pt x="1770327" y="68651"/>
                        <a:pt x="1814928" y="137833"/>
                      </a:cubicBezTo>
                      <a:cubicBezTo>
                        <a:pt x="1859765" y="69447"/>
                        <a:pt x="1937139" y="24416"/>
                        <a:pt x="2025031" y="24416"/>
                      </a:cubicBezTo>
                      <a:cubicBezTo>
                        <a:pt x="2135143" y="24416"/>
                        <a:pt x="2228747" y="95092"/>
                        <a:pt x="2261925" y="193913"/>
                      </a:cubicBezTo>
                      <a:cubicBezTo>
                        <a:pt x="2262329" y="193791"/>
                        <a:pt x="2262735" y="193790"/>
                        <a:pt x="2263140" y="193790"/>
                      </a:cubicBezTo>
                      <a:cubicBezTo>
                        <a:pt x="2402209" y="193790"/>
                        <a:pt x="2514947" y="306528"/>
                        <a:pt x="2514947" y="445597"/>
                      </a:cubicBezTo>
                      <a:cubicBezTo>
                        <a:pt x="2514947" y="584666"/>
                        <a:pt x="2402209" y="697404"/>
                        <a:pt x="2263140" y="697404"/>
                      </a:cubicBezTo>
                      <a:cubicBezTo>
                        <a:pt x="2176391" y="697404"/>
                        <a:pt x="2099888" y="653537"/>
                        <a:pt x="2054640" y="586750"/>
                      </a:cubicBezTo>
                      <a:cubicBezTo>
                        <a:pt x="2010395" y="653762"/>
                        <a:pt x="1934062" y="697404"/>
                        <a:pt x="1847535" y="697404"/>
                      </a:cubicBezTo>
                      <a:cubicBezTo>
                        <a:pt x="1789311" y="697404"/>
                        <a:pt x="1735702" y="677642"/>
                        <a:pt x="1693695" y="643630"/>
                      </a:cubicBezTo>
                      <a:cubicBezTo>
                        <a:pt x="1651689" y="677642"/>
                        <a:pt x="1598080" y="697404"/>
                        <a:pt x="1539855" y="697404"/>
                      </a:cubicBezTo>
                      <a:cubicBezTo>
                        <a:pt x="1441551" y="697404"/>
                        <a:pt x="1356403" y="641072"/>
                        <a:pt x="1315888" y="558445"/>
                      </a:cubicBezTo>
                      <a:cubicBezTo>
                        <a:pt x="1272229" y="598661"/>
                        <a:pt x="1206400" y="634839"/>
                        <a:pt x="1149712" y="622576"/>
                      </a:cubicBezTo>
                      <a:cubicBezTo>
                        <a:pt x="1096483" y="611061"/>
                        <a:pt x="1025744" y="572014"/>
                        <a:pt x="984978" y="498638"/>
                      </a:cubicBezTo>
                      <a:cubicBezTo>
                        <a:pt x="959504" y="574665"/>
                        <a:pt x="887516" y="629050"/>
                        <a:pt x="802824" y="629050"/>
                      </a:cubicBezTo>
                      <a:cubicBezTo>
                        <a:pt x="724492" y="629050"/>
                        <a:pt x="657026" y="582526"/>
                        <a:pt x="627413" y="515210"/>
                      </a:cubicBezTo>
                      <a:cubicBezTo>
                        <a:pt x="584988" y="553591"/>
                        <a:pt x="527392" y="574026"/>
                        <a:pt x="479717" y="567162"/>
                      </a:cubicBezTo>
                      <a:cubicBezTo>
                        <a:pt x="439788" y="561414"/>
                        <a:pt x="406466" y="547383"/>
                        <a:pt x="379767" y="527160"/>
                      </a:cubicBezTo>
                      <a:cubicBezTo>
                        <a:pt x="310874" y="498171"/>
                        <a:pt x="262300" y="430445"/>
                        <a:pt x="261518" y="351249"/>
                      </a:cubicBezTo>
                      <a:cubicBezTo>
                        <a:pt x="261425" y="351089"/>
                        <a:pt x="261381" y="350918"/>
                        <a:pt x="261338" y="350746"/>
                      </a:cubicBezTo>
                      <a:cubicBezTo>
                        <a:pt x="228153" y="316942"/>
                        <a:pt x="208360" y="270473"/>
                        <a:pt x="208360" y="219381"/>
                      </a:cubicBezTo>
                      <a:cubicBezTo>
                        <a:pt x="208360" y="112466"/>
                        <a:pt x="295031" y="25795"/>
                        <a:pt x="401946" y="25795"/>
                      </a:cubicBezTo>
                      <a:cubicBezTo>
                        <a:pt x="425158" y="25795"/>
                        <a:pt x="447416" y="29880"/>
                        <a:pt x="467791" y="38056"/>
                      </a:cubicBezTo>
                      <a:cubicBezTo>
                        <a:pt x="585794" y="17893"/>
                        <a:pt x="696162" y="87852"/>
                        <a:pt x="737322" y="124235"/>
                      </a:cubicBezTo>
                      <a:cubicBezTo>
                        <a:pt x="782627" y="68126"/>
                        <a:pt x="852143" y="0"/>
                        <a:pt x="929888"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dirty="0"/>
                </a:p>
              </p:txBody>
            </p:sp>
            <p:sp>
              <p:nvSpPr>
                <p:cNvPr id="47" name="Rectangle 24">
                  <a:extLst>
                    <a:ext uri="{FF2B5EF4-FFF2-40B4-BE49-F238E27FC236}">
                      <a16:creationId xmlns:a16="http://schemas.microsoft.com/office/drawing/2014/main" id="{420B8230-E451-49D1-ECFA-941401434942}"/>
                    </a:ext>
                  </a:extLst>
                </p:cNvPr>
                <p:cNvSpPr>
                  <a:spLocks noChangeAspect="1"/>
                </p:cNvSpPr>
                <p:nvPr/>
              </p:nvSpPr>
              <p:spPr>
                <a:xfrm rot="20700000">
                  <a:off x="2300573" y="1797574"/>
                  <a:ext cx="456968" cy="360000"/>
                </a:xfrm>
                <a:custGeom>
                  <a:avLst/>
                  <a:gdLst/>
                  <a:ahLst/>
                  <a:cxnLst/>
                  <a:rect l="l" t="t" r="r" b="b"/>
                  <a:pathLst>
                    <a:path w="3805825" h="2998234">
                      <a:moveTo>
                        <a:pt x="571963" y="2092124"/>
                      </a:moveTo>
                      <a:lnTo>
                        <a:pt x="465390" y="2092124"/>
                      </a:lnTo>
                      <a:lnTo>
                        <a:pt x="571963" y="2198697"/>
                      </a:lnTo>
                      <a:close/>
                      <a:moveTo>
                        <a:pt x="571962" y="1939097"/>
                      </a:moveTo>
                      <a:lnTo>
                        <a:pt x="465390" y="2045669"/>
                      </a:lnTo>
                      <a:lnTo>
                        <a:pt x="571962" y="2045669"/>
                      </a:lnTo>
                      <a:close/>
                      <a:moveTo>
                        <a:pt x="724990" y="2092124"/>
                      </a:moveTo>
                      <a:lnTo>
                        <a:pt x="618417" y="2092124"/>
                      </a:lnTo>
                      <a:lnTo>
                        <a:pt x="618418" y="2198697"/>
                      </a:lnTo>
                      <a:close/>
                      <a:moveTo>
                        <a:pt x="618418" y="1939104"/>
                      </a:moveTo>
                      <a:lnTo>
                        <a:pt x="618417" y="2045669"/>
                      </a:lnTo>
                      <a:lnTo>
                        <a:pt x="724982" y="2045669"/>
                      </a:lnTo>
                      <a:close/>
                      <a:moveTo>
                        <a:pt x="760612" y="1901643"/>
                      </a:moveTo>
                      <a:lnTo>
                        <a:pt x="654047" y="1901643"/>
                      </a:lnTo>
                      <a:lnTo>
                        <a:pt x="760612" y="2008208"/>
                      </a:lnTo>
                      <a:close/>
                      <a:moveTo>
                        <a:pt x="760612" y="1748616"/>
                      </a:moveTo>
                      <a:lnTo>
                        <a:pt x="654040" y="1855188"/>
                      </a:lnTo>
                      <a:lnTo>
                        <a:pt x="760612" y="1855188"/>
                      </a:lnTo>
                      <a:close/>
                      <a:moveTo>
                        <a:pt x="913640" y="1901643"/>
                      </a:moveTo>
                      <a:lnTo>
                        <a:pt x="807067" y="1901643"/>
                      </a:lnTo>
                      <a:lnTo>
                        <a:pt x="807067" y="2008216"/>
                      </a:lnTo>
                      <a:close/>
                      <a:moveTo>
                        <a:pt x="807067" y="1748615"/>
                      </a:moveTo>
                      <a:lnTo>
                        <a:pt x="807067" y="1855188"/>
                      </a:lnTo>
                      <a:lnTo>
                        <a:pt x="913640" y="1855188"/>
                      </a:lnTo>
                      <a:close/>
                      <a:moveTo>
                        <a:pt x="953368" y="1708887"/>
                      </a:moveTo>
                      <a:lnTo>
                        <a:pt x="846796" y="1708887"/>
                      </a:lnTo>
                      <a:lnTo>
                        <a:pt x="953368" y="1815459"/>
                      </a:lnTo>
                      <a:close/>
                      <a:moveTo>
                        <a:pt x="953368" y="1555860"/>
                      </a:moveTo>
                      <a:lnTo>
                        <a:pt x="846796" y="1662432"/>
                      </a:lnTo>
                      <a:lnTo>
                        <a:pt x="953368" y="1662432"/>
                      </a:lnTo>
                      <a:close/>
                      <a:moveTo>
                        <a:pt x="1106396" y="1708887"/>
                      </a:moveTo>
                      <a:lnTo>
                        <a:pt x="999823" y="1708887"/>
                      </a:lnTo>
                      <a:lnTo>
                        <a:pt x="999823" y="1815460"/>
                      </a:lnTo>
                      <a:close/>
                      <a:moveTo>
                        <a:pt x="999823" y="1555860"/>
                      </a:moveTo>
                      <a:lnTo>
                        <a:pt x="999823" y="1662432"/>
                      </a:lnTo>
                      <a:lnTo>
                        <a:pt x="1106396" y="1662432"/>
                      </a:lnTo>
                      <a:close/>
                      <a:moveTo>
                        <a:pt x="1144754" y="1514764"/>
                      </a:moveTo>
                      <a:lnTo>
                        <a:pt x="1038182" y="1514764"/>
                      </a:lnTo>
                      <a:lnTo>
                        <a:pt x="1144754" y="1621337"/>
                      </a:lnTo>
                      <a:close/>
                      <a:moveTo>
                        <a:pt x="1144754" y="1361737"/>
                      </a:moveTo>
                      <a:lnTo>
                        <a:pt x="1038182" y="1468309"/>
                      </a:lnTo>
                      <a:lnTo>
                        <a:pt x="1144754" y="1468309"/>
                      </a:lnTo>
                      <a:close/>
                      <a:moveTo>
                        <a:pt x="1297782" y="1514764"/>
                      </a:moveTo>
                      <a:lnTo>
                        <a:pt x="1191209" y="1514764"/>
                      </a:lnTo>
                      <a:lnTo>
                        <a:pt x="1191209" y="1621337"/>
                      </a:lnTo>
                      <a:close/>
                      <a:moveTo>
                        <a:pt x="1191209" y="1361737"/>
                      </a:moveTo>
                      <a:lnTo>
                        <a:pt x="1191209" y="1468309"/>
                      </a:lnTo>
                      <a:lnTo>
                        <a:pt x="1297782" y="1468309"/>
                      </a:lnTo>
                      <a:close/>
                      <a:moveTo>
                        <a:pt x="1335838" y="1323681"/>
                      </a:moveTo>
                      <a:lnTo>
                        <a:pt x="1229266" y="1323681"/>
                      </a:lnTo>
                      <a:lnTo>
                        <a:pt x="1335838" y="1430253"/>
                      </a:lnTo>
                      <a:close/>
                      <a:moveTo>
                        <a:pt x="1335838" y="1170654"/>
                      </a:moveTo>
                      <a:lnTo>
                        <a:pt x="1229266" y="1277226"/>
                      </a:lnTo>
                      <a:lnTo>
                        <a:pt x="1335838" y="1277226"/>
                      </a:lnTo>
                      <a:close/>
                      <a:moveTo>
                        <a:pt x="1488865" y="1323681"/>
                      </a:moveTo>
                      <a:lnTo>
                        <a:pt x="1382293" y="1323681"/>
                      </a:lnTo>
                      <a:lnTo>
                        <a:pt x="1382293" y="1430253"/>
                      </a:lnTo>
                      <a:close/>
                      <a:moveTo>
                        <a:pt x="1382293" y="1170653"/>
                      </a:moveTo>
                      <a:lnTo>
                        <a:pt x="1382293" y="1277226"/>
                      </a:lnTo>
                      <a:lnTo>
                        <a:pt x="1488865" y="1277226"/>
                      </a:lnTo>
                      <a:close/>
                      <a:moveTo>
                        <a:pt x="2914702" y="2523007"/>
                      </a:moveTo>
                      <a:cubicBezTo>
                        <a:pt x="2900642" y="2508947"/>
                        <a:pt x="2877845" y="2508947"/>
                        <a:pt x="2863784" y="2523007"/>
                      </a:cubicBezTo>
                      <a:cubicBezTo>
                        <a:pt x="2849724" y="2537067"/>
                        <a:pt x="2849724" y="2559864"/>
                        <a:pt x="2863784" y="2573924"/>
                      </a:cubicBezTo>
                      <a:cubicBezTo>
                        <a:pt x="2877845" y="2587985"/>
                        <a:pt x="2900642" y="2587985"/>
                        <a:pt x="2914702" y="2573924"/>
                      </a:cubicBezTo>
                      <a:cubicBezTo>
                        <a:pt x="2928762" y="2559864"/>
                        <a:pt x="2928762" y="2537067"/>
                        <a:pt x="2914702" y="2523007"/>
                      </a:cubicBezTo>
                      <a:close/>
                      <a:moveTo>
                        <a:pt x="1526922" y="1132597"/>
                      </a:moveTo>
                      <a:lnTo>
                        <a:pt x="1420350" y="1132596"/>
                      </a:lnTo>
                      <a:lnTo>
                        <a:pt x="1526922" y="1239169"/>
                      </a:lnTo>
                      <a:close/>
                      <a:moveTo>
                        <a:pt x="1526922" y="979569"/>
                      </a:moveTo>
                      <a:lnTo>
                        <a:pt x="1420350" y="1086141"/>
                      </a:lnTo>
                      <a:lnTo>
                        <a:pt x="1526922" y="1086142"/>
                      </a:lnTo>
                      <a:close/>
                      <a:moveTo>
                        <a:pt x="1679950" y="1132597"/>
                      </a:moveTo>
                      <a:lnTo>
                        <a:pt x="1573377" y="1132597"/>
                      </a:lnTo>
                      <a:lnTo>
                        <a:pt x="1573377" y="1239169"/>
                      </a:lnTo>
                      <a:close/>
                      <a:moveTo>
                        <a:pt x="1573377" y="979569"/>
                      </a:moveTo>
                      <a:lnTo>
                        <a:pt x="1573377" y="1086142"/>
                      </a:lnTo>
                      <a:lnTo>
                        <a:pt x="1679950" y="1086142"/>
                      </a:lnTo>
                      <a:close/>
                      <a:moveTo>
                        <a:pt x="1718007" y="941512"/>
                      </a:moveTo>
                      <a:lnTo>
                        <a:pt x="1611434" y="941512"/>
                      </a:lnTo>
                      <a:lnTo>
                        <a:pt x="1718007" y="1048085"/>
                      </a:lnTo>
                      <a:close/>
                      <a:moveTo>
                        <a:pt x="1718006" y="788485"/>
                      </a:moveTo>
                      <a:lnTo>
                        <a:pt x="1611434" y="895057"/>
                      </a:lnTo>
                      <a:lnTo>
                        <a:pt x="1718006" y="895057"/>
                      </a:lnTo>
                      <a:close/>
                      <a:moveTo>
                        <a:pt x="1871034" y="941512"/>
                      </a:moveTo>
                      <a:lnTo>
                        <a:pt x="1764461" y="941512"/>
                      </a:lnTo>
                      <a:lnTo>
                        <a:pt x="1764462" y="1048085"/>
                      </a:lnTo>
                      <a:close/>
                      <a:moveTo>
                        <a:pt x="1764461" y="788485"/>
                      </a:moveTo>
                      <a:lnTo>
                        <a:pt x="1764462" y="895057"/>
                      </a:lnTo>
                      <a:lnTo>
                        <a:pt x="1871034" y="895057"/>
                      </a:lnTo>
                      <a:close/>
                      <a:moveTo>
                        <a:pt x="3382381" y="1946466"/>
                      </a:moveTo>
                      <a:lnTo>
                        <a:pt x="2893361" y="2435486"/>
                      </a:lnTo>
                      <a:lnTo>
                        <a:pt x="2933988" y="2428503"/>
                      </a:lnTo>
                      <a:lnTo>
                        <a:pt x="3009207" y="2503722"/>
                      </a:lnTo>
                      <a:lnTo>
                        <a:pt x="3003173" y="2538827"/>
                      </a:lnTo>
                      <a:lnTo>
                        <a:pt x="3488958" y="2053042"/>
                      </a:lnTo>
                      <a:lnTo>
                        <a:pt x="3388629" y="1952714"/>
                      </a:lnTo>
                      <a:close/>
                      <a:moveTo>
                        <a:pt x="2405874" y="794872"/>
                      </a:moveTo>
                      <a:lnTo>
                        <a:pt x="2299301" y="794872"/>
                      </a:lnTo>
                      <a:lnTo>
                        <a:pt x="2405874" y="901444"/>
                      </a:lnTo>
                      <a:close/>
                      <a:moveTo>
                        <a:pt x="2789111" y="1176277"/>
                      </a:moveTo>
                      <a:lnTo>
                        <a:pt x="2682538" y="1176278"/>
                      </a:lnTo>
                      <a:lnTo>
                        <a:pt x="2789111" y="1282850"/>
                      </a:lnTo>
                      <a:close/>
                      <a:moveTo>
                        <a:pt x="2596355" y="983521"/>
                      </a:moveTo>
                      <a:lnTo>
                        <a:pt x="2489782" y="983522"/>
                      </a:lnTo>
                      <a:lnTo>
                        <a:pt x="2596355" y="1090094"/>
                      </a:lnTo>
                      <a:close/>
                      <a:moveTo>
                        <a:pt x="3174317" y="1558747"/>
                      </a:moveTo>
                      <a:lnTo>
                        <a:pt x="3067745" y="1558747"/>
                      </a:lnTo>
                      <a:lnTo>
                        <a:pt x="3174317" y="1665320"/>
                      </a:lnTo>
                      <a:close/>
                      <a:moveTo>
                        <a:pt x="2983234" y="1367664"/>
                      </a:moveTo>
                      <a:lnTo>
                        <a:pt x="2876661" y="1367664"/>
                      </a:lnTo>
                      <a:lnTo>
                        <a:pt x="2983234" y="1474236"/>
                      </a:lnTo>
                      <a:close/>
                      <a:moveTo>
                        <a:pt x="3556486" y="1940915"/>
                      </a:moveTo>
                      <a:lnTo>
                        <a:pt x="3449914" y="1940915"/>
                      </a:lnTo>
                      <a:lnTo>
                        <a:pt x="3556487" y="2047488"/>
                      </a:lnTo>
                      <a:close/>
                      <a:moveTo>
                        <a:pt x="3365402" y="1749831"/>
                      </a:moveTo>
                      <a:lnTo>
                        <a:pt x="3258830" y="1749831"/>
                      </a:lnTo>
                      <a:lnTo>
                        <a:pt x="3365402" y="1856404"/>
                      </a:lnTo>
                      <a:close/>
                      <a:moveTo>
                        <a:pt x="3761426" y="2144804"/>
                      </a:moveTo>
                      <a:lnTo>
                        <a:pt x="3654853" y="2144804"/>
                      </a:lnTo>
                      <a:lnTo>
                        <a:pt x="3761426" y="2251377"/>
                      </a:lnTo>
                      <a:close/>
                      <a:moveTo>
                        <a:pt x="2405874" y="657532"/>
                      </a:moveTo>
                      <a:lnTo>
                        <a:pt x="2314989" y="748417"/>
                      </a:lnTo>
                      <a:lnTo>
                        <a:pt x="2405874" y="748417"/>
                      </a:lnTo>
                      <a:close/>
                      <a:moveTo>
                        <a:pt x="2558894" y="794872"/>
                      </a:moveTo>
                      <a:lnTo>
                        <a:pt x="2452329" y="794872"/>
                      </a:lnTo>
                      <a:lnTo>
                        <a:pt x="2452329" y="901437"/>
                      </a:lnTo>
                      <a:close/>
                      <a:moveTo>
                        <a:pt x="2596355" y="830501"/>
                      </a:moveTo>
                      <a:lnTo>
                        <a:pt x="2489790" y="937067"/>
                      </a:lnTo>
                      <a:lnTo>
                        <a:pt x="2596355" y="937067"/>
                      </a:lnTo>
                      <a:close/>
                      <a:moveTo>
                        <a:pt x="2942138" y="1176278"/>
                      </a:moveTo>
                      <a:lnTo>
                        <a:pt x="2835566" y="1176277"/>
                      </a:lnTo>
                      <a:lnTo>
                        <a:pt x="2835566" y="1282850"/>
                      </a:lnTo>
                      <a:close/>
                      <a:moveTo>
                        <a:pt x="2789111" y="1023250"/>
                      </a:moveTo>
                      <a:lnTo>
                        <a:pt x="2682538" y="1129823"/>
                      </a:lnTo>
                      <a:lnTo>
                        <a:pt x="2789111" y="1129823"/>
                      </a:lnTo>
                      <a:close/>
                      <a:moveTo>
                        <a:pt x="2749382" y="983521"/>
                      </a:moveTo>
                      <a:lnTo>
                        <a:pt x="2642810" y="983522"/>
                      </a:lnTo>
                      <a:lnTo>
                        <a:pt x="2642810" y="1090094"/>
                      </a:lnTo>
                      <a:close/>
                      <a:moveTo>
                        <a:pt x="3327345" y="1558747"/>
                      </a:moveTo>
                      <a:lnTo>
                        <a:pt x="3220772" y="1558747"/>
                      </a:lnTo>
                      <a:lnTo>
                        <a:pt x="3220772" y="1665320"/>
                      </a:lnTo>
                      <a:close/>
                      <a:moveTo>
                        <a:pt x="3174317" y="1405720"/>
                      </a:moveTo>
                      <a:lnTo>
                        <a:pt x="3067745" y="1512292"/>
                      </a:lnTo>
                      <a:lnTo>
                        <a:pt x="3174317" y="1512292"/>
                      </a:lnTo>
                      <a:close/>
                      <a:moveTo>
                        <a:pt x="3136261" y="1367664"/>
                      </a:moveTo>
                      <a:lnTo>
                        <a:pt x="3029688" y="1367664"/>
                      </a:lnTo>
                      <a:lnTo>
                        <a:pt x="3029689" y="1474236"/>
                      </a:lnTo>
                      <a:close/>
                      <a:moveTo>
                        <a:pt x="2983234" y="1214636"/>
                      </a:moveTo>
                      <a:lnTo>
                        <a:pt x="2876661" y="1321209"/>
                      </a:lnTo>
                      <a:lnTo>
                        <a:pt x="2983234" y="1321209"/>
                      </a:lnTo>
                      <a:close/>
                      <a:moveTo>
                        <a:pt x="3709514" y="1940915"/>
                      </a:moveTo>
                      <a:lnTo>
                        <a:pt x="3602941" y="1940915"/>
                      </a:lnTo>
                      <a:lnTo>
                        <a:pt x="3602942" y="2047488"/>
                      </a:lnTo>
                      <a:close/>
                      <a:moveTo>
                        <a:pt x="3556487" y="1787888"/>
                      </a:moveTo>
                      <a:lnTo>
                        <a:pt x="3449914" y="1894460"/>
                      </a:lnTo>
                      <a:lnTo>
                        <a:pt x="3556486" y="1894460"/>
                      </a:lnTo>
                      <a:close/>
                      <a:moveTo>
                        <a:pt x="3518430" y="1749831"/>
                      </a:moveTo>
                      <a:lnTo>
                        <a:pt x="3411857" y="1749831"/>
                      </a:lnTo>
                      <a:lnTo>
                        <a:pt x="3411857" y="1856403"/>
                      </a:lnTo>
                      <a:close/>
                      <a:moveTo>
                        <a:pt x="3365402" y="1596803"/>
                      </a:moveTo>
                      <a:lnTo>
                        <a:pt x="3258830" y="1703376"/>
                      </a:lnTo>
                      <a:lnTo>
                        <a:pt x="3365402" y="1703376"/>
                      </a:lnTo>
                      <a:close/>
                      <a:moveTo>
                        <a:pt x="3761426" y="1991777"/>
                      </a:moveTo>
                      <a:lnTo>
                        <a:pt x="3654853" y="2098349"/>
                      </a:lnTo>
                      <a:lnTo>
                        <a:pt x="3761426" y="2098349"/>
                      </a:lnTo>
                      <a:close/>
                      <a:moveTo>
                        <a:pt x="2452329" y="641845"/>
                      </a:moveTo>
                      <a:lnTo>
                        <a:pt x="2452329" y="748417"/>
                      </a:lnTo>
                      <a:lnTo>
                        <a:pt x="2558901" y="748417"/>
                      </a:lnTo>
                      <a:close/>
                      <a:moveTo>
                        <a:pt x="2835566" y="1023250"/>
                      </a:moveTo>
                      <a:lnTo>
                        <a:pt x="2835566" y="1129822"/>
                      </a:lnTo>
                      <a:lnTo>
                        <a:pt x="2942138" y="1129822"/>
                      </a:lnTo>
                      <a:close/>
                      <a:moveTo>
                        <a:pt x="2642810" y="830494"/>
                      </a:moveTo>
                      <a:lnTo>
                        <a:pt x="2642810" y="937066"/>
                      </a:lnTo>
                      <a:lnTo>
                        <a:pt x="2749382" y="937066"/>
                      </a:lnTo>
                      <a:close/>
                      <a:moveTo>
                        <a:pt x="3220772" y="1405720"/>
                      </a:moveTo>
                      <a:lnTo>
                        <a:pt x="3220772" y="1512292"/>
                      </a:lnTo>
                      <a:lnTo>
                        <a:pt x="3327344" y="1512292"/>
                      </a:lnTo>
                      <a:close/>
                      <a:moveTo>
                        <a:pt x="3029688" y="1214636"/>
                      </a:moveTo>
                      <a:lnTo>
                        <a:pt x="3029688" y="1321209"/>
                      </a:lnTo>
                      <a:lnTo>
                        <a:pt x="3136261" y="1321209"/>
                      </a:lnTo>
                      <a:close/>
                      <a:moveTo>
                        <a:pt x="3602941" y="1787888"/>
                      </a:moveTo>
                      <a:lnTo>
                        <a:pt x="3602941" y="1894460"/>
                      </a:lnTo>
                      <a:lnTo>
                        <a:pt x="3709514" y="1894460"/>
                      </a:lnTo>
                      <a:close/>
                      <a:moveTo>
                        <a:pt x="3411857" y="1596803"/>
                      </a:moveTo>
                      <a:lnTo>
                        <a:pt x="3411857" y="1703376"/>
                      </a:lnTo>
                      <a:lnTo>
                        <a:pt x="3518429" y="1703376"/>
                      </a:lnTo>
                      <a:close/>
                      <a:moveTo>
                        <a:pt x="2353083" y="150965"/>
                      </a:moveTo>
                      <a:lnTo>
                        <a:pt x="2025288" y="132265"/>
                      </a:lnTo>
                      <a:lnTo>
                        <a:pt x="2071608" y="178585"/>
                      </a:lnTo>
                      <a:lnTo>
                        <a:pt x="2093619" y="156574"/>
                      </a:lnTo>
                      <a:lnTo>
                        <a:pt x="2220546" y="283501"/>
                      </a:lnTo>
                      <a:close/>
                      <a:moveTo>
                        <a:pt x="2523312" y="286240"/>
                      </a:moveTo>
                      <a:lnTo>
                        <a:pt x="2373298" y="436253"/>
                      </a:lnTo>
                      <a:lnTo>
                        <a:pt x="2500225" y="563180"/>
                      </a:lnTo>
                      <a:lnTo>
                        <a:pt x="2473487" y="589919"/>
                      </a:lnTo>
                      <a:lnTo>
                        <a:pt x="2618667" y="735099"/>
                      </a:lnTo>
                      <a:lnTo>
                        <a:pt x="2619582" y="734183"/>
                      </a:lnTo>
                      <a:lnTo>
                        <a:pt x="2812338" y="926939"/>
                      </a:lnTo>
                      <a:lnTo>
                        <a:pt x="2845693" y="960294"/>
                      </a:lnTo>
                      <a:lnTo>
                        <a:pt x="3005093" y="1119693"/>
                      </a:lnTo>
                      <a:lnTo>
                        <a:pt x="3006461" y="1118325"/>
                      </a:lnTo>
                      <a:lnTo>
                        <a:pt x="3197545" y="1309409"/>
                      </a:lnTo>
                      <a:lnTo>
                        <a:pt x="3232572" y="1344436"/>
                      </a:lnTo>
                      <a:lnTo>
                        <a:pt x="3246403" y="1358267"/>
                      </a:lnTo>
                      <a:close/>
                      <a:moveTo>
                        <a:pt x="2523816" y="30335"/>
                      </a:moveTo>
                      <a:lnTo>
                        <a:pt x="2626629" y="133149"/>
                      </a:lnTo>
                      <a:lnTo>
                        <a:pt x="2552082" y="207696"/>
                      </a:lnTo>
                      <a:lnTo>
                        <a:pt x="2576968" y="232583"/>
                      </a:lnTo>
                      <a:lnTo>
                        <a:pt x="2575182" y="234369"/>
                      </a:lnTo>
                      <a:lnTo>
                        <a:pt x="3513251" y="1625113"/>
                      </a:lnTo>
                      <a:lnTo>
                        <a:pt x="3579714" y="1691577"/>
                      </a:lnTo>
                      <a:lnTo>
                        <a:pt x="3614741" y="1726603"/>
                      </a:lnTo>
                      <a:lnTo>
                        <a:pt x="3784128" y="1895991"/>
                      </a:lnTo>
                      <a:lnTo>
                        <a:pt x="3784653" y="1895466"/>
                      </a:lnTo>
                      <a:lnTo>
                        <a:pt x="3802957" y="1913770"/>
                      </a:lnTo>
                      <a:lnTo>
                        <a:pt x="3802957" y="1914820"/>
                      </a:lnTo>
                      <a:lnTo>
                        <a:pt x="3805825" y="1917687"/>
                      </a:lnTo>
                      <a:lnTo>
                        <a:pt x="3802957" y="1920555"/>
                      </a:lnTo>
                      <a:lnTo>
                        <a:pt x="3802957" y="2329384"/>
                      </a:lnTo>
                      <a:lnTo>
                        <a:pt x="3784653" y="2347688"/>
                      </a:lnTo>
                      <a:lnTo>
                        <a:pt x="3580239" y="2143274"/>
                      </a:lnTo>
                      <a:lnTo>
                        <a:pt x="3579714" y="2143798"/>
                      </a:lnTo>
                      <a:lnTo>
                        <a:pt x="3514414" y="2078498"/>
                      </a:lnTo>
                      <a:lnTo>
                        <a:pt x="2992605" y="2600306"/>
                      </a:lnTo>
                      <a:lnTo>
                        <a:pt x="2990741" y="2611151"/>
                      </a:lnTo>
                      <a:lnTo>
                        <a:pt x="2771416" y="2767764"/>
                      </a:lnTo>
                      <a:lnTo>
                        <a:pt x="2746140" y="2742487"/>
                      </a:lnTo>
                      <a:lnTo>
                        <a:pt x="2670170" y="2818456"/>
                      </a:lnTo>
                      <a:lnTo>
                        <a:pt x="2651401" y="2799687"/>
                      </a:lnTo>
                      <a:cubicBezTo>
                        <a:pt x="2625528" y="2785735"/>
                        <a:pt x="2592950" y="2788926"/>
                        <a:pt x="2569612" y="2809139"/>
                      </a:cubicBezTo>
                      <a:cubicBezTo>
                        <a:pt x="2540180" y="2834630"/>
                        <a:pt x="2535445" y="2878528"/>
                        <a:pt x="2558763" y="2909709"/>
                      </a:cubicBezTo>
                      <a:cubicBezTo>
                        <a:pt x="2580225" y="2939886"/>
                        <a:pt x="2602221" y="2944074"/>
                        <a:pt x="2698387" y="2956528"/>
                      </a:cubicBezTo>
                      <a:cubicBezTo>
                        <a:pt x="2612716" y="3019512"/>
                        <a:pt x="2549084" y="3004923"/>
                        <a:pt x="2499317" y="2954166"/>
                      </a:cubicBezTo>
                      <a:cubicBezTo>
                        <a:pt x="2449549" y="2903408"/>
                        <a:pt x="2462151" y="2804007"/>
                        <a:pt x="2521014" y="2753027"/>
                      </a:cubicBezTo>
                      <a:cubicBezTo>
                        <a:pt x="2561003" y="2718393"/>
                        <a:pt x="2614554" y="2708748"/>
                        <a:pt x="2661444" y="2725347"/>
                      </a:cubicBezTo>
                      <a:lnTo>
                        <a:pt x="2695222" y="2691569"/>
                      </a:lnTo>
                      <a:lnTo>
                        <a:pt x="2669947" y="2666294"/>
                      </a:lnTo>
                      <a:lnTo>
                        <a:pt x="2810390" y="2469612"/>
                      </a:lnTo>
                      <a:lnTo>
                        <a:pt x="2809356" y="2468579"/>
                      </a:lnTo>
                      <a:lnTo>
                        <a:pt x="2815551" y="2462385"/>
                      </a:lnTo>
                      <a:lnTo>
                        <a:pt x="2826559" y="2446968"/>
                      </a:lnTo>
                      <a:lnTo>
                        <a:pt x="2831882" y="2446053"/>
                      </a:lnTo>
                      <a:lnTo>
                        <a:pt x="3356925" y="1921010"/>
                      </a:lnTo>
                      <a:lnTo>
                        <a:pt x="3353603" y="1917688"/>
                      </a:lnTo>
                      <a:lnTo>
                        <a:pt x="3197545" y="1761630"/>
                      </a:lnTo>
                      <a:lnTo>
                        <a:pt x="3197544" y="1761631"/>
                      </a:lnTo>
                      <a:lnTo>
                        <a:pt x="3006461" y="1570547"/>
                      </a:lnTo>
                      <a:lnTo>
                        <a:pt x="2971434" y="1535520"/>
                      </a:lnTo>
                      <a:lnTo>
                        <a:pt x="2813706" y="1377793"/>
                      </a:lnTo>
                      <a:lnTo>
                        <a:pt x="2812338" y="1379161"/>
                      </a:lnTo>
                      <a:lnTo>
                        <a:pt x="2619582" y="1186405"/>
                      </a:lnTo>
                      <a:lnTo>
                        <a:pt x="2586227" y="1153050"/>
                      </a:lnTo>
                      <a:lnTo>
                        <a:pt x="2430017" y="996839"/>
                      </a:lnTo>
                      <a:lnTo>
                        <a:pt x="2429101" y="997755"/>
                      </a:lnTo>
                      <a:lnTo>
                        <a:pt x="2247376" y="816030"/>
                      </a:lnTo>
                      <a:lnTo>
                        <a:pt x="2194721" y="868684"/>
                      </a:lnTo>
                      <a:lnTo>
                        <a:pt x="2169629" y="843592"/>
                      </a:lnTo>
                      <a:lnTo>
                        <a:pt x="2012511" y="1000710"/>
                      </a:lnTo>
                      <a:lnTo>
                        <a:pt x="1948715" y="936915"/>
                      </a:lnTo>
                      <a:lnTo>
                        <a:pt x="1776261" y="1109369"/>
                      </a:lnTo>
                      <a:lnTo>
                        <a:pt x="1741234" y="1144396"/>
                      </a:lnTo>
                      <a:lnTo>
                        <a:pt x="1585176" y="1300453"/>
                      </a:lnTo>
                      <a:lnTo>
                        <a:pt x="1550150" y="1335480"/>
                      </a:lnTo>
                      <a:lnTo>
                        <a:pt x="1394093" y="1491537"/>
                      </a:lnTo>
                      <a:lnTo>
                        <a:pt x="1359065" y="1526564"/>
                      </a:lnTo>
                      <a:lnTo>
                        <a:pt x="1201338" y="1684291"/>
                      </a:lnTo>
                      <a:lnTo>
                        <a:pt x="1202706" y="1685660"/>
                      </a:lnTo>
                      <a:lnTo>
                        <a:pt x="1009951" y="1878416"/>
                      </a:lnTo>
                      <a:lnTo>
                        <a:pt x="976596" y="1911771"/>
                      </a:lnTo>
                      <a:lnTo>
                        <a:pt x="820385" y="2067981"/>
                      </a:lnTo>
                      <a:lnTo>
                        <a:pt x="821301" y="2068897"/>
                      </a:lnTo>
                      <a:lnTo>
                        <a:pt x="612116" y="2278081"/>
                      </a:lnTo>
                      <a:lnTo>
                        <a:pt x="673628" y="2339593"/>
                      </a:lnTo>
                      <a:lnTo>
                        <a:pt x="567426" y="2445795"/>
                      </a:lnTo>
                      <a:lnTo>
                        <a:pt x="672230" y="2550598"/>
                      </a:lnTo>
                      <a:lnTo>
                        <a:pt x="566028" y="2656800"/>
                      </a:lnTo>
                      <a:lnTo>
                        <a:pt x="0" y="2090772"/>
                      </a:lnTo>
                      <a:lnTo>
                        <a:pt x="106202" y="1984570"/>
                      </a:lnTo>
                      <a:lnTo>
                        <a:pt x="211005" y="2089373"/>
                      </a:lnTo>
                      <a:lnTo>
                        <a:pt x="317206" y="1983171"/>
                      </a:lnTo>
                      <a:lnTo>
                        <a:pt x="386005" y="2051970"/>
                      </a:lnTo>
                      <a:lnTo>
                        <a:pt x="558644" y="1879331"/>
                      </a:lnTo>
                      <a:lnTo>
                        <a:pt x="557729" y="1878415"/>
                      </a:lnTo>
                      <a:lnTo>
                        <a:pt x="750485" y="1685660"/>
                      </a:lnTo>
                      <a:lnTo>
                        <a:pt x="783839" y="1652305"/>
                      </a:lnTo>
                      <a:lnTo>
                        <a:pt x="943239" y="1492905"/>
                      </a:lnTo>
                      <a:lnTo>
                        <a:pt x="941871" y="1491537"/>
                      </a:lnTo>
                      <a:lnTo>
                        <a:pt x="1132954" y="1300453"/>
                      </a:lnTo>
                      <a:lnTo>
                        <a:pt x="1167982" y="1265426"/>
                      </a:lnTo>
                      <a:lnTo>
                        <a:pt x="1324039" y="1109369"/>
                      </a:lnTo>
                      <a:lnTo>
                        <a:pt x="1359065" y="1074342"/>
                      </a:lnTo>
                      <a:lnTo>
                        <a:pt x="1515123" y="918285"/>
                      </a:lnTo>
                      <a:lnTo>
                        <a:pt x="1550150" y="883258"/>
                      </a:lnTo>
                      <a:lnTo>
                        <a:pt x="1722604" y="710804"/>
                      </a:lnTo>
                      <a:lnTo>
                        <a:pt x="1656089" y="644289"/>
                      </a:lnTo>
                      <a:lnTo>
                        <a:pt x="1813208" y="487170"/>
                      </a:lnTo>
                      <a:lnTo>
                        <a:pt x="1788115" y="462078"/>
                      </a:lnTo>
                      <a:lnTo>
                        <a:pt x="1817021" y="433172"/>
                      </a:lnTo>
                      <a:lnTo>
                        <a:pt x="1638436" y="254587"/>
                      </a:lnTo>
                      <a:lnTo>
                        <a:pt x="1893022" y="0"/>
                      </a:lnTo>
                      <a:lnTo>
                        <a:pt x="1948799" y="55777"/>
                      </a:lnTo>
                      <a:lnTo>
                        <a:pt x="2421315" y="82732"/>
                      </a:lnTo>
                      <a:lnTo>
                        <a:pt x="2424216" y="79831"/>
                      </a:lnTo>
                      <a:lnTo>
                        <a:pt x="2449269" y="10488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48" name="Rectangle 41">
                  <a:extLst>
                    <a:ext uri="{FF2B5EF4-FFF2-40B4-BE49-F238E27FC236}">
                      <a16:creationId xmlns:a16="http://schemas.microsoft.com/office/drawing/2014/main" id="{236F7F81-9881-D553-D54B-EFA8728E1251}"/>
                    </a:ext>
                  </a:extLst>
                </p:cNvPr>
                <p:cNvSpPr>
                  <a:spLocks/>
                </p:cNvSpPr>
                <p:nvPr/>
              </p:nvSpPr>
              <p:spPr>
                <a:xfrm rot="19192674">
                  <a:off x="926950" y="2109352"/>
                  <a:ext cx="360000" cy="360000"/>
                </a:xfrm>
                <a:custGeom>
                  <a:avLst/>
                  <a:gdLst/>
                  <a:ahLst/>
                  <a:cxnLst/>
                  <a:rect l="l" t="t" r="r" b="b"/>
                  <a:pathLst>
                    <a:path w="3888423" h="3970014">
                      <a:moveTo>
                        <a:pt x="1259577" y="2471243"/>
                      </a:moveTo>
                      <a:cubicBezTo>
                        <a:pt x="1293292" y="2471243"/>
                        <a:pt x="1320623" y="2543205"/>
                        <a:pt x="1320623" y="2631975"/>
                      </a:cubicBezTo>
                      <a:cubicBezTo>
                        <a:pt x="1320623" y="2720745"/>
                        <a:pt x="1293292" y="2792707"/>
                        <a:pt x="1259577" y="2792707"/>
                      </a:cubicBezTo>
                      <a:cubicBezTo>
                        <a:pt x="1225862" y="2792707"/>
                        <a:pt x="1198531" y="2720745"/>
                        <a:pt x="1198531" y="2631975"/>
                      </a:cubicBezTo>
                      <a:cubicBezTo>
                        <a:pt x="1198531" y="2543205"/>
                        <a:pt x="1225862" y="2471243"/>
                        <a:pt x="1259577" y="2471243"/>
                      </a:cubicBezTo>
                      <a:close/>
                      <a:moveTo>
                        <a:pt x="1710471" y="2470362"/>
                      </a:moveTo>
                      <a:cubicBezTo>
                        <a:pt x="1741030" y="2470028"/>
                        <a:pt x="1768823" y="2488083"/>
                        <a:pt x="1781169" y="2516203"/>
                      </a:cubicBezTo>
                      <a:cubicBezTo>
                        <a:pt x="1793845" y="2545068"/>
                        <a:pt x="1787700" y="2578742"/>
                        <a:pt x="1765642" y="2601268"/>
                      </a:cubicBezTo>
                      <a:cubicBezTo>
                        <a:pt x="1750827" y="2616399"/>
                        <a:pt x="1730831" y="2624459"/>
                        <a:pt x="1710472" y="2623745"/>
                      </a:cubicBezTo>
                      <a:close/>
                      <a:moveTo>
                        <a:pt x="2456093" y="2374056"/>
                      </a:moveTo>
                      <a:lnTo>
                        <a:pt x="2456093" y="2889893"/>
                      </a:lnTo>
                      <a:lnTo>
                        <a:pt x="2566690" y="2889893"/>
                      </a:lnTo>
                      <a:lnTo>
                        <a:pt x="2566690" y="2706284"/>
                      </a:lnTo>
                      <a:lnTo>
                        <a:pt x="2632197" y="2884955"/>
                      </a:lnTo>
                      <a:lnTo>
                        <a:pt x="2635843" y="2883618"/>
                      </a:lnTo>
                      <a:lnTo>
                        <a:pt x="2635843" y="2889893"/>
                      </a:lnTo>
                      <a:lnTo>
                        <a:pt x="2746439" y="2889893"/>
                      </a:lnTo>
                      <a:lnTo>
                        <a:pt x="2746439" y="2374056"/>
                      </a:lnTo>
                      <a:lnTo>
                        <a:pt x="2635843" y="2374056"/>
                      </a:lnTo>
                      <a:lnTo>
                        <a:pt x="2635843" y="2573614"/>
                      </a:lnTo>
                      <a:lnTo>
                        <a:pt x="2566690" y="2385000"/>
                      </a:lnTo>
                      <a:lnTo>
                        <a:pt x="2566690" y="2374056"/>
                      </a:lnTo>
                      <a:close/>
                      <a:moveTo>
                        <a:pt x="2032426" y="2374056"/>
                      </a:moveTo>
                      <a:lnTo>
                        <a:pt x="2032426" y="2889895"/>
                      </a:lnTo>
                      <a:lnTo>
                        <a:pt x="2115405" y="2889895"/>
                      </a:lnTo>
                      <a:lnTo>
                        <a:pt x="2143023" y="2889895"/>
                      </a:lnTo>
                      <a:lnTo>
                        <a:pt x="2308949" y="2889895"/>
                      </a:lnTo>
                      <a:lnTo>
                        <a:pt x="2308949" y="2779299"/>
                      </a:lnTo>
                      <a:lnTo>
                        <a:pt x="2143023" y="2779299"/>
                      </a:lnTo>
                      <a:lnTo>
                        <a:pt x="2143023" y="2686401"/>
                      </a:lnTo>
                      <a:lnTo>
                        <a:pt x="2308949" y="2686401"/>
                      </a:lnTo>
                      <a:lnTo>
                        <a:pt x="2308949" y="2575804"/>
                      </a:lnTo>
                      <a:lnTo>
                        <a:pt x="2143023" y="2575804"/>
                      </a:lnTo>
                      <a:lnTo>
                        <a:pt x="2143023" y="2484653"/>
                      </a:lnTo>
                      <a:lnTo>
                        <a:pt x="2308949" y="2484653"/>
                      </a:lnTo>
                      <a:lnTo>
                        <a:pt x="2308949" y="2374056"/>
                      </a:lnTo>
                      <a:lnTo>
                        <a:pt x="2143023" y="2374056"/>
                      </a:lnTo>
                      <a:lnTo>
                        <a:pt x="2115405" y="2374056"/>
                      </a:lnTo>
                      <a:close/>
                      <a:moveTo>
                        <a:pt x="1259577" y="2374056"/>
                      </a:moveTo>
                      <a:cubicBezTo>
                        <a:pt x="1172187" y="2374056"/>
                        <a:pt x="1101344" y="2489530"/>
                        <a:pt x="1101344" y="2631975"/>
                      </a:cubicBezTo>
                      <a:cubicBezTo>
                        <a:pt x="1101344" y="2774420"/>
                        <a:pt x="1172187" y="2889894"/>
                        <a:pt x="1259577" y="2889894"/>
                      </a:cubicBezTo>
                      <a:cubicBezTo>
                        <a:pt x="1346967" y="2889894"/>
                        <a:pt x="1417810" y="2774420"/>
                        <a:pt x="1417810" y="2631975"/>
                      </a:cubicBezTo>
                      <a:cubicBezTo>
                        <a:pt x="1417810" y="2489530"/>
                        <a:pt x="1346967" y="2374056"/>
                        <a:pt x="1259577" y="2374056"/>
                      </a:cubicBezTo>
                      <a:close/>
                      <a:moveTo>
                        <a:pt x="1599876" y="2366688"/>
                      </a:moveTo>
                      <a:lnTo>
                        <a:pt x="1599875" y="2882524"/>
                      </a:lnTo>
                      <a:lnTo>
                        <a:pt x="1710472" y="2882525"/>
                      </a:lnTo>
                      <a:lnTo>
                        <a:pt x="1710472" y="2723975"/>
                      </a:lnTo>
                      <a:cubicBezTo>
                        <a:pt x="1757507" y="2725624"/>
                        <a:pt x="1803701" y="2707003"/>
                        <a:pt x="1837929" y="2672047"/>
                      </a:cubicBezTo>
                      <a:cubicBezTo>
                        <a:pt x="1888884" y="2620006"/>
                        <a:pt x="1903084" y="2542214"/>
                        <a:pt x="1873801" y="2475527"/>
                      </a:cubicBezTo>
                      <a:cubicBezTo>
                        <a:pt x="1845275" y="2410565"/>
                        <a:pt x="1781067" y="2368851"/>
                        <a:pt x="1710472" y="2369624"/>
                      </a:cubicBezTo>
                      <a:lnTo>
                        <a:pt x="1710471" y="2366688"/>
                      </a:lnTo>
                      <a:close/>
                      <a:moveTo>
                        <a:pt x="920754" y="2169815"/>
                      </a:moveTo>
                      <a:lnTo>
                        <a:pt x="3008986" y="2169815"/>
                      </a:lnTo>
                      <a:lnTo>
                        <a:pt x="3008986" y="3105919"/>
                      </a:lnTo>
                      <a:lnTo>
                        <a:pt x="920754" y="3105919"/>
                      </a:lnTo>
                      <a:close/>
                      <a:moveTo>
                        <a:pt x="632722" y="1985007"/>
                      </a:moveTo>
                      <a:lnTo>
                        <a:pt x="632722" y="3321943"/>
                      </a:lnTo>
                      <a:lnTo>
                        <a:pt x="3297018" y="3321943"/>
                      </a:lnTo>
                      <a:lnTo>
                        <a:pt x="3297018" y="1985007"/>
                      </a:lnTo>
                      <a:close/>
                      <a:moveTo>
                        <a:pt x="2657019" y="761679"/>
                      </a:moveTo>
                      <a:lnTo>
                        <a:pt x="2760733" y="1606387"/>
                      </a:lnTo>
                      <a:lnTo>
                        <a:pt x="2761762" y="1614761"/>
                      </a:lnTo>
                      <a:lnTo>
                        <a:pt x="2762330" y="1614691"/>
                      </a:lnTo>
                      <a:cubicBezTo>
                        <a:pt x="2780335" y="1740615"/>
                        <a:pt x="2862522" y="1833408"/>
                        <a:pt x="2948897" y="1824230"/>
                      </a:cubicBezTo>
                      <a:cubicBezTo>
                        <a:pt x="3036464" y="1814924"/>
                        <a:pt x="3095979" y="1704243"/>
                        <a:pt x="3083047" y="1575312"/>
                      </a:cubicBezTo>
                      <a:lnTo>
                        <a:pt x="3083347" y="1575275"/>
                      </a:lnTo>
                      <a:lnTo>
                        <a:pt x="2983448" y="761679"/>
                      </a:lnTo>
                      <a:close/>
                      <a:moveTo>
                        <a:pt x="2205921" y="761679"/>
                      </a:moveTo>
                      <a:lnTo>
                        <a:pt x="2264137" y="1594263"/>
                      </a:lnTo>
                      <a:cubicBezTo>
                        <a:pt x="2264333" y="1597068"/>
                        <a:pt x="2264530" y="1599874"/>
                        <a:pt x="2264726" y="1602679"/>
                      </a:cubicBezTo>
                      <a:lnTo>
                        <a:pt x="2265297" y="1602640"/>
                      </a:lnTo>
                      <a:cubicBezTo>
                        <a:pt x="2276686" y="1729333"/>
                        <a:pt x="2353905" y="1826300"/>
                        <a:pt x="2440641" y="1821655"/>
                      </a:cubicBezTo>
                      <a:cubicBezTo>
                        <a:pt x="2528577" y="1816945"/>
                        <a:pt x="2593802" y="1709530"/>
                        <a:pt x="2587636" y="1580099"/>
                      </a:cubicBezTo>
                      <a:lnTo>
                        <a:pt x="2587937" y="1580078"/>
                      </a:lnTo>
                      <a:lnTo>
                        <a:pt x="2530706" y="761679"/>
                      </a:lnTo>
                      <a:close/>
                      <a:moveTo>
                        <a:pt x="1761700" y="761679"/>
                      </a:moveTo>
                      <a:cubicBezTo>
                        <a:pt x="1761699" y="1032443"/>
                        <a:pt x="1761699" y="1303208"/>
                        <a:pt x="1761698" y="1573972"/>
                      </a:cubicBezTo>
                      <a:lnTo>
                        <a:pt x="1761698" y="1582410"/>
                      </a:lnTo>
                      <a:lnTo>
                        <a:pt x="1762270" y="1582410"/>
                      </a:lnTo>
                      <a:cubicBezTo>
                        <a:pt x="1764795" y="1709590"/>
                        <a:pt x="1835062" y="1811707"/>
                        <a:pt x="1921910" y="1813122"/>
                      </a:cubicBezTo>
                      <a:cubicBezTo>
                        <a:pt x="2009960" y="1814558"/>
                        <a:pt x="2082519" y="1711955"/>
                        <a:pt x="2085398" y="1582410"/>
                      </a:cubicBezTo>
                      <a:lnTo>
                        <a:pt x="2085698" y="1582410"/>
                      </a:lnTo>
                      <a:cubicBezTo>
                        <a:pt x="2085698" y="1308834"/>
                        <a:pt x="2085698" y="1035256"/>
                        <a:pt x="2085696" y="761679"/>
                      </a:cubicBezTo>
                      <a:close/>
                      <a:moveTo>
                        <a:pt x="3411320" y="761678"/>
                      </a:moveTo>
                      <a:lnTo>
                        <a:pt x="3078803" y="761679"/>
                      </a:lnTo>
                      <a:lnTo>
                        <a:pt x="3277545" y="1622538"/>
                      </a:lnTo>
                      <a:lnTo>
                        <a:pt x="3279443" y="1630759"/>
                      </a:lnTo>
                      <a:lnTo>
                        <a:pt x="3280000" y="1630631"/>
                      </a:lnTo>
                      <a:cubicBezTo>
                        <a:pt x="3311069" y="1753983"/>
                        <a:pt x="3402507" y="1837676"/>
                        <a:pt x="3487448" y="1819520"/>
                      </a:cubicBezTo>
                      <a:cubicBezTo>
                        <a:pt x="3573564" y="1801112"/>
                        <a:pt x="3621183" y="1684815"/>
                        <a:pt x="3594846" y="1557943"/>
                      </a:cubicBezTo>
                      <a:lnTo>
                        <a:pt x="3595140" y="1557876"/>
                      </a:lnTo>
                      <a:close/>
                      <a:moveTo>
                        <a:pt x="1633002" y="761678"/>
                      </a:moveTo>
                      <a:lnTo>
                        <a:pt x="1308563" y="761679"/>
                      </a:lnTo>
                      <a:lnTo>
                        <a:pt x="1266057" y="1572672"/>
                      </a:lnTo>
                      <a:lnTo>
                        <a:pt x="1265616" y="1581099"/>
                      </a:lnTo>
                      <a:lnTo>
                        <a:pt x="1266187" y="1581128"/>
                      </a:lnTo>
                      <a:cubicBezTo>
                        <a:pt x="1262052" y="1708267"/>
                        <a:pt x="1326878" y="1813921"/>
                        <a:pt x="1413534" y="1819881"/>
                      </a:cubicBezTo>
                      <a:cubicBezTo>
                        <a:pt x="1501387" y="1825922"/>
                        <a:pt x="1579217" y="1727257"/>
                        <a:pt x="1588872" y="1598040"/>
                      </a:cubicBezTo>
                      <a:lnTo>
                        <a:pt x="1589172" y="1598055"/>
                      </a:lnTo>
                      <a:close/>
                      <a:moveTo>
                        <a:pt x="863949" y="761678"/>
                      </a:moveTo>
                      <a:lnTo>
                        <a:pt x="765078" y="1566901"/>
                      </a:lnTo>
                      <a:lnTo>
                        <a:pt x="764050" y="1575275"/>
                      </a:lnTo>
                      <a:lnTo>
                        <a:pt x="764617" y="1575345"/>
                      </a:lnTo>
                      <a:cubicBezTo>
                        <a:pt x="751624" y="1701884"/>
                        <a:pt x="808922" y="1811803"/>
                        <a:pt x="894951" y="1823794"/>
                      </a:cubicBezTo>
                      <a:cubicBezTo>
                        <a:pt x="982168" y="1835949"/>
                        <a:pt x="1066691" y="1742953"/>
                        <a:pt x="1085336" y="1614724"/>
                      </a:cubicBezTo>
                      <a:lnTo>
                        <a:pt x="1085635" y="1614761"/>
                      </a:lnTo>
                      <a:lnTo>
                        <a:pt x="1190378" y="761679"/>
                      </a:lnTo>
                      <a:close/>
                      <a:moveTo>
                        <a:pt x="295535" y="441623"/>
                      </a:moveTo>
                      <a:lnTo>
                        <a:pt x="3583899" y="441623"/>
                      </a:lnTo>
                      <a:cubicBezTo>
                        <a:pt x="3610412" y="441623"/>
                        <a:pt x="3631905" y="463116"/>
                        <a:pt x="3631905" y="489629"/>
                      </a:cubicBezTo>
                      <a:lnTo>
                        <a:pt x="3631905" y="655863"/>
                      </a:lnTo>
                      <a:lnTo>
                        <a:pt x="3884522" y="1666330"/>
                      </a:lnTo>
                      <a:cubicBezTo>
                        <a:pt x="3909974" y="1748325"/>
                        <a:pt x="3809191" y="1900953"/>
                        <a:pt x="3631905" y="1666330"/>
                      </a:cubicBezTo>
                      <a:lnTo>
                        <a:pt x="3631905" y="3970014"/>
                      </a:lnTo>
                      <a:lnTo>
                        <a:pt x="247529" y="3970014"/>
                      </a:lnTo>
                      <a:lnTo>
                        <a:pt x="247529" y="1768425"/>
                      </a:lnTo>
                      <a:cubicBezTo>
                        <a:pt x="263724" y="1795996"/>
                        <a:pt x="288366" y="1813812"/>
                        <a:pt x="317369" y="1820473"/>
                      </a:cubicBezTo>
                      <a:cubicBezTo>
                        <a:pt x="403196" y="1840184"/>
                        <a:pt x="495502" y="1754908"/>
                        <a:pt x="525251" y="1628793"/>
                      </a:cubicBezTo>
                      <a:lnTo>
                        <a:pt x="525545" y="1628855"/>
                      </a:lnTo>
                      <a:lnTo>
                        <a:pt x="709866" y="761679"/>
                      </a:lnTo>
                      <a:lnTo>
                        <a:pt x="378634" y="761679"/>
                      </a:lnTo>
                      <a:lnTo>
                        <a:pt x="210380" y="1553239"/>
                      </a:lnTo>
                      <a:lnTo>
                        <a:pt x="208625" y="1561492"/>
                      </a:lnTo>
                      <a:lnTo>
                        <a:pt x="209185" y="1561611"/>
                      </a:lnTo>
                      <a:cubicBezTo>
                        <a:pt x="202164" y="1598200"/>
                        <a:pt x="201274" y="1633895"/>
                        <a:pt x="207433" y="1666330"/>
                      </a:cubicBezTo>
                      <a:cubicBezTo>
                        <a:pt x="113985" y="1883037"/>
                        <a:pt x="-32319" y="1816968"/>
                        <a:pt x="6372" y="1666330"/>
                      </a:cubicBezTo>
                      <a:lnTo>
                        <a:pt x="249769" y="692744"/>
                      </a:lnTo>
                      <a:cubicBezTo>
                        <a:pt x="247993" y="689334"/>
                        <a:pt x="247529" y="685546"/>
                        <a:pt x="247529" y="681649"/>
                      </a:cubicBezTo>
                      <a:lnTo>
                        <a:pt x="247529" y="489629"/>
                      </a:lnTo>
                      <a:cubicBezTo>
                        <a:pt x="247529" y="463116"/>
                        <a:pt x="269022" y="441623"/>
                        <a:pt x="295535" y="441623"/>
                      </a:cubicBezTo>
                      <a:close/>
                      <a:moveTo>
                        <a:pt x="307785" y="0"/>
                      </a:moveTo>
                      <a:lnTo>
                        <a:pt x="3571649" y="0"/>
                      </a:lnTo>
                      <a:cubicBezTo>
                        <a:pt x="3604927" y="0"/>
                        <a:pt x="3631905" y="26978"/>
                        <a:pt x="3631905" y="60256"/>
                      </a:cubicBezTo>
                      <a:lnTo>
                        <a:pt x="3631905" y="301273"/>
                      </a:lnTo>
                      <a:cubicBezTo>
                        <a:pt x="3631905" y="334551"/>
                        <a:pt x="3604927" y="361529"/>
                        <a:pt x="3571649" y="361529"/>
                      </a:cubicBezTo>
                      <a:lnTo>
                        <a:pt x="307785" y="361529"/>
                      </a:lnTo>
                      <a:cubicBezTo>
                        <a:pt x="274507" y="361529"/>
                        <a:pt x="247529" y="334551"/>
                        <a:pt x="247529" y="301273"/>
                      </a:cubicBezTo>
                      <a:lnTo>
                        <a:pt x="247529" y="60256"/>
                      </a:lnTo>
                      <a:cubicBezTo>
                        <a:pt x="247529" y="26978"/>
                        <a:pt x="274507" y="0"/>
                        <a:pt x="307785"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49" name="Isosceles Triangle 3">
                  <a:extLst>
                    <a:ext uri="{FF2B5EF4-FFF2-40B4-BE49-F238E27FC236}">
                      <a16:creationId xmlns:a16="http://schemas.microsoft.com/office/drawing/2014/main" id="{8DDC5271-2227-6367-3EB1-6476E67D1BED}"/>
                    </a:ext>
                  </a:extLst>
                </p:cNvPr>
                <p:cNvSpPr>
                  <a:spLocks noChangeAspect="1"/>
                </p:cNvSpPr>
                <p:nvPr/>
              </p:nvSpPr>
              <p:spPr>
                <a:xfrm rot="2229245">
                  <a:off x="2616513" y="2030577"/>
                  <a:ext cx="359661" cy="360000"/>
                </a:xfrm>
                <a:custGeom>
                  <a:avLst/>
                  <a:gdLst/>
                  <a:ahLst/>
                  <a:cxnLst/>
                  <a:rect l="l" t="t" r="r" b="b"/>
                  <a:pathLst>
                    <a:path w="3935086" h="3938802">
                      <a:moveTo>
                        <a:pt x="1861742" y="3314001"/>
                      </a:moveTo>
                      <a:cubicBezTo>
                        <a:pt x="1921395" y="3314001"/>
                        <a:pt x="1969754" y="3362360"/>
                        <a:pt x="1969754" y="3422013"/>
                      </a:cubicBezTo>
                      <a:cubicBezTo>
                        <a:pt x="1969754" y="3481666"/>
                        <a:pt x="1921395" y="3530025"/>
                        <a:pt x="1861742" y="3530025"/>
                      </a:cubicBezTo>
                      <a:cubicBezTo>
                        <a:pt x="1802089" y="3530025"/>
                        <a:pt x="1753730" y="3481666"/>
                        <a:pt x="1753730" y="3422013"/>
                      </a:cubicBezTo>
                      <a:cubicBezTo>
                        <a:pt x="1753730" y="3362360"/>
                        <a:pt x="1802089" y="3314001"/>
                        <a:pt x="1861742" y="3314001"/>
                      </a:cubicBezTo>
                      <a:close/>
                      <a:moveTo>
                        <a:pt x="2097646" y="2118753"/>
                      </a:moveTo>
                      <a:lnTo>
                        <a:pt x="2097646" y="2478753"/>
                      </a:lnTo>
                      <a:lnTo>
                        <a:pt x="2457646" y="2478753"/>
                      </a:lnTo>
                      <a:lnTo>
                        <a:pt x="2457646" y="2118753"/>
                      </a:lnTo>
                      <a:close/>
                      <a:moveTo>
                        <a:pt x="1476536" y="2118753"/>
                      </a:moveTo>
                      <a:lnTo>
                        <a:pt x="1476536" y="2478753"/>
                      </a:lnTo>
                      <a:lnTo>
                        <a:pt x="1836536" y="2478753"/>
                      </a:lnTo>
                      <a:lnTo>
                        <a:pt x="1836536" y="2118753"/>
                      </a:lnTo>
                      <a:close/>
                      <a:moveTo>
                        <a:pt x="2097646" y="1539638"/>
                      </a:moveTo>
                      <a:lnTo>
                        <a:pt x="2097646" y="1899638"/>
                      </a:lnTo>
                      <a:lnTo>
                        <a:pt x="2457646" y="1899638"/>
                      </a:lnTo>
                      <a:lnTo>
                        <a:pt x="2457646" y="1539638"/>
                      </a:lnTo>
                      <a:close/>
                      <a:moveTo>
                        <a:pt x="1476536" y="1539638"/>
                      </a:moveTo>
                      <a:lnTo>
                        <a:pt x="1476536" y="1899638"/>
                      </a:lnTo>
                      <a:lnTo>
                        <a:pt x="1836536" y="1899638"/>
                      </a:lnTo>
                      <a:lnTo>
                        <a:pt x="1836536" y="1539638"/>
                      </a:lnTo>
                      <a:close/>
                      <a:moveTo>
                        <a:pt x="1989788" y="770570"/>
                      </a:moveTo>
                      <a:lnTo>
                        <a:pt x="3429788" y="1850570"/>
                      </a:lnTo>
                      <a:lnTo>
                        <a:pt x="3430108" y="1850570"/>
                      </a:lnTo>
                      <a:lnTo>
                        <a:pt x="3430108" y="3938802"/>
                      </a:lnTo>
                      <a:lnTo>
                        <a:pt x="2265771" y="3938802"/>
                      </a:lnTo>
                      <a:lnTo>
                        <a:pt x="2265771" y="2786674"/>
                      </a:lnTo>
                      <a:lnTo>
                        <a:pt x="1669844" y="2786674"/>
                      </a:lnTo>
                      <a:lnTo>
                        <a:pt x="1669844" y="3938802"/>
                      </a:lnTo>
                      <a:lnTo>
                        <a:pt x="549788" y="3938802"/>
                      </a:lnTo>
                      <a:lnTo>
                        <a:pt x="549788" y="1850570"/>
                      </a:lnTo>
                      <a:close/>
                      <a:moveTo>
                        <a:pt x="1969233" y="1003"/>
                      </a:moveTo>
                      <a:cubicBezTo>
                        <a:pt x="1995162" y="-2644"/>
                        <a:pt x="2022483" y="3601"/>
                        <a:pt x="2045048" y="20601"/>
                      </a:cubicBezTo>
                      <a:lnTo>
                        <a:pt x="3894333" y="1413834"/>
                      </a:lnTo>
                      <a:cubicBezTo>
                        <a:pt x="3939464" y="1447835"/>
                        <a:pt x="3948486" y="1511986"/>
                        <a:pt x="3914485" y="1557117"/>
                      </a:cubicBezTo>
                      <a:lnTo>
                        <a:pt x="3756006" y="1767472"/>
                      </a:lnTo>
                      <a:cubicBezTo>
                        <a:pt x="3722004" y="1812603"/>
                        <a:pt x="3657854" y="1821626"/>
                        <a:pt x="3612722" y="1787625"/>
                      </a:cubicBezTo>
                      <a:lnTo>
                        <a:pt x="1967544" y="548164"/>
                      </a:lnTo>
                      <a:lnTo>
                        <a:pt x="322364" y="1787626"/>
                      </a:lnTo>
                      <a:cubicBezTo>
                        <a:pt x="277233" y="1821627"/>
                        <a:pt x="213082" y="1812604"/>
                        <a:pt x="179080" y="1767473"/>
                      </a:cubicBezTo>
                      <a:lnTo>
                        <a:pt x="20601" y="1557118"/>
                      </a:lnTo>
                      <a:cubicBezTo>
                        <a:pt x="-13400" y="1511987"/>
                        <a:pt x="-4378" y="1447836"/>
                        <a:pt x="40754" y="1413835"/>
                      </a:cubicBezTo>
                      <a:lnTo>
                        <a:pt x="1890038" y="20602"/>
                      </a:lnTo>
                      <a:cubicBezTo>
                        <a:pt x="1912604" y="3602"/>
                        <a:pt x="1939924" y="-2643"/>
                        <a:pt x="1965854" y="1004"/>
                      </a:cubicBezTo>
                      <a:lnTo>
                        <a:pt x="1967542" y="1586"/>
                      </a:lnTo>
                      <a:cubicBezTo>
                        <a:pt x="1968071" y="1171"/>
                        <a:pt x="1968652" y="1085"/>
                        <a:pt x="1969233" y="100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grpSp>
          <p:grpSp>
            <p:nvGrpSpPr>
              <p:cNvPr id="23" name="Group 22">
                <a:extLst>
                  <a:ext uri="{FF2B5EF4-FFF2-40B4-BE49-F238E27FC236}">
                    <a16:creationId xmlns:a16="http://schemas.microsoft.com/office/drawing/2014/main" id="{F090918C-3E17-422E-2792-32DF89F15115}"/>
                  </a:ext>
                </a:extLst>
              </p:cNvPr>
              <p:cNvGrpSpPr/>
              <p:nvPr/>
            </p:nvGrpSpPr>
            <p:grpSpPr>
              <a:xfrm rot="4990866">
                <a:off x="2464466" y="2788531"/>
                <a:ext cx="2049224" cy="852218"/>
                <a:chOff x="926950" y="1617134"/>
                <a:chExt cx="2049224" cy="852218"/>
              </a:xfrm>
              <a:grpFill/>
            </p:grpSpPr>
            <p:sp>
              <p:nvSpPr>
                <p:cNvPr id="38" name="Rectangle 14">
                  <a:extLst>
                    <a:ext uri="{FF2B5EF4-FFF2-40B4-BE49-F238E27FC236}">
                      <a16:creationId xmlns:a16="http://schemas.microsoft.com/office/drawing/2014/main" id="{653C043B-F8E7-441D-3377-F583FCA852C1}"/>
                    </a:ext>
                  </a:extLst>
                </p:cNvPr>
                <p:cNvSpPr/>
                <p:nvPr/>
              </p:nvSpPr>
              <p:spPr>
                <a:xfrm rot="19949266">
                  <a:off x="1199615" y="1717912"/>
                  <a:ext cx="531261" cy="531261"/>
                </a:xfrm>
                <a:custGeom>
                  <a:avLst/>
                  <a:gdLst/>
                  <a:ahLst/>
                  <a:cxnLst/>
                  <a:rect l="l" t="t" r="r" b="b"/>
                  <a:pathLst>
                    <a:path w="3942192" h="3931865">
                      <a:moveTo>
                        <a:pt x="2826148" y="3448804"/>
                      </a:moveTo>
                      <a:lnTo>
                        <a:pt x="2826148" y="3556804"/>
                      </a:lnTo>
                      <a:lnTo>
                        <a:pt x="3042148" y="3556804"/>
                      </a:lnTo>
                      <a:lnTo>
                        <a:pt x="3042148" y="3448804"/>
                      </a:lnTo>
                      <a:close/>
                      <a:moveTo>
                        <a:pt x="890988" y="3448804"/>
                      </a:moveTo>
                      <a:lnTo>
                        <a:pt x="890988" y="3556804"/>
                      </a:lnTo>
                      <a:lnTo>
                        <a:pt x="1106988" y="3556804"/>
                      </a:lnTo>
                      <a:lnTo>
                        <a:pt x="1106988" y="3448804"/>
                      </a:lnTo>
                      <a:close/>
                      <a:moveTo>
                        <a:pt x="3528192" y="3439467"/>
                      </a:moveTo>
                      <a:lnTo>
                        <a:pt x="3528192" y="3547467"/>
                      </a:lnTo>
                      <a:lnTo>
                        <a:pt x="3744192" y="3547467"/>
                      </a:lnTo>
                      <a:lnTo>
                        <a:pt x="3744192" y="3439467"/>
                      </a:lnTo>
                      <a:close/>
                      <a:moveTo>
                        <a:pt x="198000" y="3439467"/>
                      </a:moveTo>
                      <a:lnTo>
                        <a:pt x="198000" y="3547467"/>
                      </a:lnTo>
                      <a:lnTo>
                        <a:pt x="414000" y="3547467"/>
                      </a:lnTo>
                      <a:lnTo>
                        <a:pt x="414000" y="3439467"/>
                      </a:lnTo>
                      <a:close/>
                      <a:moveTo>
                        <a:pt x="2826148" y="3206154"/>
                      </a:moveTo>
                      <a:lnTo>
                        <a:pt x="2826148" y="3314154"/>
                      </a:lnTo>
                      <a:lnTo>
                        <a:pt x="3042148" y="3314154"/>
                      </a:lnTo>
                      <a:lnTo>
                        <a:pt x="3042148" y="3206154"/>
                      </a:lnTo>
                      <a:close/>
                      <a:moveTo>
                        <a:pt x="890988" y="3206154"/>
                      </a:moveTo>
                      <a:lnTo>
                        <a:pt x="890988" y="3314154"/>
                      </a:lnTo>
                      <a:lnTo>
                        <a:pt x="1106988" y="3314154"/>
                      </a:lnTo>
                      <a:lnTo>
                        <a:pt x="1106988" y="3206154"/>
                      </a:lnTo>
                      <a:close/>
                      <a:moveTo>
                        <a:pt x="3528192" y="3196817"/>
                      </a:moveTo>
                      <a:lnTo>
                        <a:pt x="3528192" y="3304817"/>
                      </a:lnTo>
                      <a:lnTo>
                        <a:pt x="3744192" y="3304817"/>
                      </a:lnTo>
                      <a:lnTo>
                        <a:pt x="3744192" y="3196817"/>
                      </a:lnTo>
                      <a:close/>
                      <a:moveTo>
                        <a:pt x="198000" y="3196817"/>
                      </a:moveTo>
                      <a:lnTo>
                        <a:pt x="198000" y="3304817"/>
                      </a:lnTo>
                      <a:lnTo>
                        <a:pt x="414000" y="3304817"/>
                      </a:lnTo>
                      <a:lnTo>
                        <a:pt x="414000" y="3196817"/>
                      </a:lnTo>
                      <a:close/>
                      <a:moveTo>
                        <a:pt x="2070064" y="3046635"/>
                      </a:moveTo>
                      <a:lnTo>
                        <a:pt x="2070064" y="3154635"/>
                      </a:lnTo>
                      <a:lnTo>
                        <a:pt x="2286064" y="3154635"/>
                      </a:lnTo>
                      <a:lnTo>
                        <a:pt x="2286064" y="3046635"/>
                      </a:lnTo>
                      <a:close/>
                      <a:moveTo>
                        <a:pt x="1638016" y="3037298"/>
                      </a:moveTo>
                      <a:lnTo>
                        <a:pt x="1638016" y="3145298"/>
                      </a:lnTo>
                      <a:lnTo>
                        <a:pt x="1854016" y="3145298"/>
                      </a:lnTo>
                      <a:lnTo>
                        <a:pt x="1854016" y="3037298"/>
                      </a:lnTo>
                      <a:close/>
                      <a:moveTo>
                        <a:pt x="2826148" y="2963504"/>
                      </a:moveTo>
                      <a:lnTo>
                        <a:pt x="2826148" y="3071504"/>
                      </a:lnTo>
                      <a:lnTo>
                        <a:pt x="3042148" y="3071504"/>
                      </a:lnTo>
                      <a:lnTo>
                        <a:pt x="3042148" y="2963504"/>
                      </a:lnTo>
                      <a:close/>
                      <a:moveTo>
                        <a:pt x="890988" y="2963504"/>
                      </a:moveTo>
                      <a:lnTo>
                        <a:pt x="890988" y="3071504"/>
                      </a:lnTo>
                      <a:lnTo>
                        <a:pt x="1106988" y="3071504"/>
                      </a:lnTo>
                      <a:lnTo>
                        <a:pt x="1106988" y="2963504"/>
                      </a:lnTo>
                      <a:close/>
                      <a:moveTo>
                        <a:pt x="3528192" y="2954167"/>
                      </a:moveTo>
                      <a:lnTo>
                        <a:pt x="3528192" y="3062167"/>
                      </a:lnTo>
                      <a:lnTo>
                        <a:pt x="3744192" y="3062167"/>
                      </a:lnTo>
                      <a:lnTo>
                        <a:pt x="3744192" y="2954167"/>
                      </a:lnTo>
                      <a:close/>
                      <a:moveTo>
                        <a:pt x="198000" y="2954167"/>
                      </a:moveTo>
                      <a:lnTo>
                        <a:pt x="198000" y="3062167"/>
                      </a:lnTo>
                      <a:lnTo>
                        <a:pt x="414000" y="3062167"/>
                      </a:lnTo>
                      <a:lnTo>
                        <a:pt x="414000" y="2954167"/>
                      </a:lnTo>
                      <a:close/>
                      <a:moveTo>
                        <a:pt x="2070064" y="2803981"/>
                      </a:moveTo>
                      <a:lnTo>
                        <a:pt x="2070064" y="2911981"/>
                      </a:lnTo>
                      <a:lnTo>
                        <a:pt x="2286064" y="2911981"/>
                      </a:lnTo>
                      <a:lnTo>
                        <a:pt x="2286064" y="2803981"/>
                      </a:lnTo>
                      <a:close/>
                      <a:moveTo>
                        <a:pt x="1638016" y="2794644"/>
                      </a:moveTo>
                      <a:lnTo>
                        <a:pt x="1638016" y="2902644"/>
                      </a:lnTo>
                      <a:lnTo>
                        <a:pt x="1854016" y="2902644"/>
                      </a:lnTo>
                      <a:lnTo>
                        <a:pt x="1854016" y="2794644"/>
                      </a:lnTo>
                      <a:close/>
                      <a:moveTo>
                        <a:pt x="2826148" y="2720854"/>
                      </a:moveTo>
                      <a:lnTo>
                        <a:pt x="2826148" y="2828854"/>
                      </a:lnTo>
                      <a:lnTo>
                        <a:pt x="3042148" y="2828854"/>
                      </a:lnTo>
                      <a:lnTo>
                        <a:pt x="3042148" y="2720854"/>
                      </a:lnTo>
                      <a:close/>
                      <a:moveTo>
                        <a:pt x="890988" y="2720854"/>
                      </a:moveTo>
                      <a:lnTo>
                        <a:pt x="890988" y="2828854"/>
                      </a:lnTo>
                      <a:lnTo>
                        <a:pt x="1106988" y="2828854"/>
                      </a:lnTo>
                      <a:lnTo>
                        <a:pt x="1106988" y="2720854"/>
                      </a:lnTo>
                      <a:close/>
                      <a:moveTo>
                        <a:pt x="3528192" y="2711517"/>
                      </a:moveTo>
                      <a:lnTo>
                        <a:pt x="3528192" y="2819517"/>
                      </a:lnTo>
                      <a:lnTo>
                        <a:pt x="3744192" y="2819517"/>
                      </a:lnTo>
                      <a:lnTo>
                        <a:pt x="3744192" y="2711517"/>
                      </a:lnTo>
                      <a:close/>
                      <a:moveTo>
                        <a:pt x="198000" y="2711517"/>
                      </a:moveTo>
                      <a:lnTo>
                        <a:pt x="198000" y="2819517"/>
                      </a:lnTo>
                      <a:lnTo>
                        <a:pt x="414000" y="2819517"/>
                      </a:lnTo>
                      <a:lnTo>
                        <a:pt x="414000" y="2711517"/>
                      </a:lnTo>
                      <a:close/>
                      <a:moveTo>
                        <a:pt x="2070064" y="2561331"/>
                      </a:moveTo>
                      <a:lnTo>
                        <a:pt x="2070064" y="2669331"/>
                      </a:lnTo>
                      <a:lnTo>
                        <a:pt x="2286064" y="2669331"/>
                      </a:lnTo>
                      <a:lnTo>
                        <a:pt x="2286064" y="2561331"/>
                      </a:lnTo>
                      <a:close/>
                      <a:moveTo>
                        <a:pt x="1638016" y="2551994"/>
                      </a:moveTo>
                      <a:lnTo>
                        <a:pt x="1638016" y="2659994"/>
                      </a:lnTo>
                      <a:lnTo>
                        <a:pt x="1854016" y="2659994"/>
                      </a:lnTo>
                      <a:lnTo>
                        <a:pt x="1854016" y="2551994"/>
                      </a:lnTo>
                      <a:close/>
                      <a:moveTo>
                        <a:pt x="2826148" y="2478204"/>
                      </a:moveTo>
                      <a:lnTo>
                        <a:pt x="2826148" y="2586204"/>
                      </a:lnTo>
                      <a:lnTo>
                        <a:pt x="3042148" y="2586204"/>
                      </a:lnTo>
                      <a:lnTo>
                        <a:pt x="3042148" y="2478204"/>
                      </a:lnTo>
                      <a:close/>
                      <a:moveTo>
                        <a:pt x="890988" y="2478204"/>
                      </a:moveTo>
                      <a:lnTo>
                        <a:pt x="890988" y="2586204"/>
                      </a:lnTo>
                      <a:lnTo>
                        <a:pt x="1106988" y="2586204"/>
                      </a:lnTo>
                      <a:lnTo>
                        <a:pt x="1106988" y="2478204"/>
                      </a:lnTo>
                      <a:close/>
                      <a:moveTo>
                        <a:pt x="3528192" y="2468867"/>
                      </a:moveTo>
                      <a:lnTo>
                        <a:pt x="3528192" y="2576867"/>
                      </a:lnTo>
                      <a:lnTo>
                        <a:pt x="3744192" y="2576867"/>
                      </a:lnTo>
                      <a:lnTo>
                        <a:pt x="3744192" y="2468867"/>
                      </a:lnTo>
                      <a:close/>
                      <a:moveTo>
                        <a:pt x="198000" y="2468867"/>
                      </a:moveTo>
                      <a:lnTo>
                        <a:pt x="198000" y="2576867"/>
                      </a:lnTo>
                      <a:lnTo>
                        <a:pt x="414000" y="2576867"/>
                      </a:lnTo>
                      <a:lnTo>
                        <a:pt x="414000" y="2468867"/>
                      </a:lnTo>
                      <a:close/>
                      <a:moveTo>
                        <a:pt x="2070064" y="2318681"/>
                      </a:moveTo>
                      <a:lnTo>
                        <a:pt x="2070064" y="2426681"/>
                      </a:lnTo>
                      <a:lnTo>
                        <a:pt x="2286064" y="2426681"/>
                      </a:lnTo>
                      <a:lnTo>
                        <a:pt x="2286064" y="2318681"/>
                      </a:lnTo>
                      <a:close/>
                      <a:moveTo>
                        <a:pt x="1638016" y="2309344"/>
                      </a:moveTo>
                      <a:lnTo>
                        <a:pt x="1638016" y="2417344"/>
                      </a:lnTo>
                      <a:lnTo>
                        <a:pt x="1854016" y="2417344"/>
                      </a:lnTo>
                      <a:lnTo>
                        <a:pt x="1854016" y="2309344"/>
                      </a:lnTo>
                      <a:close/>
                      <a:moveTo>
                        <a:pt x="2826148" y="2235554"/>
                      </a:moveTo>
                      <a:lnTo>
                        <a:pt x="2826148" y="2343554"/>
                      </a:lnTo>
                      <a:lnTo>
                        <a:pt x="3042148" y="2343554"/>
                      </a:lnTo>
                      <a:lnTo>
                        <a:pt x="3042148" y="2235554"/>
                      </a:lnTo>
                      <a:close/>
                      <a:moveTo>
                        <a:pt x="890988" y="2235554"/>
                      </a:moveTo>
                      <a:lnTo>
                        <a:pt x="890988" y="2343554"/>
                      </a:lnTo>
                      <a:lnTo>
                        <a:pt x="1106988" y="2343554"/>
                      </a:lnTo>
                      <a:lnTo>
                        <a:pt x="1106988" y="2235554"/>
                      </a:lnTo>
                      <a:close/>
                      <a:moveTo>
                        <a:pt x="3528192" y="2226217"/>
                      </a:moveTo>
                      <a:lnTo>
                        <a:pt x="3528192" y="2334217"/>
                      </a:lnTo>
                      <a:lnTo>
                        <a:pt x="3744192" y="2334217"/>
                      </a:lnTo>
                      <a:lnTo>
                        <a:pt x="3744192" y="2226217"/>
                      </a:lnTo>
                      <a:close/>
                      <a:moveTo>
                        <a:pt x="198000" y="2226217"/>
                      </a:moveTo>
                      <a:lnTo>
                        <a:pt x="198000" y="2334217"/>
                      </a:lnTo>
                      <a:lnTo>
                        <a:pt x="414000" y="2334217"/>
                      </a:lnTo>
                      <a:lnTo>
                        <a:pt x="414000" y="2226217"/>
                      </a:lnTo>
                      <a:close/>
                      <a:moveTo>
                        <a:pt x="2070064" y="2076031"/>
                      </a:moveTo>
                      <a:lnTo>
                        <a:pt x="2070064" y="2184031"/>
                      </a:lnTo>
                      <a:lnTo>
                        <a:pt x="2286064" y="2184031"/>
                      </a:lnTo>
                      <a:lnTo>
                        <a:pt x="2286064" y="2076031"/>
                      </a:lnTo>
                      <a:close/>
                      <a:moveTo>
                        <a:pt x="1638016" y="2066694"/>
                      </a:moveTo>
                      <a:lnTo>
                        <a:pt x="1638016" y="2174694"/>
                      </a:lnTo>
                      <a:lnTo>
                        <a:pt x="1854016" y="2174694"/>
                      </a:lnTo>
                      <a:lnTo>
                        <a:pt x="1854016" y="2066694"/>
                      </a:lnTo>
                      <a:close/>
                      <a:moveTo>
                        <a:pt x="2826148" y="1992904"/>
                      </a:moveTo>
                      <a:lnTo>
                        <a:pt x="2826148" y="2100904"/>
                      </a:lnTo>
                      <a:lnTo>
                        <a:pt x="3042148" y="2100904"/>
                      </a:lnTo>
                      <a:lnTo>
                        <a:pt x="3042148" y="1992904"/>
                      </a:lnTo>
                      <a:close/>
                      <a:moveTo>
                        <a:pt x="890988" y="1992904"/>
                      </a:moveTo>
                      <a:lnTo>
                        <a:pt x="890988" y="2100904"/>
                      </a:lnTo>
                      <a:lnTo>
                        <a:pt x="1106988" y="2100904"/>
                      </a:lnTo>
                      <a:lnTo>
                        <a:pt x="1106988" y="1992904"/>
                      </a:lnTo>
                      <a:close/>
                      <a:moveTo>
                        <a:pt x="3528192" y="1983567"/>
                      </a:moveTo>
                      <a:lnTo>
                        <a:pt x="3528192" y="2091567"/>
                      </a:lnTo>
                      <a:lnTo>
                        <a:pt x="3744192" y="2091567"/>
                      </a:lnTo>
                      <a:lnTo>
                        <a:pt x="3744192" y="1983567"/>
                      </a:lnTo>
                      <a:close/>
                      <a:moveTo>
                        <a:pt x="198000" y="1983567"/>
                      </a:moveTo>
                      <a:lnTo>
                        <a:pt x="198000" y="2091567"/>
                      </a:lnTo>
                      <a:lnTo>
                        <a:pt x="414000" y="2091567"/>
                      </a:lnTo>
                      <a:lnTo>
                        <a:pt x="414000" y="1983567"/>
                      </a:lnTo>
                      <a:close/>
                      <a:moveTo>
                        <a:pt x="2070064" y="1833381"/>
                      </a:moveTo>
                      <a:lnTo>
                        <a:pt x="2070064" y="1941381"/>
                      </a:lnTo>
                      <a:lnTo>
                        <a:pt x="2286064" y="1941381"/>
                      </a:lnTo>
                      <a:lnTo>
                        <a:pt x="2286064" y="1833381"/>
                      </a:lnTo>
                      <a:close/>
                      <a:moveTo>
                        <a:pt x="1638016" y="1824044"/>
                      </a:moveTo>
                      <a:lnTo>
                        <a:pt x="1638016" y="1932044"/>
                      </a:lnTo>
                      <a:lnTo>
                        <a:pt x="1854016" y="1932044"/>
                      </a:lnTo>
                      <a:lnTo>
                        <a:pt x="1854016" y="1824044"/>
                      </a:lnTo>
                      <a:close/>
                      <a:moveTo>
                        <a:pt x="2826148" y="1750254"/>
                      </a:moveTo>
                      <a:lnTo>
                        <a:pt x="2826148" y="1858254"/>
                      </a:lnTo>
                      <a:lnTo>
                        <a:pt x="3042148" y="1858254"/>
                      </a:lnTo>
                      <a:lnTo>
                        <a:pt x="3042148" y="1750254"/>
                      </a:lnTo>
                      <a:close/>
                      <a:moveTo>
                        <a:pt x="890988" y="1750254"/>
                      </a:moveTo>
                      <a:lnTo>
                        <a:pt x="890988" y="1858254"/>
                      </a:lnTo>
                      <a:lnTo>
                        <a:pt x="1106988" y="1858254"/>
                      </a:lnTo>
                      <a:lnTo>
                        <a:pt x="1106988" y="1750254"/>
                      </a:lnTo>
                      <a:close/>
                      <a:moveTo>
                        <a:pt x="3528192" y="1740917"/>
                      </a:moveTo>
                      <a:lnTo>
                        <a:pt x="3528192" y="1848917"/>
                      </a:lnTo>
                      <a:lnTo>
                        <a:pt x="3744192" y="1848917"/>
                      </a:lnTo>
                      <a:lnTo>
                        <a:pt x="3744192" y="1740917"/>
                      </a:lnTo>
                      <a:close/>
                      <a:moveTo>
                        <a:pt x="198000" y="1740917"/>
                      </a:moveTo>
                      <a:lnTo>
                        <a:pt x="198000" y="1848917"/>
                      </a:lnTo>
                      <a:lnTo>
                        <a:pt x="414000" y="1848917"/>
                      </a:lnTo>
                      <a:lnTo>
                        <a:pt x="414000" y="1740917"/>
                      </a:lnTo>
                      <a:close/>
                      <a:moveTo>
                        <a:pt x="2070064" y="1590731"/>
                      </a:moveTo>
                      <a:lnTo>
                        <a:pt x="2070064" y="1698731"/>
                      </a:lnTo>
                      <a:lnTo>
                        <a:pt x="2286064" y="1698731"/>
                      </a:lnTo>
                      <a:lnTo>
                        <a:pt x="2286064" y="1590731"/>
                      </a:lnTo>
                      <a:close/>
                      <a:moveTo>
                        <a:pt x="1638016" y="1581394"/>
                      </a:moveTo>
                      <a:lnTo>
                        <a:pt x="1638016" y="1689394"/>
                      </a:lnTo>
                      <a:lnTo>
                        <a:pt x="1854016" y="1689394"/>
                      </a:lnTo>
                      <a:lnTo>
                        <a:pt x="1854016" y="1581394"/>
                      </a:lnTo>
                      <a:close/>
                      <a:moveTo>
                        <a:pt x="3330192" y="1507604"/>
                      </a:moveTo>
                      <a:lnTo>
                        <a:pt x="3942192" y="1507604"/>
                      </a:lnTo>
                      <a:lnTo>
                        <a:pt x="3942192" y="3931865"/>
                      </a:lnTo>
                      <a:lnTo>
                        <a:pt x="3330192" y="3931865"/>
                      </a:lnTo>
                      <a:close/>
                      <a:moveTo>
                        <a:pt x="2826148" y="1507604"/>
                      </a:moveTo>
                      <a:lnTo>
                        <a:pt x="2826148" y="1615604"/>
                      </a:lnTo>
                      <a:lnTo>
                        <a:pt x="3042148" y="1615604"/>
                      </a:lnTo>
                      <a:lnTo>
                        <a:pt x="3042148" y="1507604"/>
                      </a:lnTo>
                      <a:close/>
                      <a:moveTo>
                        <a:pt x="890988" y="1507604"/>
                      </a:moveTo>
                      <a:lnTo>
                        <a:pt x="890988" y="1615604"/>
                      </a:lnTo>
                      <a:lnTo>
                        <a:pt x="1106988" y="1615604"/>
                      </a:lnTo>
                      <a:lnTo>
                        <a:pt x="1106988" y="1507604"/>
                      </a:lnTo>
                      <a:close/>
                      <a:moveTo>
                        <a:pt x="0" y="1507604"/>
                      </a:moveTo>
                      <a:lnTo>
                        <a:pt x="612000" y="1507604"/>
                      </a:lnTo>
                      <a:lnTo>
                        <a:pt x="612000" y="3931865"/>
                      </a:lnTo>
                      <a:lnTo>
                        <a:pt x="0" y="3931865"/>
                      </a:lnTo>
                      <a:close/>
                      <a:moveTo>
                        <a:pt x="2070064" y="1348081"/>
                      </a:moveTo>
                      <a:lnTo>
                        <a:pt x="2070064" y="1456081"/>
                      </a:lnTo>
                      <a:lnTo>
                        <a:pt x="2286064" y="1456081"/>
                      </a:lnTo>
                      <a:lnTo>
                        <a:pt x="2286064" y="1348081"/>
                      </a:lnTo>
                      <a:close/>
                      <a:moveTo>
                        <a:pt x="1638016" y="1338744"/>
                      </a:moveTo>
                      <a:lnTo>
                        <a:pt x="1638016" y="1446744"/>
                      </a:lnTo>
                      <a:lnTo>
                        <a:pt x="1854016" y="1446744"/>
                      </a:lnTo>
                      <a:lnTo>
                        <a:pt x="1854016" y="1338744"/>
                      </a:lnTo>
                      <a:close/>
                      <a:moveTo>
                        <a:pt x="2628148" y="1267865"/>
                      </a:moveTo>
                      <a:lnTo>
                        <a:pt x="3240148" y="1267865"/>
                      </a:lnTo>
                      <a:lnTo>
                        <a:pt x="3240148" y="3931865"/>
                      </a:lnTo>
                      <a:lnTo>
                        <a:pt x="2628148" y="3931865"/>
                      </a:lnTo>
                      <a:close/>
                      <a:moveTo>
                        <a:pt x="692988" y="1267865"/>
                      </a:moveTo>
                      <a:lnTo>
                        <a:pt x="1304988" y="1267865"/>
                      </a:lnTo>
                      <a:lnTo>
                        <a:pt x="1304988" y="3931865"/>
                      </a:lnTo>
                      <a:lnTo>
                        <a:pt x="692988" y="3931865"/>
                      </a:lnTo>
                      <a:close/>
                      <a:moveTo>
                        <a:pt x="2070064" y="1105431"/>
                      </a:moveTo>
                      <a:lnTo>
                        <a:pt x="2070064" y="1213431"/>
                      </a:lnTo>
                      <a:lnTo>
                        <a:pt x="2286064" y="1213431"/>
                      </a:lnTo>
                      <a:lnTo>
                        <a:pt x="2286064" y="1105431"/>
                      </a:lnTo>
                      <a:close/>
                      <a:moveTo>
                        <a:pt x="1638016" y="1096094"/>
                      </a:moveTo>
                      <a:lnTo>
                        <a:pt x="1638016" y="1204094"/>
                      </a:lnTo>
                      <a:lnTo>
                        <a:pt x="1854016" y="1204094"/>
                      </a:lnTo>
                      <a:lnTo>
                        <a:pt x="1854016" y="1096094"/>
                      </a:lnTo>
                      <a:close/>
                      <a:moveTo>
                        <a:pt x="2070064" y="862781"/>
                      </a:moveTo>
                      <a:lnTo>
                        <a:pt x="2070064" y="970781"/>
                      </a:lnTo>
                      <a:lnTo>
                        <a:pt x="2286064" y="970781"/>
                      </a:lnTo>
                      <a:lnTo>
                        <a:pt x="2286064" y="862781"/>
                      </a:lnTo>
                      <a:close/>
                      <a:moveTo>
                        <a:pt x="1638016" y="853444"/>
                      </a:moveTo>
                      <a:lnTo>
                        <a:pt x="1638016" y="961444"/>
                      </a:lnTo>
                      <a:lnTo>
                        <a:pt x="1854016" y="961444"/>
                      </a:lnTo>
                      <a:lnTo>
                        <a:pt x="1854016" y="853444"/>
                      </a:lnTo>
                      <a:close/>
                      <a:moveTo>
                        <a:pt x="1883174" y="0"/>
                      </a:moveTo>
                      <a:lnTo>
                        <a:pt x="2040907" y="0"/>
                      </a:lnTo>
                      <a:lnTo>
                        <a:pt x="2040907" y="355600"/>
                      </a:lnTo>
                      <a:lnTo>
                        <a:pt x="2178064" y="355600"/>
                      </a:lnTo>
                      <a:lnTo>
                        <a:pt x="2178064" y="596007"/>
                      </a:lnTo>
                      <a:lnTo>
                        <a:pt x="2538104" y="596007"/>
                      </a:lnTo>
                      <a:lnTo>
                        <a:pt x="2538104" y="3931865"/>
                      </a:lnTo>
                      <a:lnTo>
                        <a:pt x="2142040" y="3931865"/>
                      </a:lnTo>
                      <a:lnTo>
                        <a:pt x="2142040" y="3291036"/>
                      </a:lnTo>
                      <a:lnTo>
                        <a:pt x="1782040" y="3291036"/>
                      </a:lnTo>
                      <a:lnTo>
                        <a:pt x="1782040" y="3931865"/>
                      </a:lnTo>
                      <a:lnTo>
                        <a:pt x="1385976" y="3931865"/>
                      </a:lnTo>
                      <a:lnTo>
                        <a:pt x="1385976" y="596007"/>
                      </a:lnTo>
                      <a:lnTo>
                        <a:pt x="1746016" y="596007"/>
                      </a:lnTo>
                      <a:lnTo>
                        <a:pt x="1746016" y="355600"/>
                      </a:lnTo>
                      <a:lnTo>
                        <a:pt x="1883174" y="35560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39" name="Right Triangle 13">
                  <a:extLst>
                    <a:ext uri="{FF2B5EF4-FFF2-40B4-BE49-F238E27FC236}">
                      <a16:creationId xmlns:a16="http://schemas.microsoft.com/office/drawing/2014/main" id="{E7F006E7-3659-7E4A-B633-5914A62E73A4}"/>
                    </a:ext>
                  </a:extLst>
                </p:cNvPr>
                <p:cNvSpPr/>
                <p:nvPr/>
              </p:nvSpPr>
              <p:spPr>
                <a:xfrm>
                  <a:off x="1823542" y="1617134"/>
                  <a:ext cx="504056" cy="504056"/>
                </a:xfrm>
                <a:custGeom>
                  <a:avLst/>
                  <a:gdLst/>
                  <a:ahLst/>
                  <a:cxnLst/>
                  <a:rect l="l" t="t" r="r" b="b"/>
                  <a:pathLst>
                    <a:path w="3888432" h="3921971">
                      <a:moveTo>
                        <a:pt x="3379043" y="3254688"/>
                      </a:moveTo>
                      <a:lnTo>
                        <a:pt x="3379043" y="3462328"/>
                      </a:lnTo>
                      <a:lnTo>
                        <a:pt x="3628183" y="3462328"/>
                      </a:lnTo>
                      <a:lnTo>
                        <a:pt x="3628183" y="3254688"/>
                      </a:lnTo>
                      <a:close/>
                      <a:moveTo>
                        <a:pt x="2945132" y="3254688"/>
                      </a:moveTo>
                      <a:lnTo>
                        <a:pt x="2945132" y="3462328"/>
                      </a:lnTo>
                      <a:lnTo>
                        <a:pt x="3194272" y="3462328"/>
                      </a:lnTo>
                      <a:lnTo>
                        <a:pt x="3194272" y="3254688"/>
                      </a:lnTo>
                      <a:close/>
                      <a:moveTo>
                        <a:pt x="2514947" y="3254688"/>
                      </a:moveTo>
                      <a:lnTo>
                        <a:pt x="2514947" y="3462328"/>
                      </a:lnTo>
                      <a:lnTo>
                        <a:pt x="2764087" y="3462328"/>
                      </a:lnTo>
                      <a:lnTo>
                        <a:pt x="2764087" y="3254688"/>
                      </a:lnTo>
                      <a:close/>
                      <a:moveTo>
                        <a:pt x="3379043" y="2864535"/>
                      </a:moveTo>
                      <a:lnTo>
                        <a:pt x="3379043" y="3072175"/>
                      </a:lnTo>
                      <a:lnTo>
                        <a:pt x="3628183" y="3072175"/>
                      </a:lnTo>
                      <a:lnTo>
                        <a:pt x="3628183" y="2864535"/>
                      </a:lnTo>
                      <a:close/>
                      <a:moveTo>
                        <a:pt x="2945132" y="2864535"/>
                      </a:moveTo>
                      <a:lnTo>
                        <a:pt x="2945132" y="3072175"/>
                      </a:lnTo>
                      <a:lnTo>
                        <a:pt x="3194272" y="3072175"/>
                      </a:lnTo>
                      <a:lnTo>
                        <a:pt x="3194272" y="2864535"/>
                      </a:lnTo>
                      <a:close/>
                      <a:moveTo>
                        <a:pt x="2514947" y="2864535"/>
                      </a:moveTo>
                      <a:lnTo>
                        <a:pt x="2514947" y="3072175"/>
                      </a:lnTo>
                      <a:lnTo>
                        <a:pt x="2764087" y="3072175"/>
                      </a:lnTo>
                      <a:lnTo>
                        <a:pt x="2764087" y="2864535"/>
                      </a:lnTo>
                      <a:close/>
                      <a:moveTo>
                        <a:pt x="1945832" y="2577619"/>
                      </a:moveTo>
                      <a:lnTo>
                        <a:pt x="1945832" y="2937659"/>
                      </a:lnTo>
                      <a:lnTo>
                        <a:pt x="2124754" y="2937659"/>
                      </a:lnTo>
                      <a:lnTo>
                        <a:pt x="2124754" y="2577619"/>
                      </a:lnTo>
                      <a:close/>
                      <a:moveTo>
                        <a:pt x="1531681" y="2577619"/>
                      </a:moveTo>
                      <a:lnTo>
                        <a:pt x="1531681" y="2937659"/>
                      </a:lnTo>
                      <a:lnTo>
                        <a:pt x="1710603" y="2937659"/>
                      </a:lnTo>
                      <a:lnTo>
                        <a:pt x="1710603" y="2577619"/>
                      </a:lnTo>
                      <a:close/>
                      <a:moveTo>
                        <a:pt x="1117528" y="2577619"/>
                      </a:moveTo>
                      <a:lnTo>
                        <a:pt x="1117528" y="2937659"/>
                      </a:lnTo>
                      <a:lnTo>
                        <a:pt x="1296450" y="2937659"/>
                      </a:lnTo>
                      <a:lnTo>
                        <a:pt x="1296450" y="2577619"/>
                      </a:lnTo>
                      <a:close/>
                      <a:moveTo>
                        <a:pt x="703375" y="2577619"/>
                      </a:moveTo>
                      <a:lnTo>
                        <a:pt x="703375" y="2937659"/>
                      </a:lnTo>
                      <a:lnTo>
                        <a:pt x="882297" y="2937659"/>
                      </a:lnTo>
                      <a:lnTo>
                        <a:pt x="882297" y="2577619"/>
                      </a:lnTo>
                      <a:close/>
                      <a:moveTo>
                        <a:pt x="289222" y="2577619"/>
                      </a:moveTo>
                      <a:lnTo>
                        <a:pt x="289222" y="2937659"/>
                      </a:lnTo>
                      <a:lnTo>
                        <a:pt x="468144" y="2937659"/>
                      </a:lnTo>
                      <a:lnTo>
                        <a:pt x="468144" y="2577619"/>
                      </a:lnTo>
                      <a:close/>
                      <a:moveTo>
                        <a:pt x="3379043" y="2474382"/>
                      </a:moveTo>
                      <a:lnTo>
                        <a:pt x="3379043" y="2682022"/>
                      </a:lnTo>
                      <a:lnTo>
                        <a:pt x="3628183" y="2682022"/>
                      </a:lnTo>
                      <a:lnTo>
                        <a:pt x="3628183" y="2474382"/>
                      </a:lnTo>
                      <a:close/>
                      <a:moveTo>
                        <a:pt x="2945132" y="2474382"/>
                      </a:moveTo>
                      <a:lnTo>
                        <a:pt x="2945132" y="2682022"/>
                      </a:lnTo>
                      <a:lnTo>
                        <a:pt x="3194272" y="2682022"/>
                      </a:lnTo>
                      <a:lnTo>
                        <a:pt x="3194272" y="2474382"/>
                      </a:lnTo>
                      <a:close/>
                      <a:moveTo>
                        <a:pt x="2514947" y="2474382"/>
                      </a:moveTo>
                      <a:lnTo>
                        <a:pt x="2514947" y="2682022"/>
                      </a:lnTo>
                      <a:lnTo>
                        <a:pt x="2764087" y="2682022"/>
                      </a:lnTo>
                      <a:lnTo>
                        <a:pt x="2764087" y="2474382"/>
                      </a:lnTo>
                      <a:close/>
                      <a:moveTo>
                        <a:pt x="3379043" y="2084229"/>
                      </a:moveTo>
                      <a:lnTo>
                        <a:pt x="3379043" y="2291869"/>
                      </a:lnTo>
                      <a:lnTo>
                        <a:pt x="3628183" y="2291869"/>
                      </a:lnTo>
                      <a:lnTo>
                        <a:pt x="3628183" y="2084229"/>
                      </a:lnTo>
                      <a:close/>
                      <a:moveTo>
                        <a:pt x="2945132" y="2084229"/>
                      </a:moveTo>
                      <a:lnTo>
                        <a:pt x="2945132" y="2291869"/>
                      </a:lnTo>
                      <a:lnTo>
                        <a:pt x="3194272" y="2291869"/>
                      </a:lnTo>
                      <a:lnTo>
                        <a:pt x="3194272" y="2084229"/>
                      </a:lnTo>
                      <a:close/>
                      <a:moveTo>
                        <a:pt x="2514947" y="2084229"/>
                      </a:moveTo>
                      <a:lnTo>
                        <a:pt x="2514947" y="2291869"/>
                      </a:lnTo>
                      <a:lnTo>
                        <a:pt x="2764087" y="2291869"/>
                      </a:lnTo>
                      <a:lnTo>
                        <a:pt x="2764087" y="2084229"/>
                      </a:lnTo>
                      <a:close/>
                      <a:moveTo>
                        <a:pt x="2124144" y="1714020"/>
                      </a:moveTo>
                      <a:lnTo>
                        <a:pt x="2124144" y="2164020"/>
                      </a:lnTo>
                      <a:lnTo>
                        <a:pt x="1296144" y="2164020"/>
                      </a:lnTo>
                      <a:close/>
                      <a:moveTo>
                        <a:pt x="197090" y="609603"/>
                      </a:moveTo>
                      <a:lnTo>
                        <a:pt x="525322" y="609603"/>
                      </a:lnTo>
                      <a:lnTo>
                        <a:pt x="584058" y="2101023"/>
                      </a:lnTo>
                      <a:lnTo>
                        <a:pt x="1296144" y="1714020"/>
                      </a:lnTo>
                      <a:lnTo>
                        <a:pt x="1296144" y="2164020"/>
                      </a:lnTo>
                      <a:lnTo>
                        <a:pt x="586539" y="2164020"/>
                      </a:lnTo>
                      <a:lnTo>
                        <a:pt x="590547" y="2265787"/>
                      </a:lnTo>
                      <a:lnTo>
                        <a:pt x="2232248" y="2265787"/>
                      </a:lnTo>
                      <a:lnTo>
                        <a:pt x="2232248" y="1954513"/>
                      </a:lnTo>
                      <a:lnTo>
                        <a:pt x="2232248" y="1054513"/>
                      </a:lnTo>
                      <a:lnTo>
                        <a:pt x="3888248" y="1954513"/>
                      </a:lnTo>
                      <a:lnTo>
                        <a:pt x="3888432" y="1954513"/>
                      </a:lnTo>
                      <a:lnTo>
                        <a:pt x="3888432" y="3921971"/>
                      </a:lnTo>
                      <a:lnTo>
                        <a:pt x="2304256" y="3921971"/>
                      </a:lnTo>
                      <a:lnTo>
                        <a:pt x="2232248" y="3921971"/>
                      </a:lnTo>
                      <a:lnTo>
                        <a:pt x="772857" y="3921971"/>
                      </a:lnTo>
                      <a:lnTo>
                        <a:pt x="772857" y="3290059"/>
                      </a:lnTo>
                      <a:lnTo>
                        <a:pt x="361206" y="3290059"/>
                      </a:lnTo>
                      <a:lnTo>
                        <a:pt x="361206" y="3921971"/>
                      </a:lnTo>
                      <a:lnTo>
                        <a:pt x="0" y="3921971"/>
                      </a:lnTo>
                      <a:lnTo>
                        <a:pt x="0" y="2265787"/>
                      </a:lnTo>
                      <a:lnTo>
                        <a:pt x="131865" y="2265787"/>
                      </a:lnTo>
                      <a:close/>
                      <a:moveTo>
                        <a:pt x="929888" y="0"/>
                      </a:moveTo>
                      <a:cubicBezTo>
                        <a:pt x="1019595" y="0"/>
                        <a:pt x="1124659" y="30463"/>
                        <a:pt x="1166726" y="102575"/>
                      </a:cubicBezTo>
                      <a:cubicBezTo>
                        <a:pt x="1212070" y="48192"/>
                        <a:pt x="1255094" y="19511"/>
                        <a:pt x="1304210" y="14210"/>
                      </a:cubicBezTo>
                      <a:cubicBezTo>
                        <a:pt x="1353326" y="8909"/>
                        <a:pt x="1418945" y="35057"/>
                        <a:pt x="1461423" y="70767"/>
                      </a:cubicBezTo>
                      <a:cubicBezTo>
                        <a:pt x="1500648" y="39845"/>
                        <a:pt x="1550404" y="23049"/>
                        <a:pt x="1604082" y="23049"/>
                      </a:cubicBezTo>
                      <a:cubicBezTo>
                        <a:pt x="1692530" y="23049"/>
                        <a:pt x="1770327" y="68651"/>
                        <a:pt x="1814928" y="137833"/>
                      </a:cubicBezTo>
                      <a:cubicBezTo>
                        <a:pt x="1859765" y="69447"/>
                        <a:pt x="1937139" y="24416"/>
                        <a:pt x="2025031" y="24416"/>
                      </a:cubicBezTo>
                      <a:cubicBezTo>
                        <a:pt x="2135143" y="24416"/>
                        <a:pt x="2228747" y="95092"/>
                        <a:pt x="2261925" y="193913"/>
                      </a:cubicBezTo>
                      <a:cubicBezTo>
                        <a:pt x="2262329" y="193791"/>
                        <a:pt x="2262735" y="193790"/>
                        <a:pt x="2263140" y="193790"/>
                      </a:cubicBezTo>
                      <a:cubicBezTo>
                        <a:pt x="2402209" y="193790"/>
                        <a:pt x="2514947" y="306528"/>
                        <a:pt x="2514947" y="445597"/>
                      </a:cubicBezTo>
                      <a:cubicBezTo>
                        <a:pt x="2514947" y="584666"/>
                        <a:pt x="2402209" y="697404"/>
                        <a:pt x="2263140" y="697404"/>
                      </a:cubicBezTo>
                      <a:cubicBezTo>
                        <a:pt x="2176391" y="697404"/>
                        <a:pt x="2099888" y="653537"/>
                        <a:pt x="2054640" y="586750"/>
                      </a:cubicBezTo>
                      <a:cubicBezTo>
                        <a:pt x="2010395" y="653762"/>
                        <a:pt x="1934062" y="697404"/>
                        <a:pt x="1847535" y="697404"/>
                      </a:cubicBezTo>
                      <a:cubicBezTo>
                        <a:pt x="1789311" y="697404"/>
                        <a:pt x="1735702" y="677642"/>
                        <a:pt x="1693695" y="643630"/>
                      </a:cubicBezTo>
                      <a:cubicBezTo>
                        <a:pt x="1651689" y="677642"/>
                        <a:pt x="1598080" y="697404"/>
                        <a:pt x="1539855" y="697404"/>
                      </a:cubicBezTo>
                      <a:cubicBezTo>
                        <a:pt x="1441551" y="697404"/>
                        <a:pt x="1356403" y="641072"/>
                        <a:pt x="1315888" y="558445"/>
                      </a:cubicBezTo>
                      <a:cubicBezTo>
                        <a:pt x="1272229" y="598661"/>
                        <a:pt x="1206400" y="634839"/>
                        <a:pt x="1149712" y="622576"/>
                      </a:cubicBezTo>
                      <a:cubicBezTo>
                        <a:pt x="1096483" y="611061"/>
                        <a:pt x="1025744" y="572014"/>
                        <a:pt x="984978" y="498638"/>
                      </a:cubicBezTo>
                      <a:cubicBezTo>
                        <a:pt x="959504" y="574665"/>
                        <a:pt x="887516" y="629050"/>
                        <a:pt x="802824" y="629050"/>
                      </a:cubicBezTo>
                      <a:cubicBezTo>
                        <a:pt x="724492" y="629050"/>
                        <a:pt x="657026" y="582526"/>
                        <a:pt x="627413" y="515210"/>
                      </a:cubicBezTo>
                      <a:cubicBezTo>
                        <a:pt x="584988" y="553591"/>
                        <a:pt x="527392" y="574026"/>
                        <a:pt x="479717" y="567162"/>
                      </a:cubicBezTo>
                      <a:cubicBezTo>
                        <a:pt x="439788" y="561414"/>
                        <a:pt x="406466" y="547383"/>
                        <a:pt x="379767" y="527160"/>
                      </a:cubicBezTo>
                      <a:cubicBezTo>
                        <a:pt x="310874" y="498171"/>
                        <a:pt x="262300" y="430445"/>
                        <a:pt x="261518" y="351249"/>
                      </a:cubicBezTo>
                      <a:cubicBezTo>
                        <a:pt x="261425" y="351089"/>
                        <a:pt x="261381" y="350918"/>
                        <a:pt x="261338" y="350746"/>
                      </a:cubicBezTo>
                      <a:cubicBezTo>
                        <a:pt x="228153" y="316942"/>
                        <a:pt x="208360" y="270473"/>
                        <a:pt x="208360" y="219381"/>
                      </a:cubicBezTo>
                      <a:cubicBezTo>
                        <a:pt x="208360" y="112466"/>
                        <a:pt x="295031" y="25795"/>
                        <a:pt x="401946" y="25795"/>
                      </a:cubicBezTo>
                      <a:cubicBezTo>
                        <a:pt x="425158" y="25795"/>
                        <a:pt x="447416" y="29880"/>
                        <a:pt x="467791" y="38056"/>
                      </a:cubicBezTo>
                      <a:cubicBezTo>
                        <a:pt x="585794" y="17893"/>
                        <a:pt x="696162" y="87852"/>
                        <a:pt x="737322" y="124235"/>
                      </a:cubicBezTo>
                      <a:cubicBezTo>
                        <a:pt x="782627" y="68126"/>
                        <a:pt x="852143" y="0"/>
                        <a:pt x="929888"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40" name="Rectangle 24">
                  <a:extLst>
                    <a:ext uri="{FF2B5EF4-FFF2-40B4-BE49-F238E27FC236}">
                      <a16:creationId xmlns:a16="http://schemas.microsoft.com/office/drawing/2014/main" id="{AD99B8E6-C6B3-0B39-699B-08A4F5CF53D3}"/>
                    </a:ext>
                  </a:extLst>
                </p:cNvPr>
                <p:cNvSpPr>
                  <a:spLocks noChangeAspect="1"/>
                </p:cNvSpPr>
                <p:nvPr/>
              </p:nvSpPr>
              <p:spPr>
                <a:xfrm rot="20700000">
                  <a:off x="2300573" y="1797574"/>
                  <a:ext cx="456968" cy="360000"/>
                </a:xfrm>
                <a:custGeom>
                  <a:avLst/>
                  <a:gdLst/>
                  <a:ahLst/>
                  <a:cxnLst/>
                  <a:rect l="l" t="t" r="r" b="b"/>
                  <a:pathLst>
                    <a:path w="3805825" h="2998234">
                      <a:moveTo>
                        <a:pt x="571963" y="2092124"/>
                      </a:moveTo>
                      <a:lnTo>
                        <a:pt x="465390" y="2092124"/>
                      </a:lnTo>
                      <a:lnTo>
                        <a:pt x="571963" y="2198697"/>
                      </a:lnTo>
                      <a:close/>
                      <a:moveTo>
                        <a:pt x="571962" y="1939097"/>
                      </a:moveTo>
                      <a:lnTo>
                        <a:pt x="465390" y="2045669"/>
                      </a:lnTo>
                      <a:lnTo>
                        <a:pt x="571962" y="2045669"/>
                      </a:lnTo>
                      <a:close/>
                      <a:moveTo>
                        <a:pt x="724990" y="2092124"/>
                      </a:moveTo>
                      <a:lnTo>
                        <a:pt x="618417" y="2092124"/>
                      </a:lnTo>
                      <a:lnTo>
                        <a:pt x="618418" y="2198697"/>
                      </a:lnTo>
                      <a:close/>
                      <a:moveTo>
                        <a:pt x="618418" y="1939104"/>
                      </a:moveTo>
                      <a:lnTo>
                        <a:pt x="618417" y="2045669"/>
                      </a:lnTo>
                      <a:lnTo>
                        <a:pt x="724982" y="2045669"/>
                      </a:lnTo>
                      <a:close/>
                      <a:moveTo>
                        <a:pt x="760612" y="1901643"/>
                      </a:moveTo>
                      <a:lnTo>
                        <a:pt x="654047" y="1901643"/>
                      </a:lnTo>
                      <a:lnTo>
                        <a:pt x="760612" y="2008208"/>
                      </a:lnTo>
                      <a:close/>
                      <a:moveTo>
                        <a:pt x="760612" y="1748616"/>
                      </a:moveTo>
                      <a:lnTo>
                        <a:pt x="654040" y="1855188"/>
                      </a:lnTo>
                      <a:lnTo>
                        <a:pt x="760612" y="1855188"/>
                      </a:lnTo>
                      <a:close/>
                      <a:moveTo>
                        <a:pt x="913640" y="1901643"/>
                      </a:moveTo>
                      <a:lnTo>
                        <a:pt x="807067" y="1901643"/>
                      </a:lnTo>
                      <a:lnTo>
                        <a:pt x="807067" y="2008216"/>
                      </a:lnTo>
                      <a:close/>
                      <a:moveTo>
                        <a:pt x="807067" y="1748615"/>
                      </a:moveTo>
                      <a:lnTo>
                        <a:pt x="807067" y="1855188"/>
                      </a:lnTo>
                      <a:lnTo>
                        <a:pt x="913640" y="1855188"/>
                      </a:lnTo>
                      <a:close/>
                      <a:moveTo>
                        <a:pt x="953368" y="1708887"/>
                      </a:moveTo>
                      <a:lnTo>
                        <a:pt x="846796" y="1708887"/>
                      </a:lnTo>
                      <a:lnTo>
                        <a:pt x="953368" y="1815459"/>
                      </a:lnTo>
                      <a:close/>
                      <a:moveTo>
                        <a:pt x="953368" y="1555860"/>
                      </a:moveTo>
                      <a:lnTo>
                        <a:pt x="846796" y="1662432"/>
                      </a:lnTo>
                      <a:lnTo>
                        <a:pt x="953368" y="1662432"/>
                      </a:lnTo>
                      <a:close/>
                      <a:moveTo>
                        <a:pt x="1106396" y="1708887"/>
                      </a:moveTo>
                      <a:lnTo>
                        <a:pt x="999823" y="1708887"/>
                      </a:lnTo>
                      <a:lnTo>
                        <a:pt x="999823" y="1815460"/>
                      </a:lnTo>
                      <a:close/>
                      <a:moveTo>
                        <a:pt x="999823" y="1555860"/>
                      </a:moveTo>
                      <a:lnTo>
                        <a:pt x="999823" y="1662432"/>
                      </a:lnTo>
                      <a:lnTo>
                        <a:pt x="1106396" y="1662432"/>
                      </a:lnTo>
                      <a:close/>
                      <a:moveTo>
                        <a:pt x="1144754" y="1514764"/>
                      </a:moveTo>
                      <a:lnTo>
                        <a:pt x="1038182" y="1514764"/>
                      </a:lnTo>
                      <a:lnTo>
                        <a:pt x="1144754" y="1621337"/>
                      </a:lnTo>
                      <a:close/>
                      <a:moveTo>
                        <a:pt x="1144754" y="1361737"/>
                      </a:moveTo>
                      <a:lnTo>
                        <a:pt x="1038182" y="1468309"/>
                      </a:lnTo>
                      <a:lnTo>
                        <a:pt x="1144754" y="1468309"/>
                      </a:lnTo>
                      <a:close/>
                      <a:moveTo>
                        <a:pt x="1297782" y="1514764"/>
                      </a:moveTo>
                      <a:lnTo>
                        <a:pt x="1191209" y="1514764"/>
                      </a:lnTo>
                      <a:lnTo>
                        <a:pt x="1191209" y="1621337"/>
                      </a:lnTo>
                      <a:close/>
                      <a:moveTo>
                        <a:pt x="1191209" y="1361737"/>
                      </a:moveTo>
                      <a:lnTo>
                        <a:pt x="1191209" y="1468309"/>
                      </a:lnTo>
                      <a:lnTo>
                        <a:pt x="1297782" y="1468309"/>
                      </a:lnTo>
                      <a:close/>
                      <a:moveTo>
                        <a:pt x="1335838" y="1323681"/>
                      </a:moveTo>
                      <a:lnTo>
                        <a:pt x="1229266" y="1323681"/>
                      </a:lnTo>
                      <a:lnTo>
                        <a:pt x="1335838" y="1430253"/>
                      </a:lnTo>
                      <a:close/>
                      <a:moveTo>
                        <a:pt x="1335838" y="1170654"/>
                      </a:moveTo>
                      <a:lnTo>
                        <a:pt x="1229266" y="1277226"/>
                      </a:lnTo>
                      <a:lnTo>
                        <a:pt x="1335838" y="1277226"/>
                      </a:lnTo>
                      <a:close/>
                      <a:moveTo>
                        <a:pt x="1488865" y="1323681"/>
                      </a:moveTo>
                      <a:lnTo>
                        <a:pt x="1382293" y="1323681"/>
                      </a:lnTo>
                      <a:lnTo>
                        <a:pt x="1382293" y="1430253"/>
                      </a:lnTo>
                      <a:close/>
                      <a:moveTo>
                        <a:pt x="1382293" y="1170653"/>
                      </a:moveTo>
                      <a:lnTo>
                        <a:pt x="1382293" y="1277226"/>
                      </a:lnTo>
                      <a:lnTo>
                        <a:pt x="1488865" y="1277226"/>
                      </a:lnTo>
                      <a:close/>
                      <a:moveTo>
                        <a:pt x="2914702" y="2523007"/>
                      </a:moveTo>
                      <a:cubicBezTo>
                        <a:pt x="2900642" y="2508947"/>
                        <a:pt x="2877845" y="2508947"/>
                        <a:pt x="2863784" y="2523007"/>
                      </a:cubicBezTo>
                      <a:cubicBezTo>
                        <a:pt x="2849724" y="2537067"/>
                        <a:pt x="2849724" y="2559864"/>
                        <a:pt x="2863784" y="2573924"/>
                      </a:cubicBezTo>
                      <a:cubicBezTo>
                        <a:pt x="2877845" y="2587985"/>
                        <a:pt x="2900642" y="2587985"/>
                        <a:pt x="2914702" y="2573924"/>
                      </a:cubicBezTo>
                      <a:cubicBezTo>
                        <a:pt x="2928762" y="2559864"/>
                        <a:pt x="2928762" y="2537067"/>
                        <a:pt x="2914702" y="2523007"/>
                      </a:cubicBezTo>
                      <a:close/>
                      <a:moveTo>
                        <a:pt x="1526922" y="1132597"/>
                      </a:moveTo>
                      <a:lnTo>
                        <a:pt x="1420350" y="1132596"/>
                      </a:lnTo>
                      <a:lnTo>
                        <a:pt x="1526922" y="1239169"/>
                      </a:lnTo>
                      <a:close/>
                      <a:moveTo>
                        <a:pt x="1526922" y="979569"/>
                      </a:moveTo>
                      <a:lnTo>
                        <a:pt x="1420350" y="1086141"/>
                      </a:lnTo>
                      <a:lnTo>
                        <a:pt x="1526922" y="1086142"/>
                      </a:lnTo>
                      <a:close/>
                      <a:moveTo>
                        <a:pt x="1679950" y="1132597"/>
                      </a:moveTo>
                      <a:lnTo>
                        <a:pt x="1573377" y="1132597"/>
                      </a:lnTo>
                      <a:lnTo>
                        <a:pt x="1573377" y="1239169"/>
                      </a:lnTo>
                      <a:close/>
                      <a:moveTo>
                        <a:pt x="1573377" y="979569"/>
                      </a:moveTo>
                      <a:lnTo>
                        <a:pt x="1573377" y="1086142"/>
                      </a:lnTo>
                      <a:lnTo>
                        <a:pt x="1679950" y="1086142"/>
                      </a:lnTo>
                      <a:close/>
                      <a:moveTo>
                        <a:pt x="1718007" y="941512"/>
                      </a:moveTo>
                      <a:lnTo>
                        <a:pt x="1611434" y="941512"/>
                      </a:lnTo>
                      <a:lnTo>
                        <a:pt x="1718007" y="1048085"/>
                      </a:lnTo>
                      <a:close/>
                      <a:moveTo>
                        <a:pt x="1718006" y="788485"/>
                      </a:moveTo>
                      <a:lnTo>
                        <a:pt x="1611434" y="895057"/>
                      </a:lnTo>
                      <a:lnTo>
                        <a:pt x="1718006" y="895057"/>
                      </a:lnTo>
                      <a:close/>
                      <a:moveTo>
                        <a:pt x="1871034" y="941512"/>
                      </a:moveTo>
                      <a:lnTo>
                        <a:pt x="1764461" y="941512"/>
                      </a:lnTo>
                      <a:lnTo>
                        <a:pt x="1764462" y="1048085"/>
                      </a:lnTo>
                      <a:close/>
                      <a:moveTo>
                        <a:pt x="1764461" y="788485"/>
                      </a:moveTo>
                      <a:lnTo>
                        <a:pt x="1764462" y="895057"/>
                      </a:lnTo>
                      <a:lnTo>
                        <a:pt x="1871034" y="895057"/>
                      </a:lnTo>
                      <a:close/>
                      <a:moveTo>
                        <a:pt x="3382381" y="1946466"/>
                      </a:moveTo>
                      <a:lnTo>
                        <a:pt x="2893361" y="2435486"/>
                      </a:lnTo>
                      <a:lnTo>
                        <a:pt x="2933988" y="2428503"/>
                      </a:lnTo>
                      <a:lnTo>
                        <a:pt x="3009207" y="2503722"/>
                      </a:lnTo>
                      <a:lnTo>
                        <a:pt x="3003173" y="2538827"/>
                      </a:lnTo>
                      <a:lnTo>
                        <a:pt x="3488958" y="2053042"/>
                      </a:lnTo>
                      <a:lnTo>
                        <a:pt x="3388629" y="1952714"/>
                      </a:lnTo>
                      <a:close/>
                      <a:moveTo>
                        <a:pt x="2405874" y="794872"/>
                      </a:moveTo>
                      <a:lnTo>
                        <a:pt x="2299301" y="794872"/>
                      </a:lnTo>
                      <a:lnTo>
                        <a:pt x="2405874" y="901444"/>
                      </a:lnTo>
                      <a:close/>
                      <a:moveTo>
                        <a:pt x="2789111" y="1176277"/>
                      </a:moveTo>
                      <a:lnTo>
                        <a:pt x="2682538" y="1176278"/>
                      </a:lnTo>
                      <a:lnTo>
                        <a:pt x="2789111" y="1282850"/>
                      </a:lnTo>
                      <a:close/>
                      <a:moveTo>
                        <a:pt x="2596355" y="983521"/>
                      </a:moveTo>
                      <a:lnTo>
                        <a:pt x="2489782" y="983522"/>
                      </a:lnTo>
                      <a:lnTo>
                        <a:pt x="2596355" y="1090094"/>
                      </a:lnTo>
                      <a:close/>
                      <a:moveTo>
                        <a:pt x="3174317" y="1558747"/>
                      </a:moveTo>
                      <a:lnTo>
                        <a:pt x="3067745" y="1558747"/>
                      </a:lnTo>
                      <a:lnTo>
                        <a:pt x="3174317" y="1665320"/>
                      </a:lnTo>
                      <a:close/>
                      <a:moveTo>
                        <a:pt x="2983234" y="1367664"/>
                      </a:moveTo>
                      <a:lnTo>
                        <a:pt x="2876661" y="1367664"/>
                      </a:lnTo>
                      <a:lnTo>
                        <a:pt x="2983234" y="1474236"/>
                      </a:lnTo>
                      <a:close/>
                      <a:moveTo>
                        <a:pt x="3556486" y="1940915"/>
                      </a:moveTo>
                      <a:lnTo>
                        <a:pt x="3449914" y="1940915"/>
                      </a:lnTo>
                      <a:lnTo>
                        <a:pt x="3556487" y="2047488"/>
                      </a:lnTo>
                      <a:close/>
                      <a:moveTo>
                        <a:pt x="3365402" y="1749831"/>
                      </a:moveTo>
                      <a:lnTo>
                        <a:pt x="3258830" y="1749831"/>
                      </a:lnTo>
                      <a:lnTo>
                        <a:pt x="3365402" y="1856404"/>
                      </a:lnTo>
                      <a:close/>
                      <a:moveTo>
                        <a:pt x="3761426" y="2144804"/>
                      </a:moveTo>
                      <a:lnTo>
                        <a:pt x="3654853" y="2144804"/>
                      </a:lnTo>
                      <a:lnTo>
                        <a:pt x="3761426" y="2251377"/>
                      </a:lnTo>
                      <a:close/>
                      <a:moveTo>
                        <a:pt x="2405874" y="657532"/>
                      </a:moveTo>
                      <a:lnTo>
                        <a:pt x="2314989" y="748417"/>
                      </a:lnTo>
                      <a:lnTo>
                        <a:pt x="2405874" y="748417"/>
                      </a:lnTo>
                      <a:close/>
                      <a:moveTo>
                        <a:pt x="2558894" y="794872"/>
                      </a:moveTo>
                      <a:lnTo>
                        <a:pt x="2452329" y="794872"/>
                      </a:lnTo>
                      <a:lnTo>
                        <a:pt x="2452329" y="901437"/>
                      </a:lnTo>
                      <a:close/>
                      <a:moveTo>
                        <a:pt x="2596355" y="830501"/>
                      </a:moveTo>
                      <a:lnTo>
                        <a:pt x="2489790" y="937067"/>
                      </a:lnTo>
                      <a:lnTo>
                        <a:pt x="2596355" y="937067"/>
                      </a:lnTo>
                      <a:close/>
                      <a:moveTo>
                        <a:pt x="2942138" y="1176278"/>
                      </a:moveTo>
                      <a:lnTo>
                        <a:pt x="2835566" y="1176277"/>
                      </a:lnTo>
                      <a:lnTo>
                        <a:pt x="2835566" y="1282850"/>
                      </a:lnTo>
                      <a:close/>
                      <a:moveTo>
                        <a:pt x="2789111" y="1023250"/>
                      </a:moveTo>
                      <a:lnTo>
                        <a:pt x="2682538" y="1129823"/>
                      </a:lnTo>
                      <a:lnTo>
                        <a:pt x="2789111" y="1129823"/>
                      </a:lnTo>
                      <a:close/>
                      <a:moveTo>
                        <a:pt x="2749382" y="983521"/>
                      </a:moveTo>
                      <a:lnTo>
                        <a:pt x="2642810" y="983522"/>
                      </a:lnTo>
                      <a:lnTo>
                        <a:pt x="2642810" y="1090094"/>
                      </a:lnTo>
                      <a:close/>
                      <a:moveTo>
                        <a:pt x="3327345" y="1558747"/>
                      </a:moveTo>
                      <a:lnTo>
                        <a:pt x="3220772" y="1558747"/>
                      </a:lnTo>
                      <a:lnTo>
                        <a:pt x="3220772" y="1665320"/>
                      </a:lnTo>
                      <a:close/>
                      <a:moveTo>
                        <a:pt x="3174317" y="1405720"/>
                      </a:moveTo>
                      <a:lnTo>
                        <a:pt x="3067745" y="1512292"/>
                      </a:lnTo>
                      <a:lnTo>
                        <a:pt x="3174317" y="1512292"/>
                      </a:lnTo>
                      <a:close/>
                      <a:moveTo>
                        <a:pt x="3136261" y="1367664"/>
                      </a:moveTo>
                      <a:lnTo>
                        <a:pt x="3029688" y="1367664"/>
                      </a:lnTo>
                      <a:lnTo>
                        <a:pt x="3029689" y="1474236"/>
                      </a:lnTo>
                      <a:close/>
                      <a:moveTo>
                        <a:pt x="2983234" y="1214636"/>
                      </a:moveTo>
                      <a:lnTo>
                        <a:pt x="2876661" y="1321209"/>
                      </a:lnTo>
                      <a:lnTo>
                        <a:pt x="2983234" y="1321209"/>
                      </a:lnTo>
                      <a:close/>
                      <a:moveTo>
                        <a:pt x="3709514" y="1940915"/>
                      </a:moveTo>
                      <a:lnTo>
                        <a:pt x="3602941" y="1940915"/>
                      </a:lnTo>
                      <a:lnTo>
                        <a:pt x="3602942" y="2047488"/>
                      </a:lnTo>
                      <a:close/>
                      <a:moveTo>
                        <a:pt x="3556487" y="1787888"/>
                      </a:moveTo>
                      <a:lnTo>
                        <a:pt x="3449914" y="1894460"/>
                      </a:lnTo>
                      <a:lnTo>
                        <a:pt x="3556486" y="1894460"/>
                      </a:lnTo>
                      <a:close/>
                      <a:moveTo>
                        <a:pt x="3518430" y="1749831"/>
                      </a:moveTo>
                      <a:lnTo>
                        <a:pt x="3411857" y="1749831"/>
                      </a:lnTo>
                      <a:lnTo>
                        <a:pt x="3411857" y="1856403"/>
                      </a:lnTo>
                      <a:close/>
                      <a:moveTo>
                        <a:pt x="3365402" y="1596803"/>
                      </a:moveTo>
                      <a:lnTo>
                        <a:pt x="3258830" y="1703376"/>
                      </a:lnTo>
                      <a:lnTo>
                        <a:pt x="3365402" y="1703376"/>
                      </a:lnTo>
                      <a:close/>
                      <a:moveTo>
                        <a:pt x="3761426" y="1991777"/>
                      </a:moveTo>
                      <a:lnTo>
                        <a:pt x="3654853" y="2098349"/>
                      </a:lnTo>
                      <a:lnTo>
                        <a:pt x="3761426" y="2098349"/>
                      </a:lnTo>
                      <a:close/>
                      <a:moveTo>
                        <a:pt x="2452329" y="641845"/>
                      </a:moveTo>
                      <a:lnTo>
                        <a:pt x="2452329" y="748417"/>
                      </a:lnTo>
                      <a:lnTo>
                        <a:pt x="2558901" y="748417"/>
                      </a:lnTo>
                      <a:close/>
                      <a:moveTo>
                        <a:pt x="2835566" y="1023250"/>
                      </a:moveTo>
                      <a:lnTo>
                        <a:pt x="2835566" y="1129822"/>
                      </a:lnTo>
                      <a:lnTo>
                        <a:pt x="2942138" y="1129822"/>
                      </a:lnTo>
                      <a:close/>
                      <a:moveTo>
                        <a:pt x="2642810" y="830494"/>
                      </a:moveTo>
                      <a:lnTo>
                        <a:pt x="2642810" y="937066"/>
                      </a:lnTo>
                      <a:lnTo>
                        <a:pt x="2749382" y="937066"/>
                      </a:lnTo>
                      <a:close/>
                      <a:moveTo>
                        <a:pt x="3220772" y="1405720"/>
                      </a:moveTo>
                      <a:lnTo>
                        <a:pt x="3220772" y="1512292"/>
                      </a:lnTo>
                      <a:lnTo>
                        <a:pt x="3327344" y="1512292"/>
                      </a:lnTo>
                      <a:close/>
                      <a:moveTo>
                        <a:pt x="3029688" y="1214636"/>
                      </a:moveTo>
                      <a:lnTo>
                        <a:pt x="3029688" y="1321209"/>
                      </a:lnTo>
                      <a:lnTo>
                        <a:pt x="3136261" y="1321209"/>
                      </a:lnTo>
                      <a:close/>
                      <a:moveTo>
                        <a:pt x="3602941" y="1787888"/>
                      </a:moveTo>
                      <a:lnTo>
                        <a:pt x="3602941" y="1894460"/>
                      </a:lnTo>
                      <a:lnTo>
                        <a:pt x="3709514" y="1894460"/>
                      </a:lnTo>
                      <a:close/>
                      <a:moveTo>
                        <a:pt x="3411857" y="1596803"/>
                      </a:moveTo>
                      <a:lnTo>
                        <a:pt x="3411857" y="1703376"/>
                      </a:lnTo>
                      <a:lnTo>
                        <a:pt x="3518429" y="1703376"/>
                      </a:lnTo>
                      <a:close/>
                      <a:moveTo>
                        <a:pt x="2353083" y="150965"/>
                      </a:moveTo>
                      <a:lnTo>
                        <a:pt x="2025288" y="132265"/>
                      </a:lnTo>
                      <a:lnTo>
                        <a:pt x="2071608" y="178585"/>
                      </a:lnTo>
                      <a:lnTo>
                        <a:pt x="2093619" y="156574"/>
                      </a:lnTo>
                      <a:lnTo>
                        <a:pt x="2220546" y="283501"/>
                      </a:lnTo>
                      <a:close/>
                      <a:moveTo>
                        <a:pt x="2523312" y="286240"/>
                      </a:moveTo>
                      <a:lnTo>
                        <a:pt x="2373298" y="436253"/>
                      </a:lnTo>
                      <a:lnTo>
                        <a:pt x="2500225" y="563180"/>
                      </a:lnTo>
                      <a:lnTo>
                        <a:pt x="2473487" y="589919"/>
                      </a:lnTo>
                      <a:lnTo>
                        <a:pt x="2618667" y="735099"/>
                      </a:lnTo>
                      <a:lnTo>
                        <a:pt x="2619582" y="734183"/>
                      </a:lnTo>
                      <a:lnTo>
                        <a:pt x="2812338" y="926939"/>
                      </a:lnTo>
                      <a:lnTo>
                        <a:pt x="2845693" y="960294"/>
                      </a:lnTo>
                      <a:lnTo>
                        <a:pt x="3005093" y="1119693"/>
                      </a:lnTo>
                      <a:lnTo>
                        <a:pt x="3006461" y="1118325"/>
                      </a:lnTo>
                      <a:lnTo>
                        <a:pt x="3197545" y="1309409"/>
                      </a:lnTo>
                      <a:lnTo>
                        <a:pt x="3232572" y="1344436"/>
                      </a:lnTo>
                      <a:lnTo>
                        <a:pt x="3246403" y="1358267"/>
                      </a:lnTo>
                      <a:close/>
                      <a:moveTo>
                        <a:pt x="2523816" y="30335"/>
                      </a:moveTo>
                      <a:lnTo>
                        <a:pt x="2626629" y="133149"/>
                      </a:lnTo>
                      <a:lnTo>
                        <a:pt x="2552082" y="207696"/>
                      </a:lnTo>
                      <a:lnTo>
                        <a:pt x="2576968" y="232583"/>
                      </a:lnTo>
                      <a:lnTo>
                        <a:pt x="2575182" y="234369"/>
                      </a:lnTo>
                      <a:lnTo>
                        <a:pt x="3513251" y="1625113"/>
                      </a:lnTo>
                      <a:lnTo>
                        <a:pt x="3579714" y="1691577"/>
                      </a:lnTo>
                      <a:lnTo>
                        <a:pt x="3614741" y="1726603"/>
                      </a:lnTo>
                      <a:lnTo>
                        <a:pt x="3784128" y="1895991"/>
                      </a:lnTo>
                      <a:lnTo>
                        <a:pt x="3784653" y="1895466"/>
                      </a:lnTo>
                      <a:lnTo>
                        <a:pt x="3802957" y="1913770"/>
                      </a:lnTo>
                      <a:lnTo>
                        <a:pt x="3802957" y="1914820"/>
                      </a:lnTo>
                      <a:lnTo>
                        <a:pt x="3805825" y="1917687"/>
                      </a:lnTo>
                      <a:lnTo>
                        <a:pt x="3802957" y="1920555"/>
                      </a:lnTo>
                      <a:lnTo>
                        <a:pt x="3802957" y="2329384"/>
                      </a:lnTo>
                      <a:lnTo>
                        <a:pt x="3784653" y="2347688"/>
                      </a:lnTo>
                      <a:lnTo>
                        <a:pt x="3580239" y="2143274"/>
                      </a:lnTo>
                      <a:lnTo>
                        <a:pt x="3579714" y="2143798"/>
                      </a:lnTo>
                      <a:lnTo>
                        <a:pt x="3514414" y="2078498"/>
                      </a:lnTo>
                      <a:lnTo>
                        <a:pt x="2992605" y="2600306"/>
                      </a:lnTo>
                      <a:lnTo>
                        <a:pt x="2990741" y="2611151"/>
                      </a:lnTo>
                      <a:lnTo>
                        <a:pt x="2771416" y="2767764"/>
                      </a:lnTo>
                      <a:lnTo>
                        <a:pt x="2746140" y="2742487"/>
                      </a:lnTo>
                      <a:lnTo>
                        <a:pt x="2670170" y="2818456"/>
                      </a:lnTo>
                      <a:lnTo>
                        <a:pt x="2651401" y="2799687"/>
                      </a:lnTo>
                      <a:cubicBezTo>
                        <a:pt x="2625528" y="2785735"/>
                        <a:pt x="2592950" y="2788926"/>
                        <a:pt x="2569612" y="2809139"/>
                      </a:cubicBezTo>
                      <a:cubicBezTo>
                        <a:pt x="2540180" y="2834630"/>
                        <a:pt x="2535445" y="2878528"/>
                        <a:pt x="2558763" y="2909709"/>
                      </a:cubicBezTo>
                      <a:cubicBezTo>
                        <a:pt x="2580225" y="2939886"/>
                        <a:pt x="2602221" y="2944074"/>
                        <a:pt x="2698387" y="2956528"/>
                      </a:cubicBezTo>
                      <a:cubicBezTo>
                        <a:pt x="2612716" y="3019512"/>
                        <a:pt x="2549084" y="3004923"/>
                        <a:pt x="2499317" y="2954166"/>
                      </a:cubicBezTo>
                      <a:cubicBezTo>
                        <a:pt x="2449549" y="2903408"/>
                        <a:pt x="2462151" y="2804007"/>
                        <a:pt x="2521014" y="2753027"/>
                      </a:cubicBezTo>
                      <a:cubicBezTo>
                        <a:pt x="2561003" y="2718393"/>
                        <a:pt x="2614554" y="2708748"/>
                        <a:pt x="2661444" y="2725347"/>
                      </a:cubicBezTo>
                      <a:lnTo>
                        <a:pt x="2695222" y="2691569"/>
                      </a:lnTo>
                      <a:lnTo>
                        <a:pt x="2669947" y="2666294"/>
                      </a:lnTo>
                      <a:lnTo>
                        <a:pt x="2810390" y="2469612"/>
                      </a:lnTo>
                      <a:lnTo>
                        <a:pt x="2809356" y="2468579"/>
                      </a:lnTo>
                      <a:lnTo>
                        <a:pt x="2815551" y="2462385"/>
                      </a:lnTo>
                      <a:lnTo>
                        <a:pt x="2826559" y="2446968"/>
                      </a:lnTo>
                      <a:lnTo>
                        <a:pt x="2831882" y="2446053"/>
                      </a:lnTo>
                      <a:lnTo>
                        <a:pt x="3356925" y="1921010"/>
                      </a:lnTo>
                      <a:lnTo>
                        <a:pt x="3353603" y="1917688"/>
                      </a:lnTo>
                      <a:lnTo>
                        <a:pt x="3197545" y="1761630"/>
                      </a:lnTo>
                      <a:lnTo>
                        <a:pt x="3197544" y="1761631"/>
                      </a:lnTo>
                      <a:lnTo>
                        <a:pt x="3006461" y="1570547"/>
                      </a:lnTo>
                      <a:lnTo>
                        <a:pt x="2971434" y="1535520"/>
                      </a:lnTo>
                      <a:lnTo>
                        <a:pt x="2813706" y="1377793"/>
                      </a:lnTo>
                      <a:lnTo>
                        <a:pt x="2812338" y="1379161"/>
                      </a:lnTo>
                      <a:lnTo>
                        <a:pt x="2619582" y="1186405"/>
                      </a:lnTo>
                      <a:lnTo>
                        <a:pt x="2586227" y="1153050"/>
                      </a:lnTo>
                      <a:lnTo>
                        <a:pt x="2430017" y="996839"/>
                      </a:lnTo>
                      <a:lnTo>
                        <a:pt x="2429101" y="997755"/>
                      </a:lnTo>
                      <a:lnTo>
                        <a:pt x="2247376" y="816030"/>
                      </a:lnTo>
                      <a:lnTo>
                        <a:pt x="2194721" y="868684"/>
                      </a:lnTo>
                      <a:lnTo>
                        <a:pt x="2169629" y="843592"/>
                      </a:lnTo>
                      <a:lnTo>
                        <a:pt x="2012511" y="1000710"/>
                      </a:lnTo>
                      <a:lnTo>
                        <a:pt x="1948715" y="936915"/>
                      </a:lnTo>
                      <a:lnTo>
                        <a:pt x="1776261" y="1109369"/>
                      </a:lnTo>
                      <a:lnTo>
                        <a:pt x="1741234" y="1144396"/>
                      </a:lnTo>
                      <a:lnTo>
                        <a:pt x="1585176" y="1300453"/>
                      </a:lnTo>
                      <a:lnTo>
                        <a:pt x="1550150" y="1335480"/>
                      </a:lnTo>
                      <a:lnTo>
                        <a:pt x="1394093" y="1491537"/>
                      </a:lnTo>
                      <a:lnTo>
                        <a:pt x="1359065" y="1526564"/>
                      </a:lnTo>
                      <a:lnTo>
                        <a:pt x="1201338" y="1684291"/>
                      </a:lnTo>
                      <a:lnTo>
                        <a:pt x="1202706" y="1685660"/>
                      </a:lnTo>
                      <a:lnTo>
                        <a:pt x="1009951" y="1878416"/>
                      </a:lnTo>
                      <a:lnTo>
                        <a:pt x="976596" y="1911771"/>
                      </a:lnTo>
                      <a:lnTo>
                        <a:pt x="820385" y="2067981"/>
                      </a:lnTo>
                      <a:lnTo>
                        <a:pt x="821301" y="2068897"/>
                      </a:lnTo>
                      <a:lnTo>
                        <a:pt x="612116" y="2278081"/>
                      </a:lnTo>
                      <a:lnTo>
                        <a:pt x="673628" y="2339593"/>
                      </a:lnTo>
                      <a:lnTo>
                        <a:pt x="567426" y="2445795"/>
                      </a:lnTo>
                      <a:lnTo>
                        <a:pt x="672230" y="2550598"/>
                      </a:lnTo>
                      <a:lnTo>
                        <a:pt x="566028" y="2656800"/>
                      </a:lnTo>
                      <a:lnTo>
                        <a:pt x="0" y="2090772"/>
                      </a:lnTo>
                      <a:lnTo>
                        <a:pt x="106202" y="1984570"/>
                      </a:lnTo>
                      <a:lnTo>
                        <a:pt x="211005" y="2089373"/>
                      </a:lnTo>
                      <a:lnTo>
                        <a:pt x="317206" y="1983171"/>
                      </a:lnTo>
                      <a:lnTo>
                        <a:pt x="386005" y="2051970"/>
                      </a:lnTo>
                      <a:lnTo>
                        <a:pt x="558644" y="1879331"/>
                      </a:lnTo>
                      <a:lnTo>
                        <a:pt x="557729" y="1878415"/>
                      </a:lnTo>
                      <a:lnTo>
                        <a:pt x="750485" y="1685660"/>
                      </a:lnTo>
                      <a:lnTo>
                        <a:pt x="783839" y="1652305"/>
                      </a:lnTo>
                      <a:lnTo>
                        <a:pt x="943239" y="1492905"/>
                      </a:lnTo>
                      <a:lnTo>
                        <a:pt x="941871" y="1491537"/>
                      </a:lnTo>
                      <a:lnTo>
                        <a:pt x="1132954" y="1300453"/>
                      </a:lnTo>
                      <a:lnTo>
                        <a:pt x="1167982" y="1265426"/>
                      </a:lnTo>
                      <a:lnTo>
                        <a:pt x="1324039" y="1109369"/>
                      </a:lnTo>
                      <a:lnTo>
                        <a:pt x="1359065" y="1074342"/>
                      </a:lnTo>
                      <a:lnTo>
                        <a:pt x="1515123" y="918285"/>
                      </a:lnTo>
                      <a:lnTo>
                        <a:pt x="1550150" y="883258"/>
                      </a:lnTo>
                      <a:lnTo>
                        <a:pt x="1722604" y="710804"/>
                      </a:lnTo>
                      <a:lnTo>
                        <a:pt x="1656089" y="644289"/>
                      </a:lnTo>
                      <a:lnTo>
                        <a:pt x="1813208" y="487170"/>
                      </a:lnTo>
                      <a:lnTo>
                        <a:pt x="1788115" y="462078"/>
                      </a:lnTo>
                      <a:lnTo>
                        <a:pt x="1817021" y="433172"/>
                      </a:lnTo>
                      <a:lnTo>
                        <a:pt x="1638436" y="254587"/>
                      </a:lnTo>
                      <a:lnTo>
                        <a:pt x="1893022" y="0"/>
                      </a:lnTo>
                      <a:lnTo>
                        <a:pt x="1948799" y="55777"/>
                      </a:lnTo>
                      <a:lnTo>
                        <a:pt x="2421315" y="82732"/>
                      </a:lnTo>
                      <a:lnTo>
                        <a:pt x="2424216" y="79831"/>
                      </a:lnTo>
                      <a:lnTo>
                        <a:pt x="2449269" y="10488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41" name="Rectangle 41">
                  <a:extLst>
                    <a:ext uri="{FF2B5EF4-FFF2-40B4-BE49-F238E27FC236}">
                      <a16:creationId xmlns:a16="http://schemas.microsoft.com/office/drawing/2014/main" id="{4C694582-0F59-1887-E5F4-5244064A8B67}"/>
                    </a:ext>
                  </a:extLst>
                </p:cNvPr>
                <p:cNvSpPr>
                  <a:spLocks/>
                </p:cNvSpPr>
                <p:nvPr/>
              </p:nvSpPr>
              <p:spPr>
                <a:xfrm rot="19192674">
                  <a:off x="926950" y="2109352"/>
                  <a:ext cx="360000" cy="360000"/>
                </a:xfrm>
                <a:custGeom>
                  <a:avLst/>
                  <a:gdLst/>
                  <a:ahLst/>
                  <a:cxnLst/>
                  <a:rect l="l" t="t" r="r" b="b"/>
                  <a:pathLst>
                    <a:path w="3888423" h="3970014">
                      <a:moveTo>
                        <a:pt x="1259577" y="2471243"/>
                      </a:moveTo>
                      <a:cubicBezTo>
                        <a:pt x="1293292" y="2471243"/>
                        <a:pt x="1320623" y="2543205"/>
                        <a:pt x="1320623" y="2631975"/>
                      </a:cubicBezTo>
                      <a:cubicBezTo>
                        <a:pt x="1320623" y="2720745"/>
                        <a:pt x="1293292" y="2792707"/>
                        <a:pt x="1259577" y="2792707"/>
                      </a:cubicBezTo>
                      <a:cubicBezTo>
                        <a:pt x="1225862" y="2792707"/>
                        <a:pt x="1198531" y="2720745"/>
                        <a:pt x="1198531" y="2631975"/>
                      </a:cubicBezTo>
                      <a:cubicBezTo>
                        <a:pt x="1198531" y="2543205"/>
                        <a:pt x="1225862" y="2471243"/>
                        <a:pt x="1259577" y="2471243"/>
                      </a:cubicBezTo>
                      <a:close/>
                      <a:moveTo>
                        <a:pt x="1710471" y="2470362"/>
                      </a:moveTo>
                      <a:cubicBezTo>
                        <a:pt x="1741030" y="2470028"/>
                        <a:pt x="1768823" y="2488083"/>
                        <a:pt x="1781169" y="2516203"/>
                      </a:cubicBezTo>
                      <a:cubicBezTo>
                        <a:pt x="1793845" y="2545068"/>
                        <a:pt x="1787700" y="2578742"/>
                        <a:pt x="1765642" y="2601268"/>
                      </a:cubicBezTo>
                      <a:cubicBezTo>
                        <a:pt x="1750827" y="2616399"/>
                        <a:pt x="1730831" y="2624459"/>
                        <a:pt x="1710472" y="2623745"/>
                      </a:cubicBezTo>
                      <a:close/>
                      <a:moveTo>
                        <a:pt x="2456093" y="2374056"/>
                      </a:moveTo>
                      <a:lnTo>
                        <a:pt x="2456093" y="2889893"/>
                      </a:lnTo>
                      <a:lnTo>
                        <a:pt x="2566690" y="2889893"/>
                      </a:lnTo>
                      <a:lnTo>
                        <a:pt x="2566690" y="2706284"/>
                      </a:lnTo>
                      <a:lnTo>
                        <a:pt x="2632197" y="2884955"/>
                      </a:lnTo>
                      <a:lnTo>
                        <a:pt x="2635843" y="2883618"/>
                      </a:lnTo>
                      <a:lnTo>
                        <a:pt x="2635843" y="2889893"/>
                      </a:lnTo>
                      <a:lnTo>
                        <a:pt x="2746439" y="2889893"/>
                      </a:lnTo>
                      <a:lnTo>
                        <a:pt x="2746439" y="2374056"/>
                      </a:lnTo>
                      <a:lnTo>
                        <a:pt x="2635843" y="2374056"/>
                      </a:lnTo>
                      <a:lnTo>
                        <a:pt x="2635843" y="2573614"/>
                      </a:lnTo>
                      <a:lnTo>
                        <a:pt x="2566690" y="2385000"/>
                      </a:lnTo>
                      <a:lnTo>
                        <a:pt x="2566690" y="2374056"/>
                      </a:lnTo>
                      <a:close/>
                      <a:moveTo>
                        <a:pt x="2032426" y="2374056"/>
                      </a:moveTo>
                      <a:lnTo>
                        <a:pt x="2032426" y="2889895"/>
                      </a:lnTo>
                      <a:lnTo>
                        <a:pt x="2115405" y="2889895"/>
                      </a:lnTo>
                      <a:lnTo>
                        <a:pt x="2143023" y="2889895"/>
                      </a:lnTo>
                      <a:lnTo>
                        <a:pt x="2308949" y="2889895"/>
                      </a:lnTo>
                      <a:lnTo>
                        <a:pt x="2308949" y="2779299"/>
                      </a:lnTo>
                      <a:lnTo>
                        <a:pt x="2143023" y="2779299"/>
                      </a:lnTo>
                      <a:lnTo>
                        <a:pt x="2143023" y="2686401"/>
                      </a:lnTo>
                      <a:lnTo>
                        <a:pt x="2308949" y="2686401"/>
                      </a:lnTo>
                      <a:lnTo>
                        <a:pt x="2308949" y="2575804"/>
                      </a:lnTo>
                      <a:lnTo>
                        <a:pt x="2143023" y="2575804"/>
                      </a:lnTo>
                      <a:lnTo>
                        <a:pt x="2143023" y="2484653"/>
                      </a:lnTo>
                      <a:lnTo>
                        <a:pt x="2308949" y="2484653"/>
                      </a:lnTo>
                      <a:lnTo>
                        <a:pt x="2308949" y="2374056"/>
                      </a:lnTo>
                      <a:lnTo>
                        <a:pt x="2143023" y="2374056"/>
                      </a:lnTo>
                      <a:lnTo>
                        <a:pt x="2115405" y="2374056"/>
                      </a:lnTo>
                      <a:close/>
                      <a:moveTo>
                        <a:pt x="1259577" y="2374056"/>
                      </a:moveTo>
                      <a:cubicBezTo>
                        <a:pt x="1172187" y="2374056"/>
                        <a:pt x="1101344" y="2489530"/>
                        <a:pt x="1101344" y="2631975"/>
                      </a:cubicBezTo>
                      <a:cubicBezTo>
                        <a:pt x="1101344" y="2774420"/>
                        <a:pt x="1172187" y="2889894"/>
                        <a:pt x="1259577" y="2889894"/>
                      </a:cubicBezTo>
                      <a:cubicBezTo>
                        <a:pt x="1346967" y="2889894"/>
                        <a:pt x="1417810" y="2774420"/>
                        <a:pt x="1417810" y="2631975"/>
                      </a:cubicBezTo>
                      <a:cubicBezTo>
                        <a:pt x="1417810" y="2489530"/>
                        <a:pt x="1346967" y="2374056"/>
                        <a:pt x="1259577" y="2374056"/>
                      </a:cubicBezTo>
                      <a:close/>
                      <a:moveTo>
                        <a:pt x="1599876" y="2366688"/>
                      </a:moveTo>
                      <a:lnTo>
                        <a:pt x="1599875" y="2882524"/>
                      </a:lnTo>
                      <a:lnTo>
                        <a:pt x="1710472" y="2882525"/>
                      </a:lnTo>
                      <a:lnTo>
                        <a:pt x="1710472" y="2723975"/>
                      </a:lnTo>
                      <a:cubicBezTo>
                        <a:pt x="1757507" y="2725624"/>
                        <a:pt x="1803701" y="2707003"/>
                        <a:pt x="1837929" y="2672047"/>
                      </a:cubicBezTo>
                      <a:cubicBezTo>
                        <a:pt x="1888884" y="2620006"/>
                        <a:pt x="1903084" y="2542214"/>
                        <a:pt x="1873801" y="2475527"/>
                      </a:cubicBezTo>
                      <a:cubicBezTo>
                        <a:pt x="1845275" y="2410565"/>
                        <a:pt x="1781067" y="2368851"/>
                        <a:pt x="1710472" y="2369624"/>
                      </a:cubicBezTo>
                      <a:lnTo>
                        <a:pt x="1710471" y="2366688"/>
                      </a:lnTo>
                      <a:close/>
                      <a:moveTo>
                        <a:pt x="920754" y="2169815"/>
                      </a:moveTo>
                      <a:lnTo>
                        <a:pt x="3008986" y="2169815"/>
                      </a:lnTo>
                      <a:lnTo>
                        <a:pt x="3008986" y="3105919"/>
                      </a:lnTo>
                      <a:lnTo>
                        <a:pt x="920754" y="3105919"/>
                      </a:lnTo>
                      <a:close/>
                      <a:moveTo>
                        <a:pt x="632722" y="1985007"/>
                      </a:moveTo>
                      <a:lnTo>
                        <a:pt x="632722" y="3321943"/>
                      </a:lnTo>
                      <a:lnTo>
                        <a:pt x="3297018" y="3321943"/>
                      </a:lnTo>
                      <a:lnTo>
                        <a:pt x="3297018" y="1985007"/>
                      </a:lnTo>
                      <a:close/>
                      <a:moveTo>
                        <a:pt x="2657019" y="761679"/>
                      </a:moveTo>
                      <a:lnTo>
                        <a:pt x="2760733" y="1606387"/>
                      </a:lnTo>
                      <a:lnTo>
                        <a:pt x="2761762" y="1614761"/>
                      </a:lnTo>
                      <a:lnTo>
                        <a:pt x="2762330" y="1614691"/>
                      </a:lnTo>
                      <a:cubicBezTo>
                        <a:pt x="2780335" y="1740615"/>
                        <a:pt x="2862522" y="1833408"/>
                        <a:pt x="2948897" y="1824230"/>
                      </a:cubicBezTo>
                      <a:cubicBezTo>
                        <a:pt x="3036464" y="1814924"/>
                        <a:pt x="3095979" y="1704243"/>
                        <a:pt x="3083047" y="1575312"/>
                      </a:cubicBezTo>
                      <a:lnTo>
                        <a:pt x="3083347" y="1575275"/>
                      </a:lnTo>
                      <a:lnTo>
                        <a:pt x="2983448" y="761679"/>
                      </a:lnTo>
                      <a:close/>
                      <a:moveTo>
                        <a:pt x="2205921" y="761679"/>
                      </a:moveTo>
                      <a:lnTo>
                        <a:pt x="2264137" y="1594263"/>
                      </a:lnTo>
                      <a:cubicBezTo>
                        <a:pt x="2264333" y="1597068"/>
                        <a:pt x="2264530" y="1599874"/>
                        <a:pt x="2264726" y="1602679"/>
                      </a:cubicBezTo>
                      <a:lnTo>
                        <a:pt x="2265297" y="1602640"/>
                      </a:lnTo>
                      <a:cubicBezTo>
                        <a:pt x="2276686" y="1729333"/>
                        <a:pt x="2353905" y="1826300"/>
                        <a:pt x="2440641" y="1821655"/>
                      </a:cubicBezTo>
                      <a:cubicBezTo>
                        <a:pt x="2528577" y="1816945"/>
                        <a:pt x="2593802" y="1709530"/>
                        <a:pt x="2587636" y="1580099"/>
                      </a:cubicBezTo>
                      <a:lnTo>
                        <a:pt x="2587937" y="1580078"/>
                      </a:lnTo>
                      <a:lnTo>
                        <a:pt x="2530706" y="761679"/>
                      </a:lnTo>
                      <a:close/>
                      <a:moveTo>
                        <a:pt x="1761700" y="761679"/>
                      </a:moveTo>
                      <a:cubicBezTo>
                        <a:pt x="1761699" y="1032443"/>
                        <a:pt x="1761699" y="1303208"/>
                        <a:pt x="1761698" y="1573972"/>
                      </a:cubicBezTo>
                      <a:lnTo>
                        <a:pt x="1761698" y="1582410"/>
                      </a:lnTo>
                      <a:lnTo>
                        <a:pt x="1762270" y="1582410"/>
                      </a:lnTo>
                      <a:cubicBezTo>
                        <a:pt x="1764795" y="1709590"/>
                        <a:pt x="1835062" y="1811707"/>
                        <a:pt x="1921910" y="1813122"/>
                      </a:cubicBezTo>
                      <a:cubicBezTo>
                        <a:pt x="2009960" y="1814558"/>
                        <a:pt x="2082519" y="1711955"/>
                        <a:pt x="2085398" y="1582410"/>
                      </a:cubicBezTo>
                      <a:lnTo>
                        <a:pt x="2085698" y="1582410"/>
                      </a:lnTo>
                      <a:cubicBezTo>
                        <a:pt x="2085698" y="1308834"/>
                        <a:pt x="2085698" y="1035256"/>
                        <a:pt x="2085696" y="761679"/>
                      </a:cubicBezTo>
                      <a:close/>
                      <a:moveTo>
                        <a:pt x="3411320" y="761678"/>
                      </a:moveTo>
                      <a:lnTo>
                        <a:pt x="3078803" y="761679"/>
                      </a:lnTo>
                      <a:lnTo>
                        <a:pt x="3277545" y="1622538"/>
                      </a:lnTo>
                      <a:lnTo>
                        <a:pt x="3279443" y="1630759"/>
                      </a:lnTo>
                      <a:lnTo>
                        <a:pt x="3280000" y="1630631"/>
                      </a:lnTo>
                      <a:cubicBezTo>
                        <a:pt x="3311069" y="1753983"/>
                        <a:pt x="3402507" y="1837676"/>
                        <a:pt x="3487448" y="1819520"/>
                      </a:cubicBezTo>
                      <a:cubicBezTo>
                        <a:pt x="3573564" y="1801112"/>
                        <a:pt x="3621183" y="1684815"/>
                        <a:pt x="3594846" y="1557943"/>
                      </a:cubicBezTo>
                      <a:lnTo>
                        <a:pt x="3595140" y="1557876"/>
                      </a:lnTo>
                      <a:close/>
                      <a:moveTo>
                        <a:pt x="1633002" y="761678"/>
                      </a:moveTo>
                      <a:lnTo>
                        <a:pt x="1308563" y="761679"/>
                      </a:lnTo>
                      <a:lnTo>
                        <a:pt x="1266057" y="1572672"/>
                      </a:lnTo>
                      <a:lnTo>
                        <a:pt x="1265616" y="1581099"/>
                      </a:lnTo>
                      <a:lnTo>
                        <a:pt x="1266187" y="1581128"/>
                      </a:lnTo>
                      <a:cubicBezTo>
                        <a:pt x="1262052" y="1708267"/>
                        <a:pt x="1326878" y="1813921"/>
                        <a:pt x="1413534" y="1819881"/>
                      </a:cubicBezTo>
                      <a:cubicBezTo>
                        <a:pt x="1501387" y="1825922"/>
                        <a:pt x="1579217" y="1727257"/>
                        <a:pt x="1588872" y="1598040"/>
                      </a:cubicBezTo>
                      <a:lnTo>
                        <a:pt x="1589172" y="1598055"/>
                      </a:lnTo>
                      <a:close/>
                      <a:moveTo>
                        <a:pt x="863949" y="761678"/>
                      </a:moveTo>
                      <a:lnTo>
                        <a:pt x="765078" y="1566901"/>
                      </a:lnTo>
                      <a:lnTo>
                        <a:pt x="764050" y="1575275"/>
                      </a:lnTo>
                      <a:lnTo>
                        <a:pt x="764617" y="1575345"/>
                      </a:lnTo>
                      <a:cubicBezTo>
                        <a:pt x="751624" y="1701884"/>
                        <a:pt x="808922" y="1811803"/>
                        <a:pt x="894951" y="1823794"/>
                      </a:cubicBezTo>
                      <a:cubicBezTo>
                        <a:pt x="982168" y="1835949"/>
                        <a:pt x="1066691" y="1742953"/>
                        <a:pt x="1085336" y="1614724"/>
                      </a:cubicBezTo>
                      <a:lnTo>
                        <a:pt x="1085635" y="1614761"/>
                      </a:lnTo>
                      <a:lnTo>
                        <a:pt x="1190378" y="761679"/>
                      </a:lnTo>
                      <a:close/>
                      <a:moveTo>
                        <a:pt x="295535" y="441623"/>
                      </a:moveTo>
                      <a:lnTo>
                        <a:pt x="3583899" y="441623"/>
                      </a:lnTo>
                      <a:cubicBezTo>
                        <a:pt x="3610412" y="441623"/>
                        <a:pt x="3631905" y="463116"/>
                        <a:pt x="3631905" y="489629"/>
                      </a:cubicBezTo>
                      <a:lnTo>
                        <a:pt x="3631905" y="655863"/>
                      </a:lnTo>
                      <a:lnTo>
                        <a:pt x="3884522" y="1666330"/>
                      </a:lnTo>
                      <a:cubicBezTo>
                        <a:pt x="3909974" y="1748325"/>
                        <a:pt x="3809191" y="1900953"/>
                        <a:pt x="3631905" y="1666330"/>
                      </a:cubicBezTo>
                      <a:lnTo>
                        <a:pt x="3631905" y="3970014"/>
                      </a:lnTo>
                      <a:lnTo>
                        <a:pt x="247529" y="3970014"/>
                      </a:lnTo>
                      <a:lnTo>
                        <a:pt x="247529" y="1768425"/>
                      </a:lnTo>
                      <a:cubicBezTo>
                        <a:pt x="263724" y="1795996"/>
                        <a:pt x="288366" y="1813812"/>
                        <a:pt x="317369" y="1820473"/>
                      </a:cubicBezTo>
                      <a:cubicBezTo>
                        <a:pt x="403196" y="1840184"/>
                        <a:pt x="495502" y="1754908"/>
                        <a:pt x="525251" y="1628793"/>
                      </a:cubicBezTo>
                      <a:lnTo>
                        <a:pt x="525545" y="1628855"/>
                      </a:lnTo>
                      <a:lnTo>
                        <a:pt x="709866" y="761679"/>
                      </a:lnTo>
                      <a:lnTo>
                        <a:pt x="378634" y="761679"/>
                      </a:lnTo>
                      <a:lnTo>
                        <a:pt x="210380" y="1553239"/>
                      </a:lnTo>
                      <a:lnTo>
                        <a:pt x="208625" y="1561492"/>
                      </a:lnTo>
                      <a:lnTo>
                        <a:pt x="209185" y="1561611"/>
                      </a:lnTo>
                      <a:cubicBezTo>
                        <a:pt x="202164" y="1598200"/>
                        <a:pt x="201274" y="1633895"/>
                        <a:pt x="207433" y="1666330"/>
                      </a:cubicBezTo>
                      <a:cubicBezTo>
                        <a:pt x="113985" y="1883037"/>
                        <a:pt x="-32319" y="1816968"/>
                        <a:pt x="6372" y="1666330"/>
                      </a:cubicBezTo>
                      <a:lnTo>
                        <a:pt x="249769" y="692744"/>
                      </a:lnTo>
                      <a:cubicBezTo>
                        <a:pt x="247993" y="689334"/>
                        <a:pt x="247529" y="685546"/>
                        <a:pt x="247529" y="681649"/>
                      </a:cubicBezTo>
                      <a:lnTo>
                        <a:pt x="247529" y="489629"/>
                      </a:lnTo>
                      <a:cubicBezTo>
                        <a:pt x="247529" y="463116"/>
                        <a:pt x="269022" y="441623"/>
                        <a:pt x="295535" y="441623"/>
                      </a:cubicBezTo>
                      <a:close/>
                      <a:moveTo>
                        <a:pt x="307785" y="0"/>
                      </a:moveTo>
                      <a:lnTo>
                        <a:pt x="3571649" y="0"/>
                      </a:lnTo>
                      <a:cubicBezTo>
                        <a:pt x="3604927" y="0"/>
                        <a:pt x="3631905" y="26978"/>
                        <a:pt x="3631905" y="60256"/>
                      </a:cubicBezTo>
                      <a:lnTo>
                        <a:pt x="3631905" y="301273"/>
                      </a:lnTo>
                      <a:cubicBezTo>
                        <a:pt x="3631905" y="334551"/>
                        <a:pt x="3604927" y="361529"/>
                        <a:pt x="3571649" y="361529"/>
                      </a:cubicBezTo>
                      <a:lnTo>
                        <a:pt x="307785" y="361529"/>
                      </a:lnTo>
                      <a:cubicBezTo>
                        <a:pt x="274507" y="361529"/>
                        <a:pt x="247529" y="334551"/>
                        <a:pt x="247529" y="301273"/>
                      </a:cubicBezTo>
                      <a:lnTo>
                        <a:pt x="247529" y="60256"/>
                      </a:lnTo>
                      <a:cubicBezTo>
                        <a:pt x="247529" y="26978"/>
                        <a:pt x="274507" y="0"/>
                        <a:pt x="307785"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42" name="Isosceles Triangle 3">
                  <a:extLst>
                    <a:ext uri="{FF2B5EF4-FFF2-40B4-BE49-F238E27FC236}">
                      <a16:creationId xmlns:a16="http://schemas.microsoft.com/office/drawing/2014/main" id="{69C9513D-4AB0-1573-A4FE-7FB33183F341}"/>
                    </a:ext>
                  </a:extLst>
                </p:cNvPr>
                <p:cNvSpPr>
                  <a:spLocks noChangeAspect="1"/>
                </p:cNvSpPr>
                <p:nvPr/>
              </p:nvSpPr>
              <p:spPr>
                <a:xfrm rot="2229245">
                  <a:off x="2616513" y="2030577"/>
                  <a:ext cx="359661" cy="360000"/>
                </a:xfrm>
                <a:custGeom>
                  <a:avLst/>
                  <a:gdLst/>
                  <a:ahLst/>
                  <a:cxnLst/>
                  <a:rect l="l" t="t" r="r" b="b"/>
                  <a:pathLst>
                    <a:path w="3935086" h="3938802">
                      <a:moveTo>
                        <a:pt x="1861742" y="3314001"/>
                      </a:moveTo>
                      <a:cubicBezTo>
                        <a:pt x="1921395" y="3314001"/>
                        <a:pt x="1969754" y="3362360"/>
                        <a:pt x="1969754" y="3422013"/>
                      </a:cubicBezTo>
                      <a:cubicBezTo>
                        <a:pt x="1969754" y="3481666"/>
                        <a:pt x="1921395" y="3530025"/>
                        <a:pt x="1861742" y="3530025"/>
                      </a:cubicBezTo>
                      <a:cubicBezTo>
                        <a:pt x="1802089" y="3530025"/>
                        <a:pt x="1753730" y="3481666"/>
                        <a:pt x="1753730" y="3422013"/>
                      </a:cubicBezTo>
                      <a:cubicBezTo>
                        <a:pt x="1753730" y="3362360"/>
                        <a:pt x="1802089" y="3314001"/>
                        <a:pt x="1861742" y="3314001"/>
                      </a:cubicBezTo>
                      <a:close/>
                      <a:moveTo>
                        <a:pt x="2097646" y="2118753"/>
                      </a:moveTo>
                      <a:lnTo>
                        <a:pt x="2097646" y="2478753"/>
                      </a:lnTo>
                      <a:lnTo>
                        <a:pt x="2457646" y="2478753"/>
                      </a:lnTo>
                      <a:lnTo>
                        <a:pt x="2457646" y="2118753"/>
                      </a:lnTo>
                      <a:close/>
                      <a:moveTo>
                        <a:pt x="1476536" y="2118753"/>
                      </a:moveTo>
                      <a:lnTo>
                        <a:pt x="1476536" y="2478753"/>
                      </a:lnTo>
                      <a:lnTo>
                        <a:pt x="1836536" y="2478753"/>
                      </a:lnTo>
                      <a:lnTo>
                        <a:pt x="1836536" y="2118753"/>
                      </a:lnTo>
                      <a:close/>
                      <a:moveTo>
                        <a:pt x="2097646" y="1539638"/>
                      </a:moveTo>
                      <a:lnTo>
                        <a:pt x="2097646" y="1899638"/>
                      </a:lnTo>
                      <a:lnTo>
                        <a:pt x="2457646" y="1899638"/>
                      </a:lnTo>
                      <a:lnTo>
                        <a:pt x="2457646" y="1539638"/>
                      </a:lnTo>
                      <a:close/>
                      <a:moveTo>
                        <a:pt x="1476536" y="1539638"/>
                      </a:moveTo>
                      <a:lnTo>
                        <a:pt x="1476536" y="1899638"/>
                      </a:lnTo>
                      <a:lnTo>
                        <a:pt x="1836536" y="1899638"/>
                      </a:lnTo>
                      <a:lnTo>
                        <a:pt x="1836536" y="1539638"/>
                      </a:lnTo>
                      <a:close/>
                      <a:moveTo>
                        <a:pt x="1989788" y="770570"/>
                      </a:moveTo>
                      <a:lnTo>
                        <a:pt x="3429788" y="1850570"/>
                      </a:lnTo>
                      <a:lnTo>
                        <a:pt x="3430108" y="1850570"/>
                      </a:lnTo>
                      <a:lnTo>
                        <a:pt x="3430108" y="3938802"/>
                      </a:lnTo>
                      <a:lnTo>
                        <a:pt x="2265771" y="3938802"/>
                      </a:lnTo>
                      <a:lnTo>
                        <a:pt x="2265771" y="2786674"/>
                      </a:lnTo>
                      <a:lnTo>
                        <a:pt x="1669844" y="2786674"/>
                      </a:lnTo>
                      <a:lnTo>
                        <a:pt x="1669844" y="3938802"/>
                      </a:lnTo>
                      <a:lnTo>
                        <a:pt x="549788" y="3938802"/>
                      </a:lnTo>
                      <a:lnTo>
                        <a:pt x="549788" y="1850570"/>
                      </a:lnTo>
                      <a:close/>
                      <a:moveTo>
                        <a:pt x="1969233" y="1003"/>
                      </a:moveTo>
                      <a:cubicBezTo>
                        <a:pt x="1995162" y="-2644"/>
                        <a:pt x="2022483" y="3601"/>
                        <a:pt x="2045048" y="20601"/>
                      </a:cubicBezTo>
                      <a:lnTo>
                        <a:pt x="3894333" y="1413834"/>
                      </a:lnTo>
                      <a:cubicBezTo>
                        <a:pt x="3939464" y="1447835"/>
                        <a:pt x="3948486" y="1511986"/>
                        <a:pt x="3914485" y="1557117"/>
                      </a:cubicBezTo>
                      <a:lnTo>
                        <a:pt x="3756006" y="1767472"/>
                      </a:lnTo>
                      <a:cubicBezTo>
                        <a:pt x="3722004" y="1812603"/>
                        <a:pt x="3657854" y="1821626"/>
                        <a:pt x="3612722" y="1787625"/>
                      </a:cubicBezTo>
                      <a:lnTo>
                        <a:pt x="1967544" y="548164"/>
                      </a:lnTo>
                      <a:lnTo>
                        <a:pt x="322364" y="1787626"/>
                      </a:lnTo>
                      <a:cubicBezTo>
                        <a:pt x="277233" y="1821627"/>
                        <a:pt x="213082" y="1812604"/>
                        <a:pt x="179080" y="1767473"/>
                      </a:cubicBezTo>
                      <a:lnTo>
                        <a:pt x="20601" y="1557118"/>
                      </a:lnTo>
                      <a:cubicBezTo>
                        <a:pt x="-13400" y="1511987"/>
                        <a:pt x="-4378" y="1447836"/>
                        <a:pt x="40754" y="1413835"/>
                      </a:cubicBezTo>
                      <a:lnTo>
                        <a:pt x="1890038" y="20602"/>
                      </a:lnTo>
                      <a:cubicBezTo>
                        <a:pt x="1912604" y="3602"/>
                        <a:pt x="1939924" y="-2643"/>
                        <a:pt x="1965854" y="1004"/>
                      </a:cubicBezTo>
                      <a:lnTo>
                        <a:pt x="1967542" y="1586"/>
                      </a:lnTo>
                      <a:cubicBezTo>
                        <a:pt x="1968071" y="1171"/>
                        <a:pt x="1968652" y="1085"/>
                        <a:pt x="1969233" y="100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grpSp>
          <p:grpSp>
            <p:nvGrpSpPr>
              <p:cNvPr id="24" name="Group 23">
                <a:extLst>
                  <a:ext uri="{FF2B5EF4-FFF2-40B4-BE49-F238E27FC236}">
                    <a16:creationId xmlns:a16="http://schemas.microsoft.com/office/drawing/2014/main" id="{9430FECF-82C3-6DAB-C74E-B59C514EBF59}"/>
                  </a:ext>
                </a:extLst>
              </p:cNvPr>
              <p:cNvGrpSpPr/>
              <p:nvPr/>
            </p:nvGrpSpPr>
            <p:grpSpPr>
              <a:xfrm rot="10066674">
                <a:off x="1444650" y="4351773"/>
                <a:ext cx="2063339" cy="852218"/>
                <a:chOff x="926950" y="1617134"/>
                <a:chExt cx="2063339" cy="852218"/>
              </a:xfrm>
              <a:grpFill/>
            </p:grpSpPr>
            <p:sp>
              <p:nvSpPr>
                <p:cNvPr id="32" name="Rectangle 14">
                  <a:extLst>
                    <a:ext uri="{FF2B5EF4-FFF2-40B4-BE49-F238E27FC236}">
                      <a16:creationId xmlns:a16="http://schemas.microsoft.com/office/drawing/2014/main" id="{0583F281-4A93-BFA3-9A87-393BEC878798}"/>
                    </a:ext>
                  </a:extLst>
                </p:cNvPr>
                <p:cNvSpPr/>
                <p:nvPr/>
              </p:nvSpPr>
              <p:spPr>
                <a:xfrm rot="19949266">
                  <a:off x="1199615" y="1717912"/>
                  <a:ext cx="531261" cy="531261"/>
                </a:xfrm>
                <a:custGeom>
                  <a:avLst/>
                  <a:gdLst/>
                  <a:ahLst/>
                  <a:cxnLst/>
                  <a:rect l="l" t="t" r="r" b="b"/>
                  <a:pathLst>
                    <a:path w="3942192" h="3931865">
                      <a:moveTo>
                        <a:pt x="2826148" y="3448804"/>
                      </a:moveTo>
                      <a:lnTo>
                        <a:pt x="2826148" y="3556804"/>
                      </a:lnTo>
                      <a:lnTo>
                        <a:pt x="3042148" y="3556804"/>
                      </a:lnTo>
                      <a:lnTo>
                        <a:pt x="3042148" y="3448804"/>
                      </a:lnTo>
                      <a:close/>
                      <a:moveTo>
                        <a:pt x="890988" y="3448804"/>
                      </a:moveTo>
                      <a:lnTo>
                        <a:pt x="890988" y="3556804"/>
                      </a:lnTo>
                      <a:lnTo>
                        <a:pt x="1106988" y="3556804"/>
                      </a:lnTo>
                      <a:lnTo>
                        <a:pt x="1106988" y="3448804"/>
                      </a:lnTo>
                      <a:close/>
                      <a:moveTo>
                        <a:pt x="3528192" y="3439467"/>
                      </a:moveTo>
                      <a:lnTo>
                        <a:pt x="3528192" y="3547467"/>
                      </a:lnTo>
                      <a:lnTo>
                        <a:pt x="3744192" y="3547467"/>
                      </a:lnTo>
                      <a:lnTo>
                        <a:pt x="3744192" y="3439467"/>
                      </a:lnTo>
                      <a:close/>
                      <a:moveTo>
                        <a:pt x="198000" y="3439467"/>
                      </a:moveTo>
                      <a:lnTo>
                        <a:pt x="198000" y="3547467"/>
                      </a:lnTo>
                      <a:lnTo>
                        <a:pt x="414000" y="3547467"/>
                      </a:lnTo>
                      <a:lnTo>
                        <a:pt x="414000" y="3439467"/>
                      </a:lnTo>
                      <a:close/>
                      <a:moveTo>
                        <a:pt x="2826148" y="3206154"/>
                      </a:moveTo>
                      <a:lnTo>
                        <a:pt x="2826148" y="3314154"/>
                      </a:lnTo>
                      <a:lnTo>
                        <a:pt x="3042148" y="3314154"/>
                      </a:lnTo>
                      <a:lnTo>
                        <a:pt x="3042148" y="3206154"/>
                      </a:lnTo>
                      <a:close/>
                      <a:moveTo>
                        <a:pt x="890988" y="3206154"/>
                      </a:moveTo>
                      <a:lnTo>
                        <a:pt x="890988" y="3314154"/>
                      </a:lnTo>
                      <a:lnTo>
                        <a:pt x="1106988" y="3314154"/>
                      </a:lnTo>
                      <a:lnTo>
                        <a:pt x="1106988" y="3206154"/>
                      </a:lnTo>
                      <a:close/>
                      <a:moveTo>
                        <a:pt x="3528192" y="3196817"/>
                      </a:moveTo>
                      <a:lnTo>
                        <a:pt x="3528192" y="3304817"/>
                      </a:lnTo>
                      <a:lnTo>
                        <a:pt x="3744192" y="3304817"/>
                      </a:lnTo>
                      <a:lnTo>
                        <a:pt x="3744192" y="3196817"/>
                      </a:lnTo>
                      <a:close/>
                      <a:moveTo>
                        <a:pt x="198000" y="3196817"/>
                      </a:moveTo>
                      <a:lnTo>
                        <a:pt x="198000" y="3304817"/>
                      </a:lnTo>
                      <a:lnTo>
                        <a:pt x="414000" y="3304817"/>
                      </a:lnTo>
                      <a:lnTo>
                        <a:pt x="414000" y="3196817"/>
                      </a:lnTo>
                      <a:close/>
                      <a:moveTo>
                        <a:pt x="2070064" y="3046635"/>
                      </a:moveTo>
                      <a:lnTo>
                        <a:pt x="2070064" y="3154635"/>
                      </a:lnTo>
                      <a:lnTo>
                        <a:pt x="2286064" y="3154635"/>
                      </a:lnTo>
                      <a:lnTo>
                        <a:pt x="2286064" y="3046635"/>
                      </a:lnTo>
                      <a:close/>
                      <a:moveTo>
                        <a:pt x="1638016" y="3037298"/>
                      </a:moveTo>
                      <a:lnTo>
                        <a:pt x="1638016" y="3145298"/>
                      </a:lnTo>
                      <a:lnTo>
                        <a:pt x="1854016" y="3145298"/>
                      </a:lnTo>
                      <a:lnTo>
                        <a:pt x="1854016" y="3037298"/>
                      </a:lnTo>
                      <a:close/>
                      <a:moveTo>
                        <a:pt x="2826148" y="2963504"/>
                      </a:moveTo>
                      <a:lnTo>
                        <a:pt x="2826148" y="3071504"/>
                      </a:lnTo>
                      <a:lnTo>
                        <a:pt x="3042148" y="3071504"/>
                      </a:lnTo>
                      <a:lnTo>
                        <a:pt x="3042148" y="2963504"/>
                      </a:lnTo>
                      <a:close/>
                      <a:moveTo>
                        <a:pt x="890988" y="2963504"/>
                      </a:moveTo>
                      <a:lnTo>
                        <a:pt x="890988" y="3071504"/>
                      </a:lnTo>
                      <a:lnTo>
                        <a:pt x="1106988" y="3071504"/>
                      </a:lnTo>
                      <a:lnTo>
                        <a:pt x="1106988" y="2963504"/>
                      </a:lnTo>
                      <a:close/>
                      <a:moveTo>
                        <a:pt x="3528192" y="2954167"/>
                      </a:moveTo>
                      <a:lnTo>
                        <a:pt x="3528192" y="3062167"/>
                      </a:lnTo>
                      <a:lnTo>
                        <a:pt x="3744192" y="3062167"/>
                      </a:lnTo>
                      <a:lnTo>
                        <a:pt x="3744192" y="2954167"/>
                      </a:lnTo>
                      <a:close/>
                      <a:moveTo>
                        <a:pt x="198000" y="2954167"/>
                      </a:moveTo>
                      <a:lnTo>
                        <a:pt x="198000" y="3062167"/>
                      </a:lnTo>
                      <a:lnTo>
                        <a:pt x="414000" y="3062167"/>
                      </a:lnTo>
                      <a:lnTo>
                        <a:pt x="414000" y="2954167"/>
                      </a:lnTo>
                      <a:close/>
                      <a:moveTo>
                        <a:pt x="2070064" y="2803981"/>
                      </a:moveTo>
                      <a:lnTo>
                        <a:pt x="2070064" y="2911981"/>
                      </a:lnTo>
                      <a:lnTo>
                        <a:pt x="2286064" y="2911981"/>
                      </a:lnTo>
                      <a:lnTo>
                        <a:pt x="2286064" y="2803981"/>
                      </a:lnTo>
                      <a:close/>
                      <a:moveTo>
                        <a:pt x="1638016" y="2794644"/>
                      </a:moveTo>
                      <a:lnTo>
                        <a:pt x="1638016" y="2902644"/>
                      </a:lnTo>
                      <a:lnTo>
                        <a:pt x="1854016" y="2902644"/>
                      </a:lnTo>
                      <a:lnTo>
                        <a:pt x="1854016" y="2794644"/>
                      </a:lnTo>
                      <a:close/>
                      <a:moveTo>
                        <a:pt x="2826148" y="2720854"/>
                      </a:moveTo>
                      <a:lnTo>
                        <a:pt x="2826148" y="2828854"/>
                      </a:lnTo>
                      <a:lnTo>
                        <a:pt x="3042148" y="2828854"/>
                      </a:lnTo>
                      <a:lnTo>
                        <a:pt x="3042148" y="2720854"/>
                      </a:lnTo>
                      <a:close/>
                      <a:moveTo>
                        <a:pt x="890988" y="2720854"/>
                      </a:moveTo>
                      <a:lnTo>
                        <a:pt x="890988" y="2828854"/>
                      </a:lnTo>
                      <a:lnTo>
                        <a:pt x="1106988" y="2828854"/>
                      </a:lnTo>
                      <a:lnTo>
                        <a:pt x="1106988" y="2720854"/>
                      </a:lnTo>
                      <a:close/>
                      <a:moveTo>
                        <a:pt x="3528192" y="2711517"/>
                      </a:moveTo>
                      <a:lnTo>
                        <a:pt x="3528192" y="2819517"/>
                      </a:lnTo>
                      <a:lnTo>
                        <a:pt x="3744192" y="2819517"/>
                      </a:lnTo>
                      <a:lnTo>
                        <a:pt x="3744192" y="2711517"/>
                      </a:lnTo>
                      <a:close/>
                      <a:moveTo>
                        <a:pt x="198000" y="2711517"/>
                      </a:moveTo>
                      <a:lnTo>
                        <a:pt x="198000" y="2819517"/>
                      </a:lnTo>
                      <a:lnTo>
                        <a:pt x="414000" y="2819517"/>
                      </a:lnTo>
                      <a:lnTo>
                        <a:pt x="414000" y="2711517"/>
                      </a:lnTo>
                      <a:close/>
                      <a:moveTo>
                        <a:pt x="2070064" y="2561331"/>
                      </a:moveTo>
                      <a:lnTo>
                        <a:pt x="2070064" y="2669331"/>
                      </a:lnTo>
                      <a:lnTo>
                        <a:pt x="2286064" y="2669331"/>
                      </a:lnTo>
                      <a:lnTo>
                        <a:pt x="2286064" y="2561331"/>
                      </a:lnTo>
                      <a:close/>
                      <a:moveTo>
                        <a:pt x="1638016" y="2551994"/>
                      </a:moveTo>
                      <a:lnTo>
                        <a:pt x="1638016" y="2659994"/>
                      </a:lnTo>
                      <a:lnTo>
                        <a:pt x="1854016" y="2659994"/>
                      </a:lnTo>
                      <a:lnTo>
                        <a:pt x="1854016" y="2551994"/>
                      </a:lnTo>
                      <a:close/>
                      <a:moveTo>
                        <a:pt x="2826148" y="2478204"/>
                      </a:moveTo>
                      <a:lnTo>
                        <a:pt x="2826148" y="2586204"/>
                      </a:lnTo>
                      <a:lnTo>
                        <a:pt x="3042148" y="2586204"/>
                      </a:lnTo>
                      <a:lnTo>
                        <a:pt x="3042148" y="2478204"/>
                      </a:lnTo>
                      <a:close/>
                      <a:moveTo>
                        <a:pt x="890988" y="2478204"/>
                      </a:moveTo>
                      <a:lnTo>
                        <a:pt x="890988" y="2586204"/>
                      </a:lnTo>
                      <a:lnTo>
                        <a:pt x="1106988" y="2586204"/>
                      </a:lnTo>
                      <a:lnTo>
                        <a:pt x="1106988" y="2478204"/>
                      </a:lnTo>
                      <a:close/>
                      <a:moveTo>
                        <a:pt x="3528192" y="2468867"/>
                      </a:moveTo>
                      <a:lnTo>
                        <a:pt x="3528192" y="2576867"/>
                      </a:lnTo>
                      <a:lnTo>
                        <a:pt x="3744192" y="2576867"/>
                      </a:lnTo>
                      <a:lnTo>
                        <a:pt x="3744192" y="2468867"/>
                      </a:lnTo>
                      <a:close/>
                      <a:moveTo>
                        <a:pt x="198000" y="2468867"/>
                      </a:moveTo>
                      <a:lnTo>
                        <a:pt x="198000" y="2576867"/>
                      </a:lnTo>
                      <a:lnTo>
                        <a:pt x="414000" y="2576867"/>
                      </a:lnTo>
                      <a:lnTo>
                        <a:pt x="414000" y="2468867"/>
                      </a:lnTo>
                      <a:close/>
                      <a:moveTo>
                        <a:pt x="2070064" y="2318681"/>
                      </a:moveTo>
                      <a:lnTo>
                        <a:pt x="2070064" y="2426681"/>
                      </a:lnTo>
                      <a:lnTo>
                        <a:pt x="2286064" y="2426681"/>
                      </a:lnTo>
                      <a:lnTo>
                        <a:pt x="2286064" y="2318681"/>
                      </a:lnTo>
                      <a:close/>
                      <a:moveTo>
                        <a:pt x="1638016" y="2309344"/>
                      </a:moveTo>
                      <a:lnTo>
                        <a:pt x="1638016" y="2417344"/>
                      </a:lnTo>
                      <a:lnTo>
                        <a:pt x="1854016" y="2417344"/>
                      </a:lnTo>
                      <a:lnTo>
                        <a:pt x="1854016" y="2309344"/>
                      </a:lnTo>
                      <a:close/>
                      <a:moveTo>
                        <a:pt x="2826148" y="2235554"/>
                      </a:moveTo>
                      <a:lnTo>
                        <a:pt x="2826148" y="2343554"/>
                      </a:lnTo>
                      <a:lnTo>
                        <a:pt x="3042148" y="2343554"/>
                      </a:lnTo>
                      <a:lnTo>
                        <a:pt x="3042148" y="2235554"/>
                      </a:lnTo>
                      <a:close/>
                      <a:moveTo>
                        <a:pt x="890988" y="2235554"/>
                      </a:moveTo>
                      <a:lnTo>
                        <a:pt x="890988" y="2343554"/>
                      </a:lnTo>
                      <a:lnTo>
                        <a:pt x="1106988" y="2343554"/>
                      </a:lnTo>
                      <a:lnTo>
                        <a:pt x="1106988" y="2235554"/>
                      </a:lnTo>
                      <a:close/>
                      <a:moveTo>
                        <a:pt x="3528192" y="2226217"/>
                      </a:moveTo>
                      <a:lnTo>
                        <a:pt x="3528192" y="2334217"/>
                      </a:lnTo>
                      <a:lnTo>
                        <a:pt x="3744192" y="2334217"/>
                      </a:lnTo>
                      <a:lnTo>
                        <a:pt x="3744192" y="2226217"/>
                      </a:lnTo>
                      <a:close/>
                      <a:moveTo>
                        <a:pt x="198000" y="2226217"/>
                      </a:moveTo>
                      <a:lnTo>
                        <a:pt x="198000" y="2334217"/>
                      </a:lnTo>
                      <a:lnTo>
                        <a:pt x="414000" y="2334217"/>
                      </a:lnTo>
                      <a:lnTo>
                        <a:pt x="414000" y="2226217"/>
                      </a:lnTo>
                      <a:close/>
                      <a:moveTo>
                        <a:pt x="2070064" y="2076031"/>
                      </a:moveTo>
                      <a:lnTo>
                        <a:pt x="2070064" y="2184031"/>
                      </a:lnTo>
                      <a:lnTo>
                        <a:pt x="2286064" y="2184031"/>
                      </a:lnTo>
                      <a:lnTo>
                        <a:pt x="2286064" y="2076031"/>
                      </a:lnTo>
                      <a:close/>
                      <a:moveTo>
                        <a:pt x="1638016" y="2066694"/>
                      </a:moveTo>
                      <a:lnTo>
                        <a:pt x="1638016" y="2174694"/>
                      </a:lnTo>
                      <a:lnTo>
                        <a:pt x="1854016" y="2174694"/>
                      </a:lnTo>
                      <a:lnTo>
                        <a:pt x="1854016" y="2066694"/>
                      </a:lnTo>
                      <a:close/>
                      <a:moveTo>
                        <a:pt x="2826148" y="1992904"/>
                      </a:moveTo>
                      <a:lnTo>
                        <a:pt x="2826148" y="2100904"/>
                      </a:lnTo>
                      <a:lnTo>
                        <a:pt x="3042148" y="2100904"/>
                      </a:lnTo>
                      <a:lnTo>
                        <a:pt x="3042148" y="1992904"/>
                      </a:lnTo>
                      <a:close/>
                      <a:moveTo>
                        <a:pt x="890988" y="1992904"/>
                      </a:moveTo>
                      <a:lnTo>
                        <a:pt x="890988" y="2100904"/>
                      </a:lnTo>
                      <a:lnTo>
                        <a:pt x="1106988" y="2100904"/>
                      </a:lnTo>
                      <a:lnTo>
                        <a:pt x="1106988" y="1992904"/>
                      </a:lnTo>
                      <a:close/>
                      <a:moveTo>
                        <a:pt x="3528192" y="1983567"/>
                      </a:moveTo>
                      <a:lnTo>
                        <a:pt x="3528192" y="2091567"/>
                      </a:lnTo>
                      <a:lnTo>
                        <a:pt x="3744192" y="2091567"/>
                      </a:lnTo>
                      <a:lnTo>
                        <a:pt x="3744192" y="1983567"/>
                      </a:lnTo>
                      <a:close/>
                      <a:moveTo>
                        <a:pt x="198000" y="1983567"/>
                      </a:moveTo>
                      <a:lnTo>
                        <a:pt x="198000" y="2091567"/>
                      </a:lnTo>
                      <a:lnTo>
                        <a:pt x="414000" y="2091567"/>
                      </a:lnTo>
                      <a:lnTo>
                        <a:pt x="414000" y="1983567"/>
                      </a:lnTo>
                      <a:close/>
                      <a:moveTo>
                        <a:pt x="2070064" y="1833381"/>
                      </a:moveTo>
                      <a:lnTo>
                        <a:pt x="2070064" y="1941381"/>
                      </a:lnTo>
                      <a:lnTo>
                        <a:pt x="2286064" y="1941381"/>
                      </a:lnTo>
                      <a:lnTo>
                        <a:pt x="2286064" y="1833381"/>
                      </a:lnTo>
                      <a:close/>
                      <a:moveTo>
                        <a:pt x="1638016" y="1824044"/>
                      </a:moveTo>
                      <a:lnTo>
                        <a:pt x="1638016" y="1932044"/>
                      </a:lnTo>
                      <a:lnTo>
                        <a:pt x="1854016" y="1932044"/>
                      </a:lnTo>
                      <a:lnTo>
                        <a:pt x="1854016" y="1824044"/>
                      </a:lnTo>
                      <a:close/>
                      <a:moveTo>
                        <a:pt x="2826148" y="1750254"/>
                      </a:moveTo>
                      <a:lnTo>
                        <a:pt x="2826148" y="1858254"/>
                      </a:lnTo>
                      <a:lnTo>
                        <a:pt x="3042148" y="1858254"/>
                      </a:lnTo>
                      <a:lnTo>
                        <a:pt x="3042148" y="1750254"/>
                      </a:lnTo>
                      <a:close/>
                      <a:moveTo>
                        <a:pt x="890988" y="1750254"/>
                      </a:moveTo>
                      <a:lnTo>
                        <a:pt x="890988" y="1858254"/>
                      </a:lnTo>
                      <a:lnTo>
                        <a:pt x="1106988" y="1858254"/>
                      </a:lnTo>
                      <a:lnTo>
                        <a:pt x="1106988" y="1750254"/>
                      </a:lnTo>
                      <a:close/>
                      <a:moveTo>
                        <a:pt x="3528192" y="1740917"/>
                      </a:moveTo>
                      <a:lnTo>
                        <a:pt x="3528192" y="1848917"/>
                      </a:lnTo>
                      <a:lnTo>
                        <a:pt x="3744192" y="1848917"/>
                      </a:lnTo>
                      <a:lnTo>
                        <a:pt x="3744192" y="1740917"/>
                      </a:lnTo>
                      <a:close/>
                      <a:moveTo>
                        <a:pt x="198000" y="1740917"/>
                      </a:moveTo>
                      <a:lnTo>
                        <a:pt x="198000" y="1848917"/>
                      </a:lnTo>
                      <a:lnTo>
                        <a:pt x="414000" y="1848917"/>
                      </a:lnTo>
                      <a:lnTo>
                        <a:pt x="414000" y="1740917"/>
                      </a:lnTo>
                      <a:close/>
                      <a:moveTo>
                        <a:pt x="2070064" y="1590731"/>
                      </a:moveTo>
                      <a:lnTo>
                        <a:pt x="2070064" y="1698731"/>
                      </a:lnTo>
                      <a:lnTo>
                        <a:pt x="2286064" y="1698731"/>
                      </a:lnTo>
                      <a:lnTo>
                        <a:pt x="2286064" y="1590731"/>
                      </a:lnTo>
                      <a:close/>
                      <a:moveTo>
                        <a:pt x="1638016" y="1581394"/>
                      </a:moveTo>
                      <a:lnTo>
                        <a:pt x="1638016" y="1689394"/>
                      </a:lnTo>
                      <a:lnTo>
                        <a:pt x="1854016" y="1689394"/>
                      </a:lnTo>
                      <a:lnTo>
                        <a:pt x="1854016" y="1581394"/>
                      </a:lnTo>
                      <a:close/>
                      <a:moveTo>
                        <a:pt x="3330192" y="1507604"/>
                      </a:moveTo>
                      <a:lnTo>
                        <a:pt x="3942192" y="1507604"/>
                      </a:lnTo>
                      <a:lnTo>
                        <a:pt x="3942192" y="3931865"/>
                      </a:lnTo>
                      <a:lnTo>
                        <a:pt x="3330192" y="3931865"/>
                      </a:lnTo>
                      <a:close/>
                      <a:moveTo>
                        <a:pt x="2826148" y="1507604"/>
                      </a:moveTo>
                      <a:lnTo>
                        <a:pt x="2826148" y="1615604"/>
                      </a:lnTo>
                      <a:lnTo>
                        <a:pt x="3042148" y="1615604"/>
                      </a:lnTo>
                      <a:lnTo>
                        <a:pt x="3042148" y="1507604"/>
                      </a:lnTo>
                      <a:close/>
                      <a:moveTo>
                        <a:pt x="890988" y="1507604"/>
                      </a:moveTo>
                      <a:lnTo>
                        <a:pt x="890988" y="1615604"/>
                      </a:lnTo>
                      <a:lnTo>
                        <a:pt x="1106988" y="1615604"/>
                      </a:lnTo>
                      <a:lnTo>
                        <a:pt x="1106988" y="1507604"/>
                      </a:lnTo>
                      <a:close/>
                      <a:moveTo>
                        <a:pt x="0" y="1507604"/>
                      </a:moveTo>
                      <a:lnTo>
                        <a:pt x="612000" y="1507604"/>
                      </a:lnTo>
                      <a:lnTo>
                        <a:pt x="612000" y="3931865"/>
                      </a:lnTo>
                      <a:lnTo>
                        <a:pt x="0" y="3931865"/>
                      </a:lnTo>
                      <a:close/>
                      <a:moveTo>
                        <a:pt x="2070064" y="1348081"/>
                      </a:moveTo>
                      <a:lnTo>
                        <a:pt x="2070064" y="1456081"/>
                      </a:lnTo>
                      <a:lnTo>
                        <a:pt x="2286064" y="1456081"/>
                      </a:lnTo>
                      <a:lnTo>
                        <a:pt x="2286064" y="1348081"/>
                      </a:lnTo>
                      <a:close/>
                      <a:moveTo>
                        <a:pt x="1638016" y="1338744"/>
                      </a:moveTo>
                      <a:lnTo>
                        <a:pt x="1638016" y="1446744"/>
                      </a:lnTo>
                      <a:lnTo>
                        <a:pt x="1854016" y="1446744"/>
                      </a:lnTo>
                      <a:lnTo>
                        <a:pt x="1854016" y="1338744"/>
                      </a:lnTo>
                      <a:close/>
                      <a:moveTo>
                        <a:pt x="2628148" y="1267865"/>
                      </a:moveTo>
                      <a:lnTo>
                        <a:pt x="3240148" y="1267865"/>
                      </a:lnTo>
                      <a:lnTo>
                        <a:pt x="3240148" y="3931865"/>
                      </a:lnTo>
                      <a:lnTo>
                        <a:pt x="2628148" y="3931865"/>
                      </a:lnTo>
                      <a:close/>
                      <a:moveTo>
                        <a:pt x="692988" y="1267865"/>
                      </a:moveTo>
                      <a:lnTo>
                        <a:pt x="1304988" y="1267865"/>
                      </a:lnTo>
                      <a:lnTo>
                        <a:pt x="1304988" y="3931865"/>
                      </a:lnTo>
                      <a:lnTo>
                        <a:pt x="692988" y="3931865"/>
                      </a:lnTo>
                      <a:close/>
                      <a:moveTo>
                        <a:pt x="2070064" y="1105431"/>
                      </a:moveTo>
                      <a:lnTo>
                        <a:pt x="2070064" y="1213431"/>
                      </a:lnTo>
                      <a:lnTo>
                        <a:pt x="2286064" y="1213431"/>
                      </a:lnTo>
                      <a:lnTo>
                        <a:pt x="2286064" y="1105431"/>
                      </a:lnTo>
                      <a:close/>
                      <a:moveTo>
                        <a:pt x="1638016" y="1096094"/>
                      </a:moveTo>
                      <a:lnTo>
                        <a:pt x="1638016" y="1204094"/>
                      </a:lnTo>
                      <a:lnTo>
                        <a:pt x="1854016" y="1204094"/>
                      </a:lnTo>
                      <a:lnTo>
                        <a:pt x="1854016" y="1096094"/>
                      </a:lnTo>
                      <a:close/>
                      <a:moveTo>
                        <a:pt x="2070064" y="862781"/>
                      </a:moveTo>
                      <a:lnTo>
                        <a:pt x="2070064" y="970781"/>
                      </a:lnTo>
                      <a:lnTo>
                        <a:pt x="2286064" y="970781"/>
                      </a:lnTo>
                      <a:lnTo>
                        <a:pt x="2286064" y="862781"/>
                      </a:lnTo>
                      <a:close/>
                      <a:moveTo>
                        <a:pt x="1638016" y="853444"/>
                      </a:moveTo>
                      <a:lnTo>
                        <a:pt x="1638016" y="961444"/>
                      </a:lnTo>
                      <a:lnTo>
                        <a:pt x="1854016" y="961444"/>
                      </a:lnTo>
                      <a:lnTo>
                        <a:pt x="1854016" y="853444"/>
                      </a:lnTo>
                      <a:close/>
                      <a:moveTo>
                        <a:pt x="1883174" y="0"/>
                      </a:moveTo>
                      <a:lnTo>
                        <a:pt x="2040907" y="0"/>
                      </a:lnTo>
                      <a:lnTo>
                        <a:pt x="2040907" y="355600"/>
                      </a:lnTo>
                      <a:lnTo>
                        <a:pt x="2178064" y="355600"/>
                      </a:lnTo>
                      <a:lnTo>
                        <a:pt x="2178064" y="596007"/>
                      </a:lnTo>
                      <a:lnTo>
                        <a:pt x="2538104" y="596007"/>
                      </a:lnTo>
                      <a:lnTo>
                        <a:pt x="2538104" y="3931865"/>
                      </a:lnTo>
                      <a:lnTo>
                        <a:pt x="2142040" y="3931865"/>
                      </a:lnTo>
                      <a:lnTo>
                        <a:pt x="2142040" y="3291036"/>
                      </a:lnTo>
                      <a:lnTo>
                        <a:pt x="1782040" y="3291036"/>
                      </a:lnTo>
                      <a:lnTo>
                        <a:pt x="1782040" y="3931865"/>
                      </a:lnTo>
                      <a:lnTo>
                        <a:pt x="1385976" y="3931865"/>
                      </a:lnTo>
                      <a:lnTo>
                        <a:pt x="1385976" y="596007"/>
                      </a:lnTo>
                      <a:lnTo>
                        <a:pt x="1746016" y="596007"/>
                      </a:lnTo>
                      <a:lnTo>
                        <a:pt x="1746016" y="355600"/>
                      </a:lnTo>
                      <a:lnTo>
                        <a:pt x="1883174" y="35560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33" name="Right Triangle 13">
                  <a:extLst>
                    <a:ext uri="{FF2B5EF4-FFF2-40B4-BE49-F238E27FC236}">
                      <a16:creationId xmlns:a16="http://schemas.microsoft.com/office/drawing/2014/main" id="{2EFB52B3-B1F3-2C3E-9120-9737B8B62F69}"/>
                    </a:ext>
                  </a:extLst>
                </p:cNvPr>
                <p:cNvSpPr/>
                <p:nvPr/>
              </p:nvSpPr>
              <p:spPr>
                <a:xfrm>
                  <a:off x="1823542" y="1617134"/>
                  <a:ext cx="504056" cy="504056"/>
                </a:xfrm>
                <a:custGeom>
                  <a:avLst/>
                  <a:gdLst/>
                  <a:ahLst/>
                  <a:cxnLst/>
                  <a:rect l="l" t="t" r="r" b="b"/>
                  <a:pathLst>
                    <a:path w="3888432" h="3921971">
                      <a:moveTo>
                        <a:pt x="3379043" y="3254688"/>
                      </a:moveTo>
                      <a:lnTo>
                        <a:pt x="3379043" y="3462328"/>
                      </a:lnTo>
                      <a:lnTo>
                        <a:pt x="3628183" y="3462328"/>
                      </a:lnTo>
                      <a:lnTo>
                        <a:pt x="3628183" y="3254688"/>
                      </a:lnTo>
                      <a:close/>
                      <a:moveTo>
                        <a:pt x="2945132" y="3254688"/>
                      </a:moveTo>
                      <a:lnTo>
                        <a:pt x="2945132" y="3462328"/>
                      </a:lnTo>
                      <a:lnTo>
                        <a:pt x="3194272" y="3462328"/>
                      </a:lnTo>
                      <a:lnTo>
                        <a:pt x="3194272" y="3254688"/>
                      </a:lnTo>
                      <a:close/>
                      <a:moveTo>
                        <a:pt x="2514947" y="3254688"/>
                      </a:moveTo>
                      <a:lnTo>
                        <a:pt x="2514947" y="3462328"/>
                      </a:lnTo>
                      <a:lnTo>
                        <a:pt x="2764087" y="3462328"/>
                      </a:lnTo>
                      <a:lnTo>
                        <a:pt x="2764087" y="3254688"/>
                      </a:lnTo>
                      <a:close/>
                      <a:moveTo>
                        <a:pt x="3379043" y="2864535"/>
                      </a:moveTo>
                      <a:lnTo>
                        <a:pt x="3379043" y="3072175"/>
                      </a:lnTo>
                      <a:lnTo>
                        <a:pt x="3628183" y="3072175"/>
                      </a:lnTo>
                      <a:lnTo>
                        <a:pt x="3628183" y="2864535"/>
                      </a:lnTo>
                      <a:close/>
                      <a:moveTo>
                        <a:pt x="2945132" y="2864535"/>
                      </a:moveTo>
                      <a:lnTo>
                        <a:pt x="2945132" y="3072175"/>
                      </a:lnTo>
                      <a:lnTo>
                        <a:pt x="3194272" y="3072175"/>
                      </a:lnTo>
                      <a:lnTo>
                        <a:pt x="3194272" y="2864535"/>
                      </a:lnTo>
                      <a:close/>
                      <a:moveTo>
                        <a:pt x="2514947" y="2864535"/>
                      </a:moveTo>
                      <a:lnTo>
                        <a:pt x="2514947" y="3072175"/>
                      </a:lnTo>
                      <a:lnTo>
                        <a:pt x="2764087" y="3072175"/>
                      </a:lnTo>
                      <a:lnTo>
                        <a:pt x="2764087" y="2864535"/>
                      </a:lnTo>
                      <a:close/>
                      <a:moveTo>
                        <a:pt x="1945832" y="2577619"/>
                      </a:moveTo>
                      <a:lnTo>
                        <a:pt x="1945832" y="2937659"/>
                      </a:lnTo>
                      <a:lnTo>
                        <a:pt x="2124754" y="2937659"/>
                      </a:lnTo>
                      <a:lnTo>
                        <a:pt x="2124754" y="2577619"/>
                      </a:lnTo>
                      <a:close/>
                      <a:moveTo>
                        <a:pt x="1531681" y="2577619"/>
                      </a:moveTo>
                      <a:lnTo>
                        <a:pt x="1531681" y="2937659"/>
                      </a:lnTo>
                      <a:lnTo>
                        <a:pt x="1710603" y="2937659"/>
                      </a:lnTo>
                      <a:lnTo>
                        <a:pt x="1710603" y="2577619"/>
                      </a:lnTo>
                      <a:close/>
                      <a:moveTo>
                        <a:pt x="1117528" y="2577619"/>
                      </a:moveTo>
                      <a:lnTo>
                        <a:pt x="1117528" y="2937659"/>
                      </a:lnTo>
                      <a:lnTo>
                        <a:pt x="1296450" y="2937659"/>
                      </a:lnTo>
                      <a:lnTo>
                        <a:pt x="1296450" y="2577619"/>
                      </a:lnTo>
                      <a:close/>
                      <a:moveTo>
                        <a:pt x="703375" y="2577619"/>
                      </a:moveTo>
                      <a:lnTo>
                        <a:pt x="703375" y="2937659"/>
                      </a:lnTo>
                      <a:lnTo>
                        <a:pt x="882297" y="2937659"/>
                      </a:lnTo>
                      <a:lnTo>
                        <a:pt x="882297" y="2577619"/>
                      </a:lnTo>
                      <a:close/>
                      <a:moveTo>
                        <a:pt x="289222" y="2577619"/>
                      </a:moveTo>
                      <a:lnTo>
                        <a:pt x="289222" y="2937659"/>
                      </a:lnTo>
                      <a:lnTo>
                        <a:pt x="468144" y="2937659"/>
                      </a:lnTo>
                      <a:lnTo>
                        <a:pt x="468144" y="2577619"/>
                      </a:lnTo>
                      <a:close/>
                      <a:moveTo>
                        <a:pt x="3379043" y="2474382"/>
                      </a:moveTo>
                      <a:lnTo>
                        <a:pt x="3379043" y="2682022"/>
                      </a:lnTo>
                      <a:lnTo>
                        <a:pt x="3628183" y="2682022"/>
                      </a:lnTo>
                      <a:lnTo>
                        <a:pt x="3628183" y="2474382"/>
                      </a:lnTo>
                      <a:close/>
                      <a:moveTo>
                        <a:pt x="2945132" y="2474382"/>
                      </a:moveTo>
                      <a:lnTo>
                        <a:pt x="2945132" y="2682022"/>
                      </a:lnTo>
                      <a:lnTo>
                        <a:pt x="3194272" y="2682022"/>
                      </a:lnTo>
                      <a:lnTo>
                        <a:pt x="3194272" y="2474382"/>
                      </a:lnTo>
                      <a:close/>
                      <a:moveTo>
                        <a:pt x="2514947" y="2474382"/>
                      </a:moveTo>
                      <a:lnTo>
                        <a:pt x="2514947" y="2682022"/>
                      </a:lnTo>
                      <a:lnTo>
                        <a:pt x="2764087" y="2682022"/>
                      </a:lnTo>
                      <a:lnTo>
                        <a:pt x="2764087" y="2474382"/>
                      </a:lnTo>
                      <a:close/>
                      <a:moveTo>
                        <a:pt x="3379043" y="2084229"/>
                      </a:moveTo>
                      <a:lnTo>
                        <a:pt x="3379043" y="2291869"/>
                      </a:lnTo>
                      <a:lnTo>
                        <a:pt x="3628183" y="2291869"/>
                      </a:lnTo>
                      <a:lnTo>
                        <a:pt x="3628183" y="2084229"/>
                      </a:lnTo>
                      <a:close/>
                      <a:moveTo>
                        <a:pt x="2945132" y="2084229"/>
                      </a:moveTo>
                      <a:lnTo>
                        <a:pt x="2945132" y="2291869"/>
                      </a:lnTo>
                      <a:lnTo>
                        <a:pt x="3194272" y="2291869"/>
                      </a:lnTo>
                      <a:lnTo>
                        <a:pt x="3194272" y="2084229"/>
                      </a:lnTo>
                      <a:close/>
                      <a:moveTo>
                        <a:pt x="2514947" y="2084229"/>
                      </a:moveTo>
                      <a:lnTo>
                        <a:pt x="2514947" y="2291869"/>
                      </a:lnTo>
                      <a:lnTo>
                        <a:pt x="2764087" y="2291869"/>
                      </a:lnTo>
                      <a:lnTo>
                        <a:pt x="2764087" y="2084229"/>
                      </a:lnTo>
                      <a:close/>
                      <a:moveTo>
                        <a:pt x="2124144" y="1714020"/>
                      </a:moveTo>
                      <a:lnTo>
                        <a:pt x="2124144" y="2164020"/>
                      </a:lnTo>
                      <a:lnTo>
                        <a:pt x="1296144" y="2164020"/>
                      </a:lnTo>
                      <a:close/>
                      <a:moveTo>
                        <a:pt x="197090" y="609603"/>
                      </a:moveTo>
                      <a:lnTo>
                        <a:pt x="525322" y="609603"/>
                      </a:lnTo>
                      <a:lnTo>
                        <a:pt x="584058" y="2101023"/>
                      </a:lnTo>
                      <a:lnTo>
                        <a:pt x="1296144" y="1714020"/>
                      </a:lnTo>
                      <a:lnTo>
                        <a:pt x="1296144" y="2164020"/>
                      </a:lnTo>
                      <a:lnTo>
                        <a:pt x="586539" y="2164020"/>
                      </a:lnTo>
                      <a:lnTo>
                        <a:pt x="590547" y="2265787"/>
                      </a:lnTo>
                      <a:lnTo>
                        <a:pt x="2232248" y="2265787"/>
                      </a:lnTo>
                      <a:lnTo>
                        <a:pt x="2232248" y="1954513"/>
                      </a:lnTo>
                      <a:lnTo>
                        <a:pt x="2232248" y="1054513"/>
                      </a:lnTo>
                      <a:lnTo>
                        <a:pt x="3888248" y="1954513"/>
                      </a:lnTo>
                      <a:lnTo>
                        <a:pt x="3888432" y="1954513"/>
                      </a:lnTo>
                      <a:lnTo>
                        <a:pt x="3888432" y="3921971"/>
                      </a:lnTo>
                      <a:lnTo>
                        <a:pt x="2304256" y="3921971"/>
                      </a:lnTo>
                      <a:lnTo>
                        <a:pt x="2232248" y="3921971"/>
                      </a:lnTo>
                      <a:lnTo>
                        <a:pt x="772857" y="3921971"/>
                      </a:lnTo>
                      <a:lnTo>
                        <a:pt x="772857" y="3290059"/>
                      </a:lnTo>
                      <a:lnTo>
                        <a:pt x="361206" y="3290059"/>
                      </a:lnTo>
                      <a:lnTo>
                        <a:pt x="361206" y="3921971"/>
                      </a:lnTo>
                      <a:lnTo>
                        <a:pt x="0" y="3921971"/>
                      </a:lnTo>
                      <a:lnTo>
                        <a:pt x="0" y="2265787"/>
                      </a:lnTo>
                      <a:lnTo>
                        <a:pt x="131865" y="2265787"/>
                      </a:lnTo>
                      <a:close/>
                      <a:moveTo>
                        <a:pt x="929888" y="0"/>
                      </a:moveTo>
                      <a:cubicBezTo>
                        <a:pt x="1019595" y="0"/>
                        <a:pt x="1124659" y="30463"/>
                        <a:pt x="1166726" y="102575"/>
                      </a:cubicBezTo>
                      <a:cubicBezTo>
                        <a:pt x="1212070" y="48192"/>
                        <a:pt x="1255094" y="19511"/>
                        <a:pt x="1304210" y="14210"/>
                      </a:cubicBezTo>
                      <a:cubicBezTo>
                        <a:pt x="1353326" y="8909"/>
                        <a:pt x="1418945" y="35057"/>
                        <a:pt x="1461423" y="70767"/>
                      </a:cubicBezTo>
                      <a:cubicBezTo>
                        <a:pt x="1500648" y="39845"/>
                        <a:pt x="1550404" y="23049"/>
                        <a:pt x="1604082" y="23049"/>
                      </a:cubicBezTo>
                      <a:cubicBezTo>
                        <a:pt x="1692530" y="23049"/>
                        <a:pt x="1770327" y="68651"/>
                        <a:pt x="1814928" y="137833"/>
                      </a:cubicBezTo>
                      <a:cubicBezTo>
                        <a:pt x="1859765" y="69447"/>
                        <a:pt x="1937139" y="24416"/>
                        <a:pt x="2025031" y="24416"/>
                      </a:cubicBezTo>
                      <a:cubicBezTo>
                        <a:pt x="2135143" y="24416"/>
                        <a:pt x="2228747" y="95092"/>
                        <a:pt x="2261925" y="193913"/>
                      </a:cubicBezTo>
                      <a:cubicBezTo>
                        <a:pt x="2262329" y="193791"/>
                        <a:pt x="2262735" y="193790"/>
                        <a:pt x="2263140" y="193790"/>
                      </a:cubicBezTo>
                      <a:cubicBezTo>
                        <a:pt x="2402209" y="193790"/>
                        <a:pt x="2514947" y="306528"/>
                        <a:pt x="2514947" y="445597"/>
                      </a:cubicBezTo>
                      <a:cubicBezTo>
                        <a:pt x="2514947" y="584666"/>
                        <a:pt x="2402209" y="697404"/>
                        <a:pt x="2263140" y="697404"/>
                      </a:cubicBezTo>
                      <a:cubicBezTo>
                        <a:pt x="2176391" y="697404"/>
                        <a:pt x="2099888" y="653537"/>
                        <a:pt x="2054640" y="586750"/>
                      </a:cubicBezTo>
                      <a:cubicBezTo>
                        <a:pt x="2010395" y="653762"/>
                        <a:pt x="1934062" y="697404"/>
                        <a:pt x="1847535" y="697404"/>
                      </a:cubicBezTo>
                      <a:cubicBezTo>
                        <a:pt x="1789311" y="697404"/>
                        <a:pt x="1735702" y="677642"/>
                        <a:pt x="1693695" y="643630"/>
                      </a:cubicBezTo>
                      <a:cubicBezTo>
                        <a:pt x="1651689" y="677642"/>
                        <a:pt x="1598080" y="697404"/>
                        <a:pt x="1539855" y="697404"/>
                      </a:cubicBezTo>
                      <a:cubicBezTo>
                        <a:pt x="1441551" y="697404"/>
                        <a:pt x="1356403" y="641072"/>
                        <a:pt x="1315888" y="558445"/>
                      </a:cubicBezTo>
                      <a:cubicBezTo>
                        <a:pt x="1272229" y="598661"/>
                        <a:pt x="1206400" y="634839"/>
                        <a:pt x="1149712" y="622576"/>
                      </a:cubicBezTo>
                      <a:cubicBezTo>
                        <a:pt x="1096483" y="611061"/>
                        <a:pt x="1025744" y="572014"/>
                        <a:pt x="984978" y="498638"/>
                      </a:cubicBezTo>
                      <a:cubicBezTo>
                        <a:pt x="959504" y="574665"/>
                        <a:pt x="887516" y="629050"/>
                        <a:pt x="802824" y="629050"/>
                      </a:cubicBezTo>
                      <a:cubicBezTo>
                        <a:pt x="724492" y="629050"/>
                        <a:pt x="657026" y="582526"/>
                        <a:pt x="627413" y="515210"/>
                      </a:cubicBezTo>
                      <a:cubicBezTo>
                        <a:pt x="584988" y="553591"/>
                        <a:pt x="527392" y="574026"/>
                        <a:pt x="479717" y="567162"/>
                      </a:cubicBezTo>
                      <a:cubicBezTo>
                        <a:pt x="439788" y="561414"/>
                        <a:pt x="406466" y="547383"/>
                        <a:pt x="379767" y="527160"/>
                      </a:cubicBezTo>
                      <a:cubicBezTo>
                        <a:pt x="310874" y="498171"/>
                        <a:pt x="262300" y="430445"/>
                        <a:pt x="261518" y="351249"/>
                      </a:cubicBezTo>
                      <a:cubicBezTo>
                        <a:pt x="261425" y="351089"/>
                        <a:pt x="261381" y="350918"/>
                        <a:pt x="261338" y="350746"/>
                      </a:cubicBezTo>
                      <a:cubicBezTo>
                        <a:pt x="228153" y="316942"/>
                        <a:pt x="208360" y="270473"/>
                        <a:pt x="208360" y="219381"/>
                      </a:cubicBezTo>
                      <a:cubicBezTo>
                        <a:pt x="208360" y="112466"/>
                        <a:pt x="295031" y="25795"/>
                        <a:pt x="401946" y="25795"/>
                      </a:cubicBezTo>
                      <a:cubicBezTo>
                        <a:pt x="425158" y="25795"/>
                        <a:pt x="447416" y="29880"/>
                        <a:pt x="467791" y="38056"/>
                      </a:cubicBezTo>
                      <a:cubicBezTo>
                        <a:pt x="585794" y="17893"/>
                        <a:pt x="696162" y="87852"/>
                        <a:pt x="737322" y="124235"/>
                      </a:cubicBezTo>
                      <a:cubicBezTo>
                        <a:pt x="782627" y="68126"/>
                        <a:pt x="852143" y="0"/>
                        <a:pt x="929888"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34" name="Rectangle 24">
                  <a:extLst>
                    <a:ext uri="{FF2B5EF4-FFF2-40B4-BE49-F238E27FC236}">
                      <a16:creationId xmlns:a16="http://schemas.microsoft.com/office/drawing/2014/main" id="{8D6487A2-5CD0-DC2E-0EAA-ADED4966138D}"/>
                    </a:ext>
                  </a:extLst>
                </p:cNvPr>
                <p:cNvSpPr>
                  <a:spLocks noChangeAspect="1"/>
                </p:cNvSpPr>
                <p:nvPr/>
              </p:nvSpPr>
              <p:spPr>
                <a:xfrm rot="20700000">
                  <a:off x="2307865" y="1808900"/>
                  <a:ext cx="456968" cy="360000"/>
                </a:xfrm>
                <a:custGeom>
                  <a:avLst/>
                  <a:gdLst/>
                  <a:ahLst/>
                  <a:cxnLst/>
                  <a:rect l="l" t="t" r="r" b="b"/>
                  <a:pathLst>
                    <a:path w="3805825" h="2998234">
                      <a:moveTo>
                        <a:pt x="571963" y="2092124"/>
                      </a:moveTo>
                      <a:lnTo>
                        <a:pt x="465390" y="2092124"/>
                      </a:lnTo>
                      <a:lnTo>
                        <a:pt x="571963" y="2198697"/>
                      </a:lnTo>
                      <a:close/>
                      <a:moveTo>
                        <a:pt x="571962" y="1939097"/>
                      </a:moveTo>
                      <a:lnTo>
                        <a:pt x="465390" y="2045669"/>
                      </a:lnTo>
                      <a:lnTo>
                        <a:pt x="571962" y="2045669"/>
                      </a:lnTo>
                      <a:close/>
                      <a:moveTo>
                        <a:pt x="724990" y="2092124"/>
                      </a:moveTo>
                      <a:lnTo>
                        <a:pt x="618417" y="2092124"/>
                      </a:lnTo>
                      <a:lnTo>
                        <a:pt x="618418" y="2198697"/>
                      </a:lnTo>
                      <a:close/>
                      <a:moveTo>
                        <a:pt x="618418" y="1939104"/>
                      </a:moveTo>
                      <a:lnTo>
                        <a:pt x="618417" y="2045669"/>
                      </a:lnTo>
                      <a:lnTo>
                        <a:pt x="724982" y="2045669"/>
                      </a:lnTo>
                      <a:close/>
                      <a:moveTo>
                        <a:pt x="760612" y="1901643"/>
                      </a:moveTo>
                      <a:lnTo>
                        <a:pt x="654047" y="1901643"/>
                      </a:lnTo>
                      <a:lnTo>
                        <a:pt x="760612" y="2008208"/>
                      </a:lnTo>
                      <a:close/>
                      <a:moveTo>
                        <a:pt x="760612" y="1748616"/>
                      </a:moveTo>
                      <a:lnTo>
                        <a:pt x="654040" y="1855188"/>
                      </a:lnTo>
                      <a:lnTo>
                        <a:pt x="760612" y="1855188"/>
                      </a:lnTo>
                      <a:close/>
                      <a:moveTo>
                        <a:pt x="913640" y="1901643"/>
                      </a:moveTo>
                      <a:lnTo>
                        <a:pt x="807067" y="1901643"/>
                      </a:lnTo>
                      <a:lnTo>
                        <a:pt x="807067" y="2008216"/>
                      </a:lnTo>
                      <a:close/>
                      <a:moveTo>
                        <a:pt x="807067" y="1748615"/>
                      </a:moveTo>
                      <a:lnTo>
                        <a:pt x="807067" y="1855188"/>
                      </a:lnTo>
                      <a:lnTo>
                        <a:pt x="913640" y="1855188"/>
                      </a:lnTo>
                      <a:close/>
                      <a:moveTo>
                        <a:pt x="953368" y="1708887"/>
                      </a:moveTo>
                      <a:lnTo>
                        <a:pt x="846796" y="1708887"/>
                      </a:lnTo>
                      <a:lnTo>
                        <a:pt x="953368" y="1815459"/>
                      </a:lnTo>
                      <a:close/>
                      <a:moveTo>
                        <a:pt x="953368" y="1555860"/>
                      </a:moveTo>
                      <a:lnTo>
                        <a:pt x="846796" y="1662432"/>
                      </a:lnTo>
                      <a:lnTo>
                        <a:pt x="953368" y="1662432"/>
                      </a:lnTo>
                      <a:close/>
                      <a:moveTo>
                        <a:pt x="1106396" y="1708887"/>
                      </a:moveTo>
                      <a:lnTo>
                        <a:pt x="999823" y="1708887"/>
                      </a:lnTo>
                      <a:lnTo>
                        <a:pt x="999823" y="1815460"/>
                      </a:lnTo>
                      <a:close/>
                      <a:moveTo>
                        <a:pt x="999823" y="1555860"/>
                      </a:moveTo>
                      <a:lnTo>
                        <a:pt x="999823" y="1662432"/>
                      </a:lnTo>
                      <a:lnTo>
                        <a:pt x="1106396" y="1662432"/>
                      </a:lnTo>
                      <a:close/>
                      <a:moveTo>
                        <a:pt x="1144754" y="1514764"/>
                      </a:moveTo>
                      <a:lnTo>
                        <a:pt x="1038182" y="1514764"/>
                      </a:lnTo>
                      <a:lnTo>
                        <a:pt x="1144754" y="1621337"/>
                      </a:lnTo>
                      <a:close/>
                      <a:moveTo>
                        <a:pt x="1144754" y="1361737"/>
                      </a:moveTo>
                      <a:lnTo>
                        <a:pt x="1038182" y="1468309"/>
                      </a:lnTo>
                      <a:lnTo>
                        <a:pt x="1144754" y="1468309"/>
                      </a:lnTo>
                      <a:close/>
                      <a:moveTo>
                        <a:pt x="1297782" y="1514764"/>
                      </a:moveTo>
                      <a:lnTo>
                        <a:pt x="1191209" y="1514764"/>
                      </a:lnTo>
                      <a:lnTo>
                        <a:pt x="1191209" y="1621337"/>
                      </a:lnTo>
                      <a:close/>
                      <a:moveTo>
                        <a:pt x="1191209" y="1361737"/>
                      </a:moveTo>
                      <a:lnTo>
                        <a:pt x="1191209" y="1468309"/>
                      </a:lnTo>
                      <a:lnTo>
                        <a:pt x="1297782" y="1468309"/>
                      </a:lnTo>
                      <a:close/>
                      <a:moveTo>
                        <a:pt x="1335838" y="1323681"/>
                      </a:moveTo>
                      <a:lnTo>
                        <a:pt x="1229266" y="1323681"/>
                      </a:lnTo>
                      <a:lnTo>
                        <a:pt x="1335838" y="1430253"/>
                      </a:lnTo>
                      <a:close/>
                      <a:moveTo>
                        <a:pt x="1335838" y="1170654"/>
                      </a:moveTo>
                      <a:lnTo>
                        <a:pt x="1229266" y="1277226"/>
                      </a:lnTo>
                      <a:lnTo>
                        <a:pt x="1335838" y="1277226"/>
                      </a:lnTo>
                      <a:close/>
                      <a:moveTo>
                        <a:pt x="1488865" y="1323681"/>
                      </a:moveTo>
                      <a:lnTo>
                        <a:pt x="1382293" y="1323681"/>
                      </a:lnTo>
                      <a:lnTo>
                        <a:pt x="1382293" y="1430253"/>
                      </a:lnTo>
                      <a:close/>
                      <a:moveTo>
                        <a:pt x="1382293" y="1170653"/>
                      </a:moveTo>
                      <a:lnTo>
                        <a:pt x="1382293" y="1277226"/>
                      </a:lnTo>
                      <a:lnTo>
                        <a:pt x="1488865" y="1277226"/>
                      </a:lnTo>
                      <a:close/>
                      <a:moveTo>
                        <a:pt x="2914702" y="2523007"/>
                      </a:moveTo>
                      <a:cubicBezTo>
                        <a:pt x="2900642" y="2508947"/>
                        <a:pt x="2877845" y="2508947"/>
                        <a:pt x="2863784" y="2523007"/>
                      </a:cubicBezTo>
                      <a:cubicBezTo>
                        <a:pt x="2849724" y="2537067"/>
                        <a:pt x="2849724" y="2559864"/>
                        <a:pt x="2863784" y="2573924"/>
                      </a:cubicBezTo>
                      <a:cubicBezTo>
                        <a:pt x="2877845" y="2587985"/>
                        <a:pt x="2900642" y="2587985"/>
                        <a:pt x="2914702" y="2573924"/>
                      </a:cubicBezTo>
                      <a:cubicBezTo>
                        <a:pt x="2928762" y="2559864"/>
                        <a:pt x="2928762" y="2537067"/>
                        <a:pt x="2914702" y="2523007"/>
                      </a:cubicBezTo>
                      <a:close/>
                      <a:moveTo>
                        <a:pt x="1526922" y="1132597"/>
                      </a:moveTo>
                      <a:lnTo>
                        <a:pt x="1420350" y="1132596"/>
                      </a:lnTo>
                      <a:lnTo>
                        <a:pt x="1526922" y="1239169"/>
                      </a:lnTo>
                      <a:close/>
                      <a:moveTo>
                        <a:pt x="1526922" y="979569"/>
                      </a:moveTo>
                      <a:lnTo>
                        <a:pt x="1420350" y="1086141"/>
                      </a:lnTo>
                      <a:lnTo>
                        <a:pt x="1526922" y="1086142"/>
                      </a:lnTo>
                      <a:close/>
                      <a:moveTo>
                        <a:pt x="1679950" y="1132597"/>
                      </a:moveTo>
                      <a:lnTo>
                        <a:pt x="1573377" y="1132597"/>
                      </a:lnTo>
                      <a:lnTo>
                        <a:pt x="1573377" y="1239169"/>
                      </a:lnTo>
                      <a:close/>
                      <a:moveTo>
                        <a:pt x="1573377" y="979569"/>
                      </a:moveTo>
                      <a:lnTo>
                        <a:pt x="1573377" y="1086142"/>
                      </a:lnTo>
                      <a:lnTo>
                        <a:pt x="1679950" y="1086142"/>
                      </a:lnTo>
                      <a:close/>
                      <a:moveTo>
                        <a:pt x="1718007" y="941512"/>
                      </a:moveTo>
                      <a:lnTo>
                        <a:pt x="1611434" y="941512"/>
                      </a:lnTo>
                      <a:lnTo>
                        <a:pt x="1718007" y="1048085"/>
                      </a:lnTo>
                      <a:close/>
                      <a:moveTo>
                        <a:pt x="1718006" y="788485"/>
                      </a:moveTo>
                      <a:lnTo>
                        <a:pt x="1611434" y="895057"/>
                      </a:lnTo>
                      <a:lnTo>
                        <a:pt x="1718006" y="895057"/>
                      </a:lnTo>
                      <a:close/>
                      <a:moveTo>
                        <a:pt x="1871034" y="941512"/>
                      </a:moveTo>
                      <a:lnTo>
                        <a:pt x="1764461" y="941512"/>
                      </a:lnTo>
                      <a:lnTo>
                        <a:pt x="1764462" y="1048085"/>
                      </a:lnTo>
                      <a:close/>
                      <a:moveTo>
                        <a:pt x="1764461" y="788485"/>
                      </a:moveTo>
                      <a:lnTo>
                        <a:pt x="1764462" y="895057"/>
                      </a:lnTo>
                      <a:lnTo>
                        <a:pt x="1871034" y="895057"/>
                      </a:lnTo>
                      <a:close/>
                      <a:moveTo>
                        <a:pt x="3382381" y="1946466"/>
                      </a:moveTo>
                      <a:lnTo>
                        <a:pt x="2893361" y="2435486"/>
                      </a:lnTo>
                      <a:lnTo>
                        <a:pt x="2933988" y="2428503"/>
                      </a:lnTo>
                      <a:lnTo>
                        <a:pt x="3009207" y="2503722"/>
                      </a:lnTo>
                      <a:lnTo>
                        <a:pt x="3003173" y="2538827"/>
                      </a:lnTo>
                      <a:lnTo>
                        <a:pt x="3488958" y="2053042"/>
                      </a:lnTo>
                      <a:lnTo>
                        <a:pt x="3388629" y="1952714"/>
                      </a:lnTo>
                      <a:close/>
                      <a:moveTo>
                        <a:pt x="2405874" y="794872"/>
                      </a:moveTo>
                      <a:lnTo>
                        <a:pt x="2299301" y="794872"/>
                      </a:lnTo>
                      <a:lnTo>
                        <a:pt x="2405874" y="901444"/>
                      </a:lnTo>
                      <a:close/>
                      <a:moveTo>
                        <a:pt x="2789111" y="1176277"/>
                      </a:moveTo>
                      <a:lnTo>
                        <a:pt x="2682538" y="1176278"/>
                      </a:lnTo>
                      <a:lnTo>
                        <a:pt x="2789111" y="1282850"/>
                      </a:lnTo>
                      <a:close/>
                      <a:moveTo>
                        <a:pt x="2596355" y="983521"/>
                      </a:moveTo>
                      <a:lnTo>
                        <a:pt x="2489782" y="983522"/>
                      </a:lnTo>
                      <a:lnTo>
                        <a:pt x="2596355" y="1090094"/>
                      </a:lnTo>
                      <a:close/>
                      <a:moveTo>
                        <a:pt x="3174317" y="1558747"/>
                      </a:moveTo>
                      <a:lnTo>
                        <a:pt x="3067745" y="1558747"/>
                      </a:lnTo>
                      <a:lnTo>
                        <a:pt x="3174317" y="1665320"/>
                      </a:lnTo>
                      <a:close/>
                      <a:moveTo>
                        <a:pt x="2983234" y="1367664"/>
                      </a:moveTo>
                      <a:lnTo>
                        <a:pt x="2876661" y="1367664"/>
                      </a:lnTo>
                      <a:lnTo>
                        <a:pt x="2983234" y="1474236"/>
                      </a:lnTo>
                      <a:close/>
                      <a:moveTo>
                        <a:pt x="3556486" y="1940915"/>
                      </a:moveTo>
                      <a:lnTo>
                        <a:pt x="3449914" y="1940915"/>
                      </a:lnTo>
                      <a:lnTo>
                        <a:pt x="3556487" y="2047488"/>
                      </a:lnTo>
                      <a:close/>
                      <a:moveTo>
                        <a:pt x="3365402" y="1749831"/>
                      </a:moveTo>
                      <a:lnTo>
                        <a:pt x="3258830" y="1749831"/>
                      </a:lnTo>
                      <a:lnTo>
                        <a:pt x="3365402" y="1856404"/>
                      </a:lnTo>
                      <a:close/>
                      <a:moveTo>
                        <a:pt x="3761426" y="2144804"/>
                      </a:moveTo>
                      <a:lnTo>
                        <a:pt x="3654853" y="2144804"/>
                      </a:lnTo>
                      <a:lnTo>
                        <a:pt x="3761426" y="2251377"/>
                      </a:lnTo>
                      <a:close/>
                      <a:moveTo>
                        <a:pt x="2405874" y="657532"/>
                      </a:moveTo>
                      <a:lnTo>
                        <a:pt x="2314989" y="748417"/>
                      </a:lnTo>
                      <a:lnTo>
                        <a:pt x="2405874" y="748417"/>
                      </a:lnTo>
                      <a:close/>
                      <a:moveTo>
                        <a:pt x="2558894" y="794872"/>
                      </a:moveTo>
                      <a:lnTo>
                        <a:pt x="2452329" y="794872"/>
                      </a:lnTo>
                      <a:lnTo>
                        <a:pt x="2452329" y="901437"/>
                      </a:lnTo>
                      <a:close/>
                      <a:moveTo>
                        <a:pt x="2596355" y="830501"/>
                      </a:moveTo>
                      <a:lnTo>
                        <a:pt x="2489790" y="937067"/>
                      </a:lnTo>
                      <a:lnTo>
                        <a:pt x="2596355" y="937067"/>
                      </a:lnTo>
                      <a:close/>
                      <a:moveTo>
                        <a:pt x="2942138" y="1176278"/>
                      </a:moveTo>
                      <a:lnTo>
                        <a:pt x="2835566" y="1176277"/>
                      </a:lnTo>
                      <a:lnTo>
                        <a:pt x="2835566" y="1282850"/>
                      </a:lnTo>
                      <a:close/>
                      <a:moveTo>
                        <a:pt x="2789111" y="1023250"/>
                      </a:moveTo>
                      <a:lnTo>
                        <a:pt x="2682538" y="1129823"/>
                      </a:lnTo>
                      <a:lnTo>
                        <a:pt x="2789111" y="1129823"/>
                      </a:lnTo>
                      <a:close/>
                      <a:moveTo>
                        <a:pt x="2749382" y="983521"/>
                      </a:moveTo>
                      <a:lnTo>
                        <a:pt x="2642810" y="983522"/>
                      </a:lnTo>
                      <a:lnTo>
                        <a:pt x="2642810" y="1090094"/>
                      </a:lnTo>
                      <a:close/>
                      <a:moveTo>
                        <a:pt x="3327345" y="1558747"/>
                      </a:moveTo>
                      <a:lnTo>
                        <a:pt x="3220772" y="1558747"/>
                      </a:lnTo>
                      <a:lnTo>
                        <a:pt x="3220772" y="1665320"/>
                      </a:lnTo>
                      <a:close/>
                      <a:moveTo>
                        <a:pt x="3174317" y="1405720"/>
                      </a:moveTo>
                      <a:lnTo>
                        <a:pt x="3067745" y="1512292"/>
                      </a:lnTo>
                      <a:lnTo>
                        <a:pt x="3174317" y="1512292"/>
                      </a:lnTo>
                      <a:close/>
                      <a:moveTo>
                        <a:pt x="3136261" y="1367664"/>
                      </a:moveTo>
                      <a:lnTo>
                        <a:pt x="3029688" y="1367664"/>
                      </a:lnTo>
                      <a:lnTo>
                        <a:pt x="3029689" y="1474236"/>
                      </a:lnTo>
                      <a:close/>
                      <a:moveTo>
                        <a:pt x="2983234" y="1214636"/>
                      </a:moveTo>
                      <a:lnTo>
                        <a:pt x="2876661" y="1321209"/>
                      </a:lnTo>
                      <a:lnTo>
                        <a:pt x="2983234" y="1321209"/>
                      </a:lnTo>
                      <a:close/>
                      <a:moveTo>
                        <a:pt x="3709514" y="1940915"/>
                      </a:moveTo>
                      <a:lnTo>
                        <a:pt x="3602941" y="1940915"/>
                      </a:lnTo>
                      <a:lnTo>
                        <a:pt x="3602942" y="2047488"/>
                      </a:lnTo>
                      <a:close/>
                      <a:moveTo>
                        <a:pt x="3556487" y="1787888"/>
                      </a:moveTo>
                      <a:lnTo>
                        <a:pt x="3449914" y="1894460"/>
                      </a:lnTo>
                      <a:lnTo>
                        <a:pt x="3556486" y="1894460"/>
                      </a:lnTo>
                      <a:close/>
                      <a:moveTo>
                        <a:pt x="3518430" y="1749831"/>
                      </a:moveTo>
                      <a:lnTo>
                        <a:pt x="3411857" y="1749831"/>
                      </a:lnTo>
                      <a:lnTo>
                        <a:pt x="3411857" y="1856403"/>
                      </a:lnTo>
                      <a:close/>
                      <a:moveTo>
                        <a:pt x="3365402" y="1596803"/>
                      </a:moveTo>
                      <a:lnTo>
                        <a:pt x="3258830" y="1703376"/>
                      </a:lnTo>
                      <a:lnTo>
                        <a:pt x="3365402" y="1703376"/>
                      </a:lnTo>
                      <a:close/>
                      <a:moveTo>
                        <a:pt x="3761426" y="1991777"/>
                      </a:moveTo>
                      <a:lnTo>
                        <a:pt x="3654853" y="2098349"/>
                      </a:lnTo>
                      <a:lnTo>
                        <a:pt x="3761426" y="2098349"/>
                      </a:lnTo>
                      <a:close/>
                      <a:moveTo>
                        <a:pt x="2452329" y="641845"/>
                      </a:moveTo>
                      <a:lnTo>
                        <a:pt x="2452329" y="748417"/>
                      </a:lnTo>
                      <a:lnTo>
                        <a:pt x="2558901" y="748417"/>
                      </a:lnTo>
                      <a:close/>
                      <a:moveTo>
                        <a:pt x="2835566" y="1023250"/>
                      </a:moveTo>
                      <a:lnTo>
                        <a:pt x="2835566" y="1129822"/>
                      </a:lnTo>
                      <a:lnTo>
                        <a:pt x="2942138" y="1129822"/>
                      </a:lnTo>
                      <a:close/>
                      <a:moveTo>
                        <a:pt x="2642810" y="830494"/>
                      </a:moveTo>
                      <a:lnTo>
                        <a:pt x="2642810" y="937066"/>
                      </a:lnTo>
                      <a:lnTo>
                        <a:pt x="2749382" y="937066"/>
                      </a:lnTo>
                      <a:close/>
                      <a:moveTo>
                        <a:pt x="3220772" y="1405720"/>
                      </a:moveTo>
                      <a:lnTo>
                        <a:pt x="3220772" y="1512292"/>
                      </a:lnTo>
                      <a:lnTo>
                        <a:pt x="3327344" y="1512292"/>
                      </a:lnTo>
                      <a:close/>
                      <a:moveTo>
                        <a:pt x="3029688" y="1214636"/>
                      </a:moveTo>
                      <a:lnTo>
                        <a:pt x="3029688" y="1321209"/>
                      </a:lnTo>
                      <a:lnTo>
                        <a:pt x="3136261" y="1321209"/>
                      </a:lnTo>
                      <a:close/>
                      <a:moveTo>
                        <a:pt x="3602941" y="1787888"/>
                      </a:moveTo>
                      <a:lnTo>
                        <a:pt x="3602941" y="1894460"/>
                      </a:lnTo>
                      <a:lnTo>
                        <a:pt x="3709514" y="1894460"/>
                      </a:lnTo>
                      <a:close/>
                      <a:moveTo>
                        <a:pt x="3411857" y="1596803"/>
                      </a:moveTo>
                      <a:lnTo>
                        <a:pt x="3411857" y="1703376"/>
                      </a:lnTo>
                      <a:lnTo>
                        <a:pt x="3518429" y="1703376"/>
                      </a:lnTo>
                      <a:close/>
                      <a:moveTo>
                        <a:pt x="2353083" y="150965"/>
                      </a:moveTo>
                      <a:lnTo>
                        <a:pt x="2025288" y="132265"/>
                      </a:lnTo>
                      <a:lnTo>
                        <a:pt x="2071608" y="178585"/>
                      </a:lnTo>
                      <a:lnTo>
                        <a:pt x="2093619" y="156574"/>
                      </a:lnTo>
                      <a:lnTo>
                        <a:pt x="2220546" y="283501"/>
                      </a:lnTo>
                      <a:close/>
                      <a:moveTo>
                        <a:pt x="2523312" y="286240"/>
                      </a:moveTo>
                      <a:lnTo>
                        <a:pt x="2373298" y="436253"/>
                      </a:lnTo>
                      <a:lnTo>
                        <a:pt x="2500225" y="563180"/>
                      </a:lnTo>
                      <a:lnTo>
                        <a:pt x="2473487" y="589919"/>
                      </a:lnTo>
                      <a:lnTo>
                        <a:pt x="2618667" y="735099"/>
                      </a:lnTo>
                      <a:lnTo>
                        <a:pt x="2619582" y="734183"/>
                      </a:lnTo>
                      <a:lnTo>
                        <a:pt x="2812338" y="926939"/>
                      </a:lnTo>
                      <a:lnTo>
                        <a:pt x="2845693" y="960294"/>
                      </a:lnTo>
                      <a:lnTo>
                        <a:pt x="3005093" y="1119693"/>
                      </a:lnTo>
                      <a:lnTo>
                        <a:pt x="3006461" y="1118325"/>
                      </a:lnTo>
                      <a:lnTo>
                        <a:pt x="3197545" y="1309409"/>
                      </a:lnTo>
                      <a:lnTo>
                        <a:pt x="3232572" y="1344436"/>
                      </a:lnTo>
                      <a:lnTo>
                        <a:pt x="3246403" y="1358267"/>
                      </a:lnTo>
                      <a:close/>
                      <a:moveTo>
                        <a:pt x="2523816" y="30335"/>
                      </a:moveTo>
                      <a:lnTo>
                        <a:pt x="2626629" y="133149"/>
                      </a:lnTo>
                      <a:lnTo>
                        <a:pt x="2552082" y="207696"/>
                      </a:lnTo>
                      <a:lnTo>
                        <a:pt x="2576968" y="232583"/>
                      </a:lnTo>
                      <a:lnTo>
                        <a:pt x="2575182" y="234369"/>
                      </a:lnTo>
                      <a:lnTo>
                        <a:pt x="3513251" y="1625113"/>
                      </a:lnTo>
                      <a:lnTo>
                        <a:pt x="3579714" y="1691577"/>
                      </a:lnTo>
                      <a:lnTo>
                        <a:pt x="3614741" y="1726603"/>
                      </a:lnTo>
                      <a:lnTo>
                        <a:pt x="3784128" y="1895991"/>
                      </a:lnTo>
                      <a:lnTo>
                        <a:pt x="3784653" y="1895466"/>
                      </a:lnTo>
                      <a:lnTo>
                        <a:pt x="3802957" y="1913770"/>
                      </a:lnTo>
                      <a:lnTo>
                        <a:pt x="3802957" y="1914820"/>
                      </a:lnTo>
                      <a:lnTo>
                        <a:pt x="3805825" y="1917687"/>
                      </a:lnTo>
                      <a:lnTo>
                        <a:pt x="3802957" y="1920555"/>
                      </a:lnTo>
                      <a:lnTo>
                        <a:pt x="3802957" y="2329384"/>
                      </a:lnTo>
                      <a:lnTo>
                        <a:pt x="3784653" y="2347688"/>
                      </a:lnTo>
                      <a:lnTo>
                        <a:pt x="3580239" y="2143274"/>
                      </a:lnTo>
                      <a:lnTo>
                        <a:pt x="3579714" y="2143798"/>
                      </a:lnTo>
                      <a:lnTo>
                        <a:pt x="3514414" y="2078498"/>
                      </a:lnTo>
                      <a:lnTo>
                        <a:pt x="2992605" y="2600306"/>
                      </a:lnTo>
                      <a:lnTo>
                        <a:pt x="2990741" y="2611151"/>
                      </a:lnTo>
                      <a:lnTo>
                        <a:pt x="2771416" y="2767764"/>
                      </a:lnTo>
                      <a:lnTo>
                        <a:pt x="2746140" y="2742487"/>
                      </a:lnTo>
                      <a:lnTo>
                        <a:pt x="2670170" y="2818456"/>
                      </a:lnTo>
                      <a:lnTo>
                        <a:pt x="2651401" y="2799687"/>
                      </a:lnTo>
                      <a:cubicBezTo>
                        <a:pt x="2625528" y="2785735"/>
                        <a:pt x="2592950" y="2788926"/>
                        <a:pt x="2569612" y="2809139"/>
                      </a:cubicBezTo>
                      <a:cubicBezTo>
                        <a:pt x="2540180" y="2834630"/>
                        <a:pt x="2535445" y="2878528"/>
                        <a:pt x="2558763" y="2909709"/>
                      </a:cubicBezTo>
                      <a:cubicBezTo>
                        <a:pt x="2580225" y="2939886"/>
                        <a:pt x="2602221" y="2944074"/>
                        <a:pt x="2698387" y="2956528"/>
                      </a:cubicBezTo>
                      <a:cubicBezTo>
                        <a:pt x="2612716" y="3019512"/>
                        <a:pt x="2549084" y="3004923"/>
                        <a:pt x="2499317" y="2954166"/>
                      </a:cubicBezTo>
                      <a:cubicBezTo>
                        <a:pt x="2449549" y="2903408"/>
                        <a:pt x="2462151" y="2804007"/>
                        <a:pt x="2521014" y="2753027"/>
                      </a:cubicBezTo>
                      <a:cubicBezTo>
                        <a:pt x="2561003" y="2718393"/>
                        <a:pt x="2614554" y="2708748"/>
                        <a:pt x="2661444" y="2725347"/>
                      </a:cubicBezTo>
                      <a:lnTo>
                        <a:pt x="2695222" y="2691569"/>
                      </a:lnTo>
                      <a:lnTo>
                        <a:pt x="2669947" y="2666294"/>
                      </a:lnTo>
                      <a:lnTo>
                        <a:pt x="2810390" y="2469612"/>
                      </a:lnTo>
                      <a:lnTo>
                        <a:pt x="2809356" y="2468579"/>
                      </a:lnTo>
                      <a:lnTo>
                        <a:pt x="2815551" y="2462385"/>
                      </a:lnTo>
                      <a:lnTo>
                        <a:pt x="2826559" y="2446968"/>
                      </a:lnTo>
                      <a:lnTo>
                        <a:pt x="2831882" y="2446053"/>
                      </a:lnTo>
                      <a:lnTo>
                        <a:pt x="3356925" y="1921010"/>
                      </a:lnTo>
                      <a:lnTo>
                        <a:pt x="3353603" y="1917688"/>
                      </a:lnTo>
                      <a:lnTo>
                        <a:pt x="3197545" y="1761630"/>
                      </a:lnTo>
                      <a:lnTo>
                        <a:pt x="3197544" y="1761631"/>
                      </a:lnTo>
                      <a:lnTo>
                        <a:pt x="3006461" y="1570547"/>
                      </a:lnTo>
                      <a:lnTo>
                        <a:pt x="2971434" y="1535520"/>
                      </a:lnTo>
                      <a:lnTo>
                        <a:pt x="2813706" y="1377793"/>
                      </a:lnTo>
                      <a:lnTo>
                        <a:pt x="2812338" y="1379161"/>
                      </a:lnTo>
                      <a:lnTo>
                        <a:pt x="2619582" y="1186405"/>
                      </a:lnTo>
                      <a:lnTo>
                        <a:pt x="2586227" y="1153050"/>
                      </a:lnTo>
                      <a:lnTo>
                        <a:pt x="2430017" y="996839"/>
                      </a:lnTo>
                      <a:lnTo>
                        <a:pt x="2429101" y="997755"/>
                      </a:lnTo>
                      <a:lnTo>
                        <a:pt x="2247376" y="816030"/>
                      </a:lnTo>
                      <a:lnTo>
                        <a:pt x="2194721" y="868684"/>
                      </a:lnTo>
                      <a:lnTo>
                        <a:pt x="2169629" y="843592"/>
                      </a:lnTo>
                      <a:lnTo>
                        <a:pt x="2012511" y="1000710"/>
                      </a:lnTo>
                      <a:lnTo>
                        <a:pt x="1948715" y="936915"/>
                      </a:lnTo>
                      <a:lnTo>
                        <a:pt x="1776261" y="1109369"/>
                      </a:lnTo>
                      <a:lnTo>
                        <a:pt x="1741234" y="1144396"/>
                      </a:lnTo>
                      <a:lnTo>
                        <a:pt x="1585176" y="1300453"/>
                      </a:lnTo>
                      <a:lnTo>
                        <a:pt x="1550150" y="1335480"/>
                      </a:lnTo>
                      <a:lnTo>
                        <a:pt x="1394093" y="1491537"/>
                      </a:lnTo>
                      <a:lnTo>
                        <a:pt x="1359065" y="1526564"/>
                      </a:lnTo>
                      <a:lnTo>
                        <a:pt x="1201338" y="1684291"/>
                      </a:lnTo>
                      <a:lnTo>
                        <a:pt x="1202706" y="1685660"/>
                      </a:lnTo>
                      <a:lnTo>
                        <a:pt x="1009951" y="1878416"/>
                      </a:lnTo>
                      <a:lnTo>
                        <a:pt x="976596" y="1911771"/>
                      </a:lnTo>
                      <a:lnTo>
                        <a:pt x="820385" y="2067981"/>
                      </a:lnTo>
                      <a:lnTo>
                        <a:pt x="821301" y="2068897"/>
                      </a:lnTo>
                      <a:lnTo>
                        <a:pt x="612116" y="2278081"/>
                      </a:lnTo>
                      <a:lnTo>
                        <a:pt x="673628" y="2339593"/>
                      </a:lnTo>
                      <a:lnTo>
                        <a:pt x="567426" y="2445795"/>
                      </a:lnTo>
                      <a:lnTo>
                        <a:pt x="672230" y="2550598"/>
                      </a:lnTo>
                      <a:lnTo>
                        <a:pt x="566028" y="2656800"/>
                      </a:lnTo>
                      <a:lnTo>
                        <a:pt x="0" y="2090772"/>
                      </a:lnTo>
                      <a:lnTo>
                        <a:pt x="106202" y="1984570"/>
                      </a:lnTo>
                      <a:lnTo>
                        <a:pt x="211005" y="2089373"/>
                      </a:lnTo>
                      <a:lnTo>
                        <a:pt x="317206" y="1983171"/>
                      </a:lnTo>
                      <a:lnTo>
                        <a:pt x="386005" y="2051970"/>
                      </a:lnTo>
                      <a:lnTo>
                        <a:pt x="558644" y="1879331"/>
                      </a:lnTo>
                      <a:lnTo>
                        <a:pt x="557729" y="1878415"/>
                      </a:lnTo>
                      <a:lnTo>
                        <a:pt x="750485" y="1685660"/>
                      </a:lnTo>
                      <a:lnTo>
                        <a:pt x="783839" y="1652305"/>
                      </a:lnTo>
                      <a:lnTo>
                        <a:pt x="943239" y="1492905"/>
                      </a:lnTo>
                      <a:lnTo>
                        <a:pt x="941871" y="1491537"/>
                      </a:lnTo>
                      <a:lnTo>
                        <a:pt x="1132954" y="1300453"/>
                      </a:lnTo>
                      <a:lnTo>
                        <a:pt x="1167982" y="1265426"/>
                      </a:lnTo>
                      <a:lnTo>
                        <a:pt x="1324039" y="1109369"/>
                      </a:lnTo>
                      <a:lnTo>
                        <a:pt x="1359065" y="1074342"/>
                      </a:lnTo>
                      <a:lnTo>
                        <a:pt x="1515123" y="918285"/>
                      </a:lnTo>
                      <a:lnTo>
                        <a:pt x="1550150" y="883258"/>
                      </a:lnTo>
                      <a:lnTo>
                        <a:pt x="1722604" y="710804"/>
                      </a:lnTo>
                      <a:lnTo>
                        <a:pt x="1656089" y="644289"/>
                      </a:lnTo>
                      <a:lnTo>
                        <a:pt x="1813208" y="487170"/>
                      </a:lnTo>
                      <a:lnTo>
                        <a:pt x="1788115" y="462078"/>
                      </a:lnTo>
                      <a:lnTo>
                        <a:pt x="1817021" y="433172"/>
                      </a:lnTo>
                      <a:lnTo>
                        <a:pt x="1638436" y="254587"/>
                      </a:lnTo>
                      <a:lnTo>
                        <a:pt x="1893022" y="0"/>
                      </a:lnTo>
                      <a:lnTo>
                        <a:pt x="1948799" y="55777"/>
                      </a:lnTo>
                      <a:lnTo>
                        <a:pt x="2421315" y="82732"/>
                      </a:lnTo>
                      <a:lnTo>
                        <a:pt x="2424216" y="79831"/>
                      </a:lnTo>
                      <a:lnTo>
                        <a:pt x="2449269" y="10488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35" name="Rectangle 41">
                  <a:extLst>
                    <a:ext uri="{FF2B5EF4-FFF2-40B4-BE49-F238E27FC236}">
                      <a16:creationId xmlns:a16="http://schemas.microsoft.com/office/drawing/2014/main" id="{D62748CA-B1FD-A451-E71D-68D4F3E82923}"/>
                    </a:ext>
                  </a:extLst>
                </p:cNvPr>
                <p:cNvSpPr>
                  <a:spLocks/>
                </p:cNvSpPr>
                <p:nvPr/>
              </p:nvSpPr>
              <p:spPr>
                <a:xfrm rot="19192674">
                  <a:off x="926950" y="2109352"/>
                  <a:ext cx="360000" cy="360000"/>
                </a:xfrm>
                <a:custGeom>
                  <a:avLst/>
                  <a:gdLst/>
                  <a:ahLst/>
                  <a:cxnLst/>
                  <a:rect l="l" t="t" r="r" b="b"/>
                  <a:pathLst>
                    <a:path w="3888423" h="3970014">
                      <a:moveTo>
                        <a:pt x="1259577" y="2471243"/>
                      </a:moveTo>
                      <a:cubicBezTo>
                        <a:pt x="1293292" y="2471243"/>
                        <a:pt x="1320623" y="2543205"/>
                        <a:pt x="1320623" y="2631975"/>
                      </a:cubicBezTo>
                      <a:cubicBezTo>
                        <a:pt x="1320623" y="2720745"/>
                        <a:pt x="1293292" y="2792707"/>
                        <a:pt x="1259577" y="2792707"/>
                      </a:cubicBezTo>
                      <a:cubicBezTo>
                        <a:pt x="1225862" y="2792707"/>
                        <a:pt x="1198531" y="2720745"/>
                        <a:pt x="1198531" y="2631975"/>
                      </a:cubicBezTo>
                      <a:cubicBezTo>
                        <a:pt x="1198531" y="2543205"/>
                        <a:pt x="1225862" y="2471243"/>
                        <a:pt x="1259577" y="2471243"/>
                      </a:cubicBezTo>
                      <a:close/>
                      <a:moveTo>
                        <a:pt x="1710471" y="2470362"/>
                      </a:moveTo>
                      <a:cubicBezTo>
                        <a:pt x="1741030" y="2470028"/>
                        <a:pt x="1768823" y="2488083"/>
                        <a:pt x="1781169" y="2516203"/>
                      </a:cubicBezTo>
                      <a:cubicBezTo>
                        <a:pt x="1793845" y="2545068"/>
                        <a:pt x="1787700" y="2578742"/>
                        <a:pt x="1765642" y="2601268"/>
                      </a:cubicBezTo>
                      <a:cubicBezTo>
                        <a:pt x="1750827" y="2616399"/>
                        <a:pt x="1730831" y="2624459"/>
                        <a:pt x="1710472" y="2623745"/>
                      </a:cubicBezTo>
                      <a:close/>
                      <a:moveTo>
                        <a:pt x="2456093" y="2374056"/>
                      </a:moveTo>
                      <a:lnTo>
                        <a:pt x="2456093" y="2889893"/>
                      </a:lnTo>
                      <a:lnTo>
                        <a:pt x="2566690" y="2889893"/>
                      </a:lnTo>
                      <a:lnTo>
                        <a:pt x="2566690" y="2706284"/>
                      </a:lnTo>
                      <a:lnTo>
                        <a:pt x="2632197" y="2884955"/>
                      </a:lnTo>
                      <a:lnTo>
                        <a:pt x="2635843" y="2883618"/>
                      </a:lnTo>
                      <a:lnTo>
                        <a:pt x="2635843" y="2889893"/>
                      </a:lnTo>
                      <a:lnTo>
                        <a:pt x="2746439" y="2889893"/>
                      </a:lnTo>
                      <a:lnTo>
                        <a:pt x="2746439" y="2374056"/>
                      </a:lnTo>
                      <a:lnTo>
                        <a:pt x="2635843" y="2374056"/>
                      </a:lnTo>
                      <a:lnTo>
                        <a:pt x="2635843" y="2573614"/>
                      </a:lnTo>
                      <a:lnTo>
                        <a:pt x="2566690" y="2385000"/>
                      </a:lnTo>
                      <a:lnTo>
                        <a:pt x="2566690" y="2374056"/>
                      </a:lnTo>
                      <a:close/>
                      <a:moveTo>
                        <a:pt x="2032426" y="2374056"/>
                      </a:moveTo>
                      <a:lnTo>
                        <a:pt x="2032426" y="2889895"/>
                      </a:lnTo>
                      <a:lnTo>
                        <a:pt x="2115405" y="2889895"/>
                      </a:lnTo>
                      <a:lnTo>
                        <a:pt x="2143023" y="2889895"/>
                      </a:lnTo>
                      <a:lnTo>
                        <a:pt x="2308949" y="2889895"/>
                      </a:lnTo>
                      <a:lnTo>
                        <a:pt x="2308949" y="2779299"/>
                      </a:lnTo>
                      <a:lnTo>
                        <a:pt x="2143023" y="2779299"/>
                      </a:lnTo>
                      <a:lnTo>
                        <a:pt x="2143023" y="2686401"/>
                      </a:lnTo>
                      <a:lnTo>
                        <a:pt x="2308949" y="2686401"/>
                      </a:lnTo>
                      <a:lnTo>
                        <a:pt x="2308949" y="2575804"/>
                      </a:lnTo>
                      <a:lnTo>
                        <a:pt x="2143023" y="2575804"/>
                      </a:lnTo>
                      <a:lnTo>
                        <a:pt x="2143023" y="2484653"/>
                      </a:lnTo>
                      <a:lnTo>
                        <a:pt x="2308949" y="2484653"/>
                      </a:lnTo>
                      <a:lnTo>
                        <a:pt x="2308949" y="2374056"/>
                      </a:lnTo>
                      <a:lnTo>
                        <a:pt x="2143023" y="2374056"/>
                      </a:lnTo>
                      <a:lnTo>
                        <a:pt x="2115405" y="2374056"/>
                      </a:lnTo>
                      <a:close/>
                      <a:moveTo>
                        <a:pt x="1259577" y="2374056"/>
                      </a:moveTo>
                      <a:cubicBezTo>
                        <a:pt x="1172187" y="2374056"/>
                        <a:pt x="1101344" y="2489530"/>
                        <a:pt x="1101344" y="2631975"/>
                      </a:cubicBezTo>
                      <a:cubicBezTo>
                        <a:pt x="1101344" y="2774420"/>
                        <a:pt x="1172187" y="2889894"/>
                        <a:pt x="1259577" y="2889894"/>
                      </a:cubicBezTo>
                      <a:cubicBezTo>
                        <a:pt x="1346967" y="2889894"/>
                        <a:pt x="1417810" y="2774420"/>
                        <a:pt x="1417810" y="2631975"/>
                      </a:cubicBezTo>
                      <a:cubicBezTo>
                        <a:pt x="1417810" y="2489530"/>
                        <a:pt x="1346967" y="2374056"/>
                        <a:pt x="1259577" y="2374056"/>
                      </a:cubicBezTo>
                      <a:close/>
                      <a:moveTo>
                        <a:pt x="1599876" y="2366688"/>
                      </a:moveTo>
                      <a:lnTo>
                        <a:pt x="1599875" y="2882524"/>
                      </a:lnTo>
                      <a:lnTo>
                        <a:pt x="1710472" y="2882525"/>
                      </a:lnTo>
                      <a:lnTo>
                        <a:pt x="1710472" y="2723975"/>
                      </a:lnTo>
                      <a:cubicBezTo>
                        <a:pt x="1757507" y="2725624"/>
                        <a:pt x="1803701" y="2707003"/>
                        <a:pt x="1837929" y="2672047"/>
                      </a:cubicBezTo>
                      <a:cubicBezTo>
                        <a:pt x="1888884" y="2620006"/>
                        <a:pt x="1903084" y="2542214"/>
                        <a:pt x="1873801" y="2475527"/>
                      </a:cubicBezTo>
                      <a:cubicBezTo>
                        <a:pt x="1845275" y="2410565"/>
                        <a:pt x="1781067" y="2368851"/>
                        <a:pt x="1710472" y="2369624"/>
                      </a:cubicBezTo>
                      <a:lnTo>
                        <a:pt x="1710471" y="2366688"/>
                      </a:lnTo>
                      <a:close/>
                      <a:moveTo>
                        <a:pt x="920754" y="2169815"/>
                      </a:moveTo>
                      <a:lnTo>
                        <a:pt x="3008986" y="2169815"/>
                      </a:lnTo>
                      <a:lnTo>
                        <a:pt x="3008986" y="3105919"/>
                      </a:lnTo>
                      <a:lnTo>
                        <a:pt x="920754" y="3105919"/>
                      </a:lnTo>
                      <a:close/>
                      <a:moveTo>
                        <a:pt x="632722" y="1985007"/>
                      </a:moveTo>
                      <a:lnTo>
                        <a:pt x="632722" y="3321943"/>
                      </a:lnTo>
                      <a:lnTo>
                        <a:pt x="3297018" y="3321943"/>
                      </a:lnTo>
                      <a:lnTo>
                        <a:pt x="3297018" y="1985007"/>
                      </a:lnTo>
                      <a:close/>
                      <a:moveTo>
                        <a:pt x="2657019" y="761679"/>
                      </a:moveTo>
                      <a:lnTo>
                        <a:pt x="2760733" y="1606387"/>
                      </a:lnTo>
                      <a:lnTo>
                        <a:pt x="2761762" y="1614761"/>
                      </a:lnTo>
                      <a:lnTo>
                        <a:pt x="2762330" y="1614691"/>
                      </a:lnTo>
                      <a:cubicBezTo>
                        <a:pt x="2780335" y="1740615"/>
                        <a:pt x="2862522" y="1833408"/>
                        <a:pt x="2948897" y="1824230"/>
                      </a:cubicBezTo>
                      <a:cubicBezTo>
                        <a:pt x="3036464" y="1814924"/>
                        <a:pt x="3095979" y="1704243"/>
                        <a:pt x="3083047" y="1575312"/>
                      </a:cubicBezTo>
                      <a:lnTo>
                        <a:pt x="3083347" y="1575275"/>
                      </a:lnTo>
                      <a:lnTo>
                        <a:pt x="2983448" y="761679"/>
                      </a:lnTo>
                      <a:close/>
                      <a:moveTo>
                        <a:pt x="2205921" y="761679"/>
                      </a:moveTo>
                      <a:lnTo>
                        <a:pt x="2264137" y="1594263"/>
                      </a:lnTo>
                      <a:cubicBezTo>
                        <a:pt x="2264333" y="1597068"/>
                        <a:pt x="2264530" y="1599874"/>
                        <a:pt x="2264726" y="1602679"/>
                      </a:cubicBezTo>
                      <a:lnTo>
                        <a:pt x="2265297" y="1602640"/>
                      </a:lnTo>
                      <a:cubicBezTo>
                        <a:pt x="2276686" y="1729333"/>
                        <a:pt x="2353905" y="1826300"/>
                        <a:pt x="2440641" y="1821655"/>
                      </a:cubicBezTo>
                      <a:cubicBezTo>
                        <a:pt x="2528577" y="1816945"/>
                        <a:pt x="2593802" y="1709530"/>
                        <a:pt x="2587636" y="1580099"/>
                      </a:cubicBezTo>
                      <a:lnTo>
                        <a:pt x="2587937" y="1580078"/>
                      </a:lnTo>
                      <a:lnTo>
                        <a:pt x="2530706" y="761679"/>
                      </a:lnTo>
                      <a:close/>
                      <a:moveTo>
                        <a:pt x="1761700" y="761679"/>
                      </a:moveTo>
                      <a:cubicBezTo>
                        <a:pt x="1761699" y="1032443"/>
                        <a:pt x="1761699" y="1303208"/>
                        <a:pt x="1761698" y="1573972"/>
                      </a:cubicBezTo>
                      <a:lnTo>
                        <a:pt x="1761698" y="1582410"/>
                      </a:lnTo>
                      <a:lnTo>
                        <a:pt x="1762270" y="1582410"/>
                      </a:lnTo>
                      <a:cubicBezTo>
                        <a:pt x="1764795" y="1709590"/>
                        <a:pt x="1835062" y="1811707"/>
                        <a:pt x="1921910" y="1813122"/>
                      </a:cubicBezTo>
                      <a:cubicBezTo>
                        <a:pt x="2009960" y="1814558"/>
                        <a:pt x="2082519" y="1711955"/>
                        <a:pt x="2085398" y="1582410"/>
                      </a:cubicBezTo>
                      <a:lnTo>
                        <a:pt x="2085698" y="1582410"/>
                      </a:lnTo>
                      <a:cubicBezTo>
                        <a:pt x="2085698" y="1308834"/>
                        <a:pt x="2085698" y="1035256"/>
                        <a:pt x="2085696" y="761679"/>
                      </a:cubicBezTo>
                      <a:close/>
                      <a:moveTo>
                        <a:pt x="3411320" y="761678"/>
                      </a:moveTo>
                      <a:lnTo>
                        <a:pt x="3078803" y="761679"/>
                      </a:lnTo>
                      <a:lnTo>
                        <a:pt x="3277545" y="1622538"/>
                      </a:lnTo>
                      <a:lnTo>
                        <a:pt x="3279443" y="1630759"/>
                      </a:lnTo>
                      <a:lnTo>
                        <a:pt x="3280000" y="1630631"/>
                      </a:lnTo>
                      <a:cubicBezTo>
                        <a:pt x="3311069" y="1753983"/>
                        <a:pt x="3402507" y="1837676"/>
                        <a:pt x="3487448" y="1819520"/>
                      </a:cubicBezTo>
                      <a:cubicBezTo>
                        <a:pt x="3573564" y="1801112"/>
                        <a:pt x="3621183" y="1684815"/>
                        <a:pt x="3594846" y="1557943"/>
                      </a:cubicBezTo>
                      <a:lnTo>
                        <a:pt x="3595140" y="1557876"/>
                      </a:lnTo>
                      <a:close/>
                      <a:moveTo>
                        <a:pt x="1633002" y="761678"/>
                      </a:moveTo>
                      <a:lnTo>
                        <a:pt x="1308563" y="761679"/>
                      </a:lnTo>
                      <a:lnTo>
                        <a:pt x="1266057" y="1572672"/>
                      </a:lnTo>
                      <a:lnTo>
                        <a:pt x="1265616" y="1581099"/>
                      </a:lnTo>
                      <a:lnTo>
                        <a:pt x="1266187" y="1581128"/>
                      </a:lnTo>
                      <a:cubicBezTo>
                        <a:pt x="1262052" y="1708267"/>
                        <a:pt x="1326878" y="1813921"/>
                        <a:pt x="1413534" y="1819881"/>
                      </a:cubicBezTo>
                      <a:cubicBezTo>
                        <a:pt x="1501387" y="1825922"/>
                        <a:pt x="1579217" y="1727257"/>
                        <a:pt x="1588872" y="1598040"/>
                      </a:cubicBezTo>
                      <a:lnTo>
                        <a:pt x="1589172" y="1598055"/>
                      </a:lnTo>
                      <a:close/>
                      <a:moveTo>
                        <a:pt x="863949" y="761678"/>
                      </a:moveTo>
                      <a:lnTo>
                        <a:pt x="765078" y="1566901"/>
                      </a:lnTo>
                      <a:lnTo>
                        <a:pt x="764050" y="1575275"/>
                      </a:lnTo>
                      <a:lnTo>
                        <a:pt x="764617" y="1575345"/>
                      </a:lnTo>
                      <a:cubicBezTo>
                        <a:pt x="751624" y="1701884"/>
                        <a:pt x="808922" y="1811803"/>
                        <a:pt x="894951" y="1823794"/>
                      </a:cubicBezTo>
                      <a:cubicBezTo>
                        <a:pt x="982168" y="1835949"/>
                        <a:pt x="1066691" y="1742953"/>
                        <a:pt x="1085336" y="1614724"/>
                      </a:cubicBezTo>
                      <a:lnTo>
                        <a:pt x="1085635" y="1614761"/>
                      </a:lnTo>
                      <a:lnTo>
                        <a:pt x="1190378" y="761679"/>
                      </a:lnTo>
                      <a:close/>
                      <a:moveTo>
                        <a:pt x="295535" y="441623"/>
                      </a:moveTo>
                      <a:lnTo>
                        <a:pt x="3583899" y="441623"/>
                      </a:lnTo>
                      <a:cubicBezTo>
                        <a:pt x="3610412" y="441623"/>
                        <a:pt x="3631905" y="463116"/>
                        <a:pt x="3631905" y="489629"/>
                      </a:cubicBezTo>
                      <a:lnTo>
                        <a:pt x="3631905" y="655863"/>
                      </a:lnTo>
                      <a:lnTo>
                        <a:pt x="3884522" y="1666330"/>
                      </a:lnTo>
                      <a:cubicBezTo>
                        <a:pt x="3909974" y="1748325"/>
                        <a:pt x="3809191" y="1900953"/>
                        <a:pt x="3631905" y="1666330"/>
                      </a:cubicBezTo>
                      <a:lnTo>
                        <a:pt x="3631905" y="3970014"/>
                      </a:lnTo>
                      <a:lnTo>
                        <a:pt x="247529" y="3970014"/>
                      </a:lnTo>
                      <a:lnTo>
                        <a:pt x="247529" y="1768425"/>
                      </a:lnTo>
                      <a:cubicBezTo>
                        <a:pt x="263724" y="1795996"/>
                        <a:pt x="288366" y="1813812"/>
                        <a:pt x="317369" y="1820473"/>
                      </a:cubicBezTo>
                      <a:cubicBezTo>
                        <a:pt x="403196" y="1840184"/>
                        <a:pt x="495502" y="1754908"/>
                        <a:pt x="525251" y="1628793"/>
                      </a:cubicBezTo>
                      <a:lnTo>
                        <a:pt x="525545" y="1628855"/>
                      </a:lnTo>
                      <a:lnTo>
                        <a:pt x="709866" y="761679"/>
                      </a:lnTo>
                      <a:lnTo>
                        <a:pt x="378634" y="761679"/>
                      </a:lnTo>
                      <a:lnTo>
                        <a:pt x="210380" y="1553239"/>
                      </a:lnTo>
                      <a:lnTo>
                        <a:pt x="208625" y="1561492"/>
                      </a:lnTo>
                      <a:lnTo>
                        <a:pt x="209185" y="1561611"/>
                      </a:lnTo>
                      <a:cubicBezTo>
                        <a:pt x="202164" y="1598200"/>
                        <a:pt x="201274" y="1633895"/>
                        <a:pt x="207433" y="1666330"/>
                      </a:cubicBezTo>
                      <a:cubicBezTo>
                        <a:pt x="113985" y="1883037"/>
                        <a:pt x="-32319" y="1816968"/>
                        <a:pt x="6372" y="1666330"/>
                      </a:cubicBezTo>
                      <a:lnTo>
                        <a:pt x="249769" y="692744"/>
                      </a:lnTo>
                      <a:cubicBezTo>
                        <a:pt x="247993" y="689334"/>
                        <a:pt x="247529" y="685546"/>
                        <a:pt x="247529" y="681649"/>
                      </a:cubicBezTo>
                      <a:lnTo>
                        <a:pt x="247529" y="489629"/>
                      </a:lnTo>
                      <a:cubicBezTo>
                        <a:pt x="247529" y="463116"/>
                        <a:pt x="269022" y="441623"/>
                        <a:pt x="295535" y="441623"/>
                      </a:cubicBezTo>
                      <a:close/>
                      <a:moveTo>
                        <a:pt x="307785" y="0"/>
                      </a:moveTo>
                      <a:lnTo>
                        <a:pt x="3571649" y="0"/>
                      </a:lnTo>
                      <a:cubicBezTo>
                        <a:pt x="3604927" y="0"/>
                        <a:pt x="3631905" y="26978"/>
                        <a:pt x="3631905" y="60256"/>
                      </a:cubicBezTo>
                      <a:lnTo>
                        <a:pt x="3631905" y="301273"/>
                      </a:lnTo>
                      <a:cubicBezTo>
                        <a:pt x="3631905" y="334551"/>
                        <a:pt x="3604927" y="361529"/>
                        <a:pt x="3571649" y="361529"/>
                      </a:cubicBezTo>
                      <a:lnTo>
                        <a:pt x="307785" y="361529"/>
                      </a:lnTo>
                      <a:cubicBezTo>
                        <a:pt x="274507" y="361529"/>
                        <a:pt x="247529" y="334551"/>
                        <a:pt x="247529" y="301273"/>
                      </a:cubicBezTo>
                      <a:lnTo>
                        <a:pt x="247529" y="60256"/>
                      </a:lnTo>
                      <a:cubicBezTo>
                        <a:pt x="247529" y="26978"/>
                        <a:pt x="274507" y="0"/>
                        <a:pt x="307785"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37" name="Isosceles Triangle 3">
                  <a:extLst>
                    <a:ext uri="{FF2B5EF4-FFF2-40B4-BE49-F238E27FC236}">
                      <a16:creationId xmlns:a16="http://schemas.microsoft.com/office/drawing/2014/main" id="{02FDB6EC-14AA-632B-9972-0FCDDAB946C9}"/>
                    </a:ext>
                  </a:extLst>
                </p:cNvPr>
                <p:cNvSpPr>
                  <a:spLocks noChangeAspect="1"/>
                </p:cNvSpPr>
                <p:nvPr/>
              </p:nvSpPr>
              <p:spPr>
                <a:xfrm rot="2229245">
                  <a:off x="2630628" y="1965414"/>
                  <a:ext cx="359661" cy="360000"/>
                </a:xfrm>
                <a:custGeom>
                  <a:avLst/>
                  <a:gdLst/>
                  <a:ahLst/>
                  <a:cxnLst/>
                  <a:rect l="l" t="t" r="r" b="b"/>
                  <a:pathLst>
                    <a:path w="3935086" h="3938802">
                      <a:moveTo>
                        <a:pt x="1861742" y="3314001"/>
                      </a:moveTo>
                      <a:cubicBezTo>
                        <a:pt x="1921395" y="3314001"/>
                        <a:pt x="1969754" y="3362360"/>
                        <a:pt x="1969754" y="3422013"/>
                      </a:cubicBezTo>
                      <a:cubicBezTo>
                        <a:pt x="1969754" y="3481666"/>
                        <a:pt x="1921395" y="3530025"/>
                        <a:pt x="1861742" y="3530025"/>
                      </a:cubicBezTo>
                      <a:cubicBezTo>
                        <a:pt x="1802089" y="3530025"/>
                        <a:pt x="1753730" y="3481666"/>
                        <a:pt x="1753730" y="3422013"/>
                      </a:cubicBezTo>
                      <a:cubicBezTo>
                        <a:pt x="1753730" y="3362360"/>
                        <a:pt x="1802089" y="3314001"/>
                        <a:pt x="1861742" y="3314001"/>
                      </a:cubicBezTo>
                      <a:close/>
                      <a:moveTo>
                        <a:pt x="2097646" y="2118753"/>
                      </a:moveTo>
                      <a:lnTo>
                        <a:pt x="2097646" y="2478753"/>
                      </a:lnTo>
                      <a:lnTo>
                        <a:pt x="2457646" y="2478753"/>
                      </a:lnTo>
                      <a:lnTo>
                        <a:pt x="2457646" y="2118753"/>
                      </a:lnTo>
                      <a:close/>
                      <a:moveTo>
                        <a:pt x="1476536" y="2118753"/>
                      </a:moveTo>
                      <a:lnTo>
                        <a:pt x="1476536" y="2478753"/>
                      </a:lnTo>
                      <a:lnTo>
                        <a:pt x="1836536" y="2478753"/>
                      </a:lnTo>
                      <a:lnTo>
                        <a:pt x="1836536" y="2118753"/>
                      </a:lnTo>
                      <a:close/>
                      <a:moveTo>
                        <a:pt x="2097646" y="1539638"/>
                      </a:moveTo>
                      <a:lnTo>
                        <a:pt x="2097646" y="1899638"/>
                      </a:lnTo>
                      <a:lnTo>
                        <a:pt x="2457646" y="1899638"/>
                      </a:lnTo>
                      <a:lnTo>
                        <a:pt x="2457646" y="1539638"/>
                      </a:lnTo>
                      <a:close/>
                      <a:moveTo>
                        <a:pt x="1476536" y="1539638"/>
                      </a:moveTo>
                      <a:lnTo>
                        <a:pt x="1476536" y="1899638"/>
                      </a:lnTo>
                      <a:lnTo>
                        <a:pt x="1836536" y="1899638"/>
                      </a:lnTo>
                      <a:lnTo>
                        <a:pt x="1836536" y="1539638"/>
                      </a:lnTo>
                      <a:close/>
                      <a:moveTo>
                        <a:pt x="1989788" y="770570"/>
                      </a:moveTo>
                      <a:lnTo>
                        <a:pt x="3429788" y="1850570"/>
                      </a:lnTo>
                      <a:lnTo>
                        <a:pt x="3430108" y="1850570"/>
                      </a:lnTo>
                      <a:lnTo>
                        <a:pt x="3430108" y="3938802"/>
                      </a:lnTo>
                      <a:lnTo>
                        <a:pt x="2265771" y="3938802"/>
                      </a:lnTo>
                      <a:lnTo>
                        <a:pt x="2265771" y="2786674"/>
                      </a:lnTo>
                      <a:lnTo>
                        <a:pt x="1669844" y="2786674"/>
                      </a:lnTo>
                      <a:lnTo>
                        <a:pt x="1669844" y="3938802"/>
                      </a:lnTo>
                      <a:lnTo>
                        <a:pt x="549788" y="3938802"/>
                      </a:lnTo>
                      <a:lnTo>
                        <a:pt x="549788" y="1850570"/>
                      </a:lnTo>
                      <a:close/>
                      <a:moveTo>
                        <a:pt x="1969233" y="1003"/>
                      </a:moveTo>
                      <a:cubicBezTo>
                        <a:pt x="1995162" y="-2644"/>
                        <a:pt x="2022483" y="3601"/>
                        <a:pt x="2045048" y="20601"/>
                      </a:cubicBezTo>
                      <a:lnTo>
                        <a:pt x="3894333" y="1413834"/>
                      </a:lnTo>
                      <a:cubicBezTo>
                        <a:pt x="3939464" y="1447835"/>
                        <a:pt x="3948486" y="1511986"/>
                        <a:pt x="3914485" y="1557117"/>
                      </a:cubicBezTo>
                      <a:lnTo>
                        <a:pt x="3756006" y="1767472"/>
                      </a:lnTo>
                      <a:cubicBezTo>
                        <a:pt x="3722004" y="1812603"/>
                        <a:pt x="3657854" y="1821626"/>
                        <a:pt x="3612722" y="1787625"/>
                      </a:cubicBezTo>
                      <a:lnTo>
                        <a:pt x="1967544" y="548164"/>
                      </a:lnTo>
                      <a:lnTo>
                        <a:pt x="322364" y="1787626"/>
                      </a:lnTo>
                      <a:cubicBezTo>
                        <a:pt x="277233" y="1821627"/>
                        <a:pt x="213082" y="1812604"/>
                        <a:pt x="179080" y="1767473"/>
                      </a:cubicBezTo>
                      <a:lnTo>
                        <a:pt x="20601" y="1557118"/>
                      </a:lnTo>
                      <a:cubicBezTo>
                        <a:pt x="-13400" y="1511987"/>
                        <a:pt x="-4378" y="1447836"/>
                        <a:pt x="40754" y="1413835"/>
                      </a:cubicBezTo>
                      <a:lnTo>
                        <a:pt x="1890038" y="20602"/>
                      </a:lnTo>
                      <a:cubicBezTo>
                        <a:pt x="1912604" y="3602"/>
                        <a:pt x="1939924" y="-2643"/>
                        <a:pt x="1965854" y="1004"/>
                      </a:cubicBezTo>
                      <a:lnTo>
                        <a:pt x="1967542" y="1586"/>
                      </a:lnTo>
                      <a:cubicBezTo>
                        <a:pt x="1968071" y="1171"/>
                        <a:pt x="1968652" y="1085"/>
                        <a:pt x="1969233" y="100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grpSp>
          <p:grpSp>
            <p:nvGrpSpPr>
              <p:cNvPr id="25" name="Group 24">
                <a:extLst>
                  <a:ext uri="{FF2B5EF4-FFF2-40B4-BE49-F238E27FC236}">
                    <a16:creationId xmlns:a16="http://schemas.microsoft.com/office/drawing/2014/main" id="{F2B34209-A7D6-D08B-AF1A-AEB49885B1D6}"/>
                  </a:ext>
                </a:extLst>
              </p:cNvPr>
              <p:cNvGrpSpPr/>
              <p:nvPr/>
            </p:nvGrpSpPr>
            <p:grpSpPr>
              <a:xfrm rot="15054074">
                <a:off x="-267551" y="3562253"/>
                <a:ext cx="2125623" cy="852218"/>
                <a:chOff x="926950" y="1617134"/>
                <a:chExt cx="2125623" cy="852218"/>
              </a:xfrm>
              <a:grpFill/>
            </p:grpSpPr>
            <p:sp>
              <p:nvSpPr>
                <p:cNvPr id="27" name="Rectangle 14">
                  <a:extLst>
                    <a:ext uri="{FF2B5EF4-FFF2-40B4-BE49-F238E27FC236}">
                      <a16:creationId xmlns:a16="http://schemas.microsoft.com/office/drawing/2014/main" id="{EF49A4E3-F74B-30BB-022C-5EE09D8A0794}"/>
                    </a:ext>
                  </a:extLst>
                </p:cNvPr>
                <p:cNvSpPr/>
                <p:nvPr/>
              </p:nvSpPr>
              <p:spPr>
                <a:xfrm rot="19949266">
                  <a:off x="1199615" y="1717912"/>
                  <a:ext cx="531261" cy="531261"/>
                </a:xfrm>
                <a:custGeom>
                  <a:avLst/>
                  <a:gdLst/>
                  <a:ahLst/>
                  <a:cxnLst/>
                  <a:rect l="l" t="t" r="r" b="b"/>
                  <a:pathLst>
                    <a:path w="3942192" h="3931865">
                      <a:moveTo>
                        <a:pt x="2826148" y="3448804"/>
                      </a:moveTo>
                      <a:lnTo>
                        <a:pt x="2826148" y="3556804"/>
                      </a:lnTo>
                      <a:lnTo>
                        <a:pt x="3042148" y="3556804"/>
                      </a:lnTo>
                      <a:lnTo>
                        <a:pt x="3042148" y="3448804"/>
                      </a:lnTo>
                      <a:close/>
                      <a:moveTo>
                        <a:pt x="890988" y="3448804"/>
                      </a:moveTo>
                      <a:lnTo>
                        <a:pt x="890988" y="3556804"/>
                      </a:lnTo>
                      <a:lnTo>
                        <a:pt x="1106988" y="3556804"/>
                      </a:lnTo>
                      <a:lnTo>
                        <a:pt x="1106988" y="3448804"/>
                      </a:lnTo>
                      <a:close/>
                      <a:moveTo>
                        <a:pt x="3528192" y="3439467"/>
                      </a:moveTo>
                      <a:lnTo>
                        <a:pt x="3528192" y="3547467"/>
                      </a:lnTo>
                      <a:lnTo>
                        <a:pt x="3744192" y="3547467"/>
                      </a:lnTo>
                      <a:lnTo>
                        <a:pt x="3744192" y="3439467"/>
                      </a:lnTo>
                      <a:close/>
                      <a:moveTo>
                        <a:pt x="198000" y="3439467"/>
                      </a:moveTo>
                      <a:lnTo>
                        <a:pt x="198000" y="3547467"/>
                      </a:lnTo>
                      <a:lnTo>
                        <a:pt x="414000" y="3547467"/>
                      </a:lnTo>
                      <a:lnTo>
                        <a:pt x="414000" y="3439467"/>
                      </a:lnTo>
                      <a:close/>
                      <a:moveTo>
                        <a:pt x="2826148" y="3206154"/>
                      </a:moveTo>
                      <a:lnTo>
                        <a:pt x="2826148" y="3314154"/>
                      </a:lnTo>
                      <a:lnTo>
                        <a:pt x="3042148" y="3314154"/>
                      </a:lnTo>
                      <a:lnTo>
                        <a:pt x="3042148" y="3206154"/>
                      </a:lnTo>
                      <a:close/>
                      <a:moveTo>
                        <a:pt x="890988" y="3206154"/>
                      </a:moveTo>
                      <a:lnTo>
                        <a:pt x="890988" y="3314154"/>
                      </a:lnTo>
                      <a:lnTo>
                        <a:pt x="1106988" y="3314154"/>
                      </a:lnTo>
                      <a:lnTo>
                        <a:pt x="1106988" y="3206154"/>
                      </a:lnTo>
                      <a:close/>
                      <a:moveTo>
                        <a:pt x="3528192" y="3196817"/>
                      </a:moveTo>
                      <a:lnTo>
                        <a:pt x="3528192" y="3304817"/>
                      </a:lnTo>
                      <a:lnTo>
                        <a:pt x="3744192" y="3304817"/>
                      </a:lnTo>
                      <a:lnTo>
                        <a:pt x="3744192" y="3196817"/>
                      </a:lnTo>
                      <a:close/>
                      <a:moveTo>
                        <a:pt x="198000" y="3196817"/>
                      </a:moveTo>
                      <a:lnTo>
                        <a:pt x="198000" y="3304817"/>
                      </a:lnTo>
                      <a:lnTo>
                        <a:pt x="414000" y="3304817"/>
                      </a:lnTo>
                      <a:lnTo>
                        <a:pt x="414000" y="3196817"/>
                      </a:lnTo>
                      <a:close/>
                      <a:moveTo>
                        <a:pt x="2070064" y="3046635"/>
                      </a:moveTo>
                      <a:lnTo>
                        <a:pt x="2070064" y="3154635"/>
                      </a:lnTo>
                      <a:lnTo>
                        <a:pt x="2286064" y="3154635"/>
                      </a:lnTo>
                      <a:lnTo>
                        <a:pt x="2286064" y="3046635"/>
                      </a:lnTo>
                      <a:close/>
                      <a:moveTo>
                        <a:pt x="1638016" y="3037298"/>
                      </a:moveTo>
                      <a:lnTo>
                        <a:pt x="1638016" y="3145298"/>
                      </a:lnTo>
                      <a:lnTo>
                        <a:pt x="1854016" y="3145298"/>
                      </a:lnTo>
                      <a:lnTo>
                        <a:pt x="1854016" y="3037298"/>
                      </a:lnTo>
                      <a:close/>
                      <a:moveTo>
                        <a:pt x="2826148" y="2963504"/>
                      </a:moveTo>
                      <a:lnTo>
                        <a:pt x="2826148" y="3071504"/>
                      </a:lnTo>
                      <a:lnTo>
                        <a:pt x="3042148" y="3071504"/>
                      </a:lnTo>
                      <a:lnTo>
                        <a:pt x="3042148" y="2963504"/>
                      </a:lnTo>
                      <a:close/>
                      <a:moveTo>
                        <a:pt x="890988" y="2963504"/>
                      </a:moveTo>
                      <a:lnTo>
                        <a:pt x="890988" y="3071504"/>
                      </a:lnTo>
                      <a:lnTo>
                        <a:pt x="1106988" y="3071504"/>
                      </a:lnTo>
                      <a:lnTo>
                        <a:pt x="1106988" y="2963504"/>
                      </a:lnTo>
                      <a:close/>
                      <a:moveTo>
                        <a:pt x="3528192" y="2954167"/>
                      </a:moveTo>
                      <a:lnTo>
                        <a:pt x="3528192" y="3062167"/>
                      </a:lnTo>
                      <a:lnTo>
                        <a:pt x="3744192" y="3062167"/>
                      </a:lnTo>
                      <a:lnTo>
                        <a:pt x="3744192" y="2954167"/>
                      </a:lnTo>
                      <a:close/>
                      <a:moveTo>
                        <a:pt x="198000" y="2954167"/>
                      </a:moveTo>
                      <a:lnTo>
                        <a:pt x="198000" y="3062167"/>
                      </a:lnTo>
                      <a:lnTo>
                        <a:pt x="414000" y="3062167"/>
                      </a:lnTo>
                      <a:lnTo>
                        <a:pt x="414000" y="2954167"/>
                      </a:lnTo>
                      <a:close/>
                      <a:moveTo>
                        <a:pt x="2070064" y="2803981"/>
                      </a:moveTo>
                      <a:lnTo>
                        <a:pt x="2070064" y="2911981"/>
                      </a:lnTo>
                      <a:lnTo>
                        <a:pt x="2286064" y="2911981"/>
                      </a:lnTo>
                      <a:lnTo>
                        <a:pt x="2286064" y="2803981"/>
                      </a:lnTo>
                      <a:close/>
                      <a:moveTo>
                        <a:pt x="1638016" y="2794644"/>
                      </a:moveTo>
                      <a:lnTo>
                        <a:pt x="1638016" y="2902644"/>
                      </a:lnTo>
                      <a:lnTo>
                        <a:pt x="1854016" y="2902644"/>
                      </a:lnTo>
                      <a:lnTo>
                        <a:pt x="1854016" y="2794644"/>
                      </a:lnTo>
                      <a:close/>
                      <a:moveTo>
                        <a:pt x="2826148" y="2720854"/>
                      </a:moveTo>
                      <a:lnTo>
                        <a:pt x="2826148" y="2828854"/>
                      </a:lnTo>
                      <a:lnTo>
                        <a:pt x="3042148" y="2828854"/>
                      </a:lnTo>
                      <a:lnTo>
                        <a:pt x="3042148" y="2720854"/>
                      </a:lnTo>
                      <a:close/>
                      <a:moveTo>
                        <a:pt x="890988" y="2720854"/>
                      </a:moveTo>
                      <a:lnTo>
                        <a:pt x="890988" y="2828854"/>
                      </a:lnTo>
                      <a:lnTo>
                        <a:pt x="1106988" y="2828854"/>
                      </a:lnTo>
                      <a:lnTo>
                        <a:pt x="1106988" y="2720854"/>
                      </a:lnTo>
                      <a:close/>
                      <a:moveTo>
                        <a:pt x="3528192" y="2711517"/>
                      </a:moveTo>
                      <a:lnTo>
                        <a:pt x="3528192" y="2819517"/>
                      </a:lnTo>
                      <a:lnTo>
                        <a:pt x="3744192" y="2819517"/>
                      </a:lnTo>
                      <a:lnTo>
                        <a:pt x="3744192" y="2711517"/>
                      </a:lnTo>
                      <a:close/>
                      <a:moveTo>
                        <a:pt x="198000" y="2711517"/>
                      </a:moveTo>
                      <a:lnTo>
                        <a:pt x="198000" y="2819517"/>
                      </a:lnTo>
                      <a:lnTo>
                        <a:pt x="414000" y="2819517"/>
                      </a:lnTo>
                      <a:lnTo>
                        <a:pt x="414000" y="2711517"/>
                      </a:lnTo>
                      <a:close/>
                      <a:moveTo>
                        <a:pt x="2070064" y="2561331"/>
                      </a:moveTo>
                      <a:lnTo>
                        <a:pt x="2070064" y="2669331"/>
                      </a:lnTo>
                      <a:lnTo>
                        <a:pt x="2286064" y="2669331"/>
                      </a:lnTo>
                      <a:lnTo>
                        <a:pt x="2286064" y="2561331"/>
                      </a:lnTo>
                      <a:close/>
                      <a:moveTo>
                        <a:pt x="1638016" y="2551994"/>
                      </a:moveTo>
                      <a:lnTo>
                        <a:pt x="1638016" y="2659994"/>
                      </a:lnTo>
                      <a:lnTo>
                        <a:pt x="1854016" y="2659994"/>
                      </a:lnTo>
                      <a:lnTo>
                        <a:pt x="1854016" y="2551994"/>
                      </a:lnTo>
                      <a:close/>
                      <a:moveTo>
                        <a:pt x="2826148" y="2478204"/>
                      </a:moveTo>
                      <a:lnTo>
                        <a:pt x="2826148" y="2586204"/>
                      </a:lnTo>
                      <a:lnTo>
                        <a:pt x="3042148" y="2586204"/>
                      </a:lnTo>
                      <a:lnTo>
                        <a:pt x="3042148" y="2478204"/>
                      </a:lnTo>
                      <a:close/>
                      <a:moveTo>
                        <a:pt x="890988" y="2478204"/>
                      </a:moveTo>
                      <a:lnTo>
                        <a:pt x="890988" y="2586204"/>
                      </a:lnTo>
                      <a:lnTo>
                        <a:pt x="1106988" y="2586204"/>
                      </a:lnTo>
                      <a:lnTo>
                        <a:pt x="1106988" y="2478204"/>
                      </a:lnTo>
                      <a:close/>
                      <a:moveTo>
                        <a:pt x="3528192" y="2468867"/>
                      </a:moveTo>
                      <a:lnTo>
                        <a:pt x="3528192" y="2576867"/>
                      </a:lnTo>
                      <a:lnTo>
                        <a:pt x="3744192" y="2576867"/>
                      </a:lnTo>
                      <a:lnTo>
                        <a:pt x="3744192" y="2468867"/>
                      </a:lnTo>
                      <a:close/>
                      <a:moveTo>
                        <a:pt x="198000" y="2468867"/>
                      </a:moveTo>
                      <a:lnTo>
                        <a:pt x="198000" y="2576867"/>
                      </a:lnTo>
                      <a:lnTo>
                        <a:pt x="414000" y="2576867"/>
                      </a:lnTo>
                      <a:lnTo>
                        <a:pt x="414000" y="2468867"/>
                      </a:lnTo>
                      <a:close/>
                      <a:moveTo>
                        <a:pt x="2070064" y="2318681"/>
                      </a:moveTo>
                      <a:lnTo>
                        <a:pt x="2070064" y="2426681"/>
                      </a:lnTo>
                      <a:lnTo>
                        <a:pt x="2286064" y="2426681"/>
                      </a:lnTo>
                      <a:lnTo>
                        <a:pt x="2286064" y="2318681"/>
                      </a:lnTo>
                      <a:close/>
                      <a:moveTo>
                        <a:pt x="1638016" y="2309344"/>
                      </a:moveTo>
                      <a:lnTo>
                        <a:pt x="1638016" y="2417344"/>
                      </a:lnTo>
                      <a:lnTo>
                        <a:pt x="1854016" y="2417344"/>
                      </a:lnTo>
                      <a:lnTo>
                        <a:pt x="1854016" y="2309344"/>
                      </a:lnTo>
                      <a:close/>
                      <a:moveTo>
                        <a:pt x="2826148" y="2235554"/>
                      </a:moveTo>
                      <a:lnTo>
                        <a:pt x="2826148" y="2343554"/>
                      </a:lnTo>
                      <a:lnTo>
                        <a:pt x="3042148" y="2343554"/>
                      </a:lnTo>
                      <a:lnTo>
                        <a:pt x="3042148" y="2235554"/>
                      </a:lnTo>
                      <a:close/>
                      <a:moveTo>
                        <a:pt x="890988" y="2235554"/>
                      </a:moveTo>
                      <a:lnTo>
                        <a:pt x="890988" y="2343554"/>
                      </a:lnTo>
                      <a:lnTo>
                        <a:pt x="1106988" y="2343554"/>
                      </a:lnTo>
                      <a:lnTo>
                        <a:pt x="1106988" y="2235554"/>
                      </a:lnTo>
                      <a:close/>
                      <a:moveTo>
                        <a:pt x="3528192" y="2226217"/>
                      </a:moveTo>
                      <a:lnTo>
                        <a:pt x="3528192" y="2334217"/>
                      </a:lnTo>
                      <a:lnTo>
                        <a:pt x="3744192" y="2334217"/>
                      </a:lnTo>
                      <a:lnTo>
                        <a:pt x="3744192" y="2226217"/>
                      </a:lnTo>
                      <a:close/>
                      <a:moveTo>
                        <a:pt x="198000" y="2226217"/>
                      </a:moveTo>
                      <a:lnTo>
                        <a:pt x="198000" y="2334217"/>
                      </a:lnTo>
                      <a:lnTo>
                        <a:pt x="414000" y="2334217"/>
                      </a:lnTo>
                      <a:lnTo>
                        <a:pt x="414000" y="2226217"/>
                      </a:lnTo>
                      <a:close/>
                      <a:moveTo>
                        <a:pt x="2070064" y="2076031"/>
                      </a:moveTo>
                      <a:lnTo>
                        <a:pt x="2070064" y="2184031"/>
                      </a:lnTo>
                      <a:lnTo>
                        <a:pt x="2286064" y="2184031"/>
                      </a:lnTo>
                      <a:lnTo>
                        <a:pt x="2286064" y="2076031"/>
                      </a:lnTo>
                      <a:close/>
                      <a:moveTo>
                        <a:pt x="1638016" y="2066694"/>
                      </a:moveTo>
                      <a:lnTo>
                        <a:pt x="1638016" y="2174694"/>
                      </a:lnTo>
                      <a:lnTo>
                        <a:pt x="1854016" y="2174694"/>
                      </a:lnTo>
                      <a:lnTo>
                        <a:pt x="1854016" y="2066694"/>
                      </a:lnTo>
                      <a:close/>
                      <a:moveTo>
                        <a:pt x="2826148" y="1992904"/>
                      </a:moveTo>
                      <a:lnTo>
                        <a:pt x="2826148" y="2100904"/>
                      </a:lnTo>
                      <a:lnTo>
                        <a:pt x="3042148" y="2100904"/>
                      </a:lnTo>
                      <a:lnTo>
                        <a:pt x="3042148" y="1992904"/>
                      </a:lnTo>
                      <a:close/>
                      <a:moveTo>
                        <a:pt x="890988" y="1992904"/>
                      </a:moveTo>
                      <a:lnTo>
                        <a:pt x="890988" y="2100904"/>
                      </a:lnTo>
                      <a:lnTo>
                        <a:pt x="1106988" y="2100904"/>
                      </a:lnTo>
                      <a:lnTo>
                        <a:pt x="1106988" y="1992904"/>
                      </a:lnTo>
                      <a:close/>
                      <a:moveTo>
                        <a:pt x="3528192" y="1983567"/>
                      </a:moveTo>
                      <a:lnTo>
                        <a:pt x="3528192" y="2091567"/>
                      </a:lnTo>
                      <a:lnTo>
                        <a:pt x="3744192" y="2091567"/>
                      </a:lnTo>
                      <a:lnTo>
                        <a:pt x="3744192" y="1983567"/>
                      </a:lnTo>
                      <a:close/>
                      <a:moveTo>
                        <a:pt x="198000" y="1983567"/>
                      </a:moveTo>
                      <a:lnTo>
                        <a:pt x="198000" y="2091567"/>
                      </a:lnTo>
                      <a:lnTo>
                        <a:pt x="414000" y="2091567"/>
                      </a:lnTo>
                      <a:lnTo>
                        <a:pt x="414000" y="1983567"/>
                      </a:lnTo>
                      <a:close/>
                      <a:moveTo>
                        <a:pt x="2070064" y="1833381"/>
                      </a:moveTo>
                      <a:lnTo>
                        <a:pt x="2070064" y="1941381"/>
                      </a:lnTo>
                      <a:lnTo>
                        <a:pt x="2286064" y="1941381"/>
                      </a:lnTo>
                      <a:lnTo>
                        <a:pt x="2286064" y="1833381"/>
                      </a:lnTo>
                      <a:close/>
                      <a:moveTo>
                        <a:pt x="1638016" y="1824044"/>
                      </a:moveTo>
                      <a:lnTo>
                        <a:pt x="1638016" y="1932044"/>
                      </a:lnTo>
                      <a:lnTo>
                        <a:pt x="1854016" y="1932044"/>
                      </a:lnTo>
                      <a:lnTo>
                        <a:pt x="1854016" y="1824044"/>
                      </a:lnTo>
                      <a:close/>
                      <a:moveTo>
                        <a:pt x="2826148" y="1750254"/>
                      </a:moveTo>
                      <a:lnTo>
                        <a:pt x="2826148" y="1858254"/>
                      </a:lnTo>
                      <a:lnTo>
                        <a:pt x="3042148" y="1858254"/>
                      </a:lnTo>
                      <a:lnTo>
                        <a:pt x="3042148" y="1750254"/>
                      </a:lnTo>
                      <a:close/>
                      <a:moveTo>
                        <a:pt x="890988" y="1750254"/>
                      </a:moveTo>
                      <a:lnTo>
                        <a:pt x="890988" y="1858254"/>
                      </a:lnTo>
                      <a:lnTo>
                        <a:pt x="1106988" y="1858254"/>
                      </a:lnTo>
                      <a:lnTo>
                        <a:pt x="1106988" y="1750254"/>
                      </a:lnTo>
                      <a:close/>
                      <a:moveTo>
                        <a:pt x="3528192" y="1740917"/>
                      </a:moveTo>
                      <a:lnTo>
                        <a:pt x="3528192" y="1848917"/>
                      </a:lnTo>
                      <a:lnTo>
                        <a:pt x="3744192" y="1848917"/>
                      </a:lnTo>
                      <a:lnTo>
                        <a:pt x="3744192" y="1740917"/>
                      </a:lnTo>
                      <a:close/>
                      <a:moveTo>
                        <a:pt x="198000" y="1740917"/>
                      </a:moveTo>
                      <a:lnTo>
                        <a:pt x="198000" y="1848917"/>
                      </a:lnTo>
                      <a:lnTo>
                        <a:pt x="414000" y="1848917"/>
                      </a:lnTo>
                      <a:lnTo>
                        <a:pt x="414000" y="1740917"/>
                      </a:lnTo>
                      <a:close/>
                      <a:moveTo>
                        <a:pt x="2070064" y="1590731"/>
                      </a:moveTo>
                      <a:lnTo>
                        <a:pt x="2070064" y="1698731"/>
                      </a:lnTo>
                      <a:lnTo>
                        <a:pt x="2286064" y="1698731"/>
                      </a:lnTo>
                      <a:lnTo>
                        <a:pt x="2286064" y="1590731"/>
                      </a:lnTo>
                      <a:close/>
                      <a:moveTo>
                        <a:pt x="1638016" y="1581394"/>
                      </a:moveTo>
                      <a:lnTo>
                        <a:pt x="1638016" y="1689394"/>
                      </a:lnTo>
                      <a:lnTo>
                        <a:pt x="1854016" y="1689394"/>
                      </a:lnTo>
                      <a:lnTo>
                        <a:pt x="1854016" y="1581394"/>
                      </a:lnTo>
                      <a:close/>
                      <a:moveTo>
                        <a:pt x="3330192" y="1507604"/>
                      </a:moveTo>
                      <a:lnTo>
                        <a:pt x="3942192" y="1507604"/>
                      </a:lnTo>
                      <a:lnTo>
                        <a:pt x="3942192" y="3931865"/>
                      </a:lnTo>
                      <a:lnTo>
                        <a:pt x="3330192" y="3931865"/>
                      </a:lnTo>
                      <a:close/>
                      <a:moveTo>
                        <a:pt x="2826148" y="1507604"/>
                      </a:moveTo>
                      <a:lnTo>
                        <a:pt x="2826148" y="1615604"/>
                      </a:lnTo>
                      <a:lnTo>
                        <a:pt x="3042148" y="1615604"/>
                      </a:lnTo>
                      <a:lnTo>
                        <a:pt x="3042148" y="1507604"/>
                      </a:lnTo>
                      <a:close/>
                      <a:moveTo>
                        <a:pt x="890988" y="1507604"/>
                      </a:moveTo>
                      <a:lnTo>
                        <a:pt x="890988" y="1615604"/>
                      </a:lnTo>
                      <a:lnTo>
                        <a:pt x="1106988" y="1615604"/>
                      </a:lnTo>
                      <a:lnTo>
                        <a:pt x="1106988" y="1507604"/>
                      </a:lnTo>
                      <a:close/>
                      <a:moveTo>
                        <a:pt x="0" y="1507604"/>
                      </a:moveTo>
                      <a:lnTo>
                        <a:pt x="612000" y="1507604"/>
                      </a:lnTo>
                      <a:lnTo>
                        <a:pt x="612000" y="3931865"/>
                      </a:lnTo>
                      <a:lnTo>
                        <a:pt x="0" y="3931865"/>
                      </a:lnTo>
                      <a:close/>
                      <a:moveTo>
                        <a:pt x="2070064" y="1348081"/>
                      </a:moveTo>
                      <a:lnTo>
                        <a:pt x="2070064" y="1456081"/>
                      </a:lnTo>
                      <a:lnTo>
                        <a:pt x="2286064" y="1456081"/>
                      </a:lnTo>
                      <a:lnTo>
                        <a:pt x="2286064" y="1348081"/>
                      </a:lnTo>
                      <a:close/>
                      <a:moveTo>
                        <a:pt x="1638016" y="1338744"/>
                      </a:moveTo>
                      <a:lnTo>
                        <a:pt x="1638016" y="1446744"/>
                      </a:lnTo>
                      <a:lnTo>
                        <a:pt x="1854016" y="1446744"/>
                      </a:lnTo>
                      <a:lnTo>
                        <a:pt x="1854016" y="1338744"/>
                      </a:lnTo>
                      <a:close/>
                      <a:moveTo>
                        <a:pt x="2628148" y="1267865"/>
                      </a:moveTo>
                      <a:lnTo>
                        <a:pt x="3240148" y="1267865"/>
                      </a:lnTo>
                      <a:lnTo>
                        <a:pt x="3240148" y="3931865"/>
                      </a:lnTo>
                      <a:lnTo>
                        <a:pt x="2628148" y="3931865"/>
                      </a:lnTo>
                      <a:close/>
                      <a:moveTo>
                        <a:pt x="692988" y="1267865"/>
                      </a:moveTo>
                      <a:lnTo>
                        <a:pt x="1304988" y="1267865"/>
                      </a:lnTo>
                      <a:lnTo>
                        <a:pt x="1304988" y="3931865"/>
                      </a:lnTo>
                      <a:lnTo>
                        <a:pt x="692988" y="3931865"/>
                      </a:lnTo>
                      <a:close/>
                      <a:moveTo>
                        <a:pt x="2070064" y="1105431"/>
                      </a:moveTo>
                      <a:lnTo>
                        <a:pt x="2070064" y="1213431"/>
                      </a:lnTo>
                      <a:lnTo>
                        <a:pt x="2286064" y="1213431"/>
                      </a:lnTo>
                      <a:lnTo>
                        <a:pt x="2286064" y="1105431"/>
                      </a:lnTo>
                      <a:close/>
                      <a:moveTo>
                        <a:pt x="1638016" y="1096094"/>
                      </a:moveTo>
                      <a:lnTo>
                        <a:pt x="1638016" y="1204094"/>
                      </a:lnTo>
                      <a:lnTo>
                        <a:pt x="1854016" y="1204094"/>
                      </a:lnTo>
                      <a:lnTo>
                        <a:pt x="1854016" y="1096094"/>
                      </a:lnTo>
                      <a:close/>
                      <a:moveTo>
                        <a:pt x="2070064" y="862781"/>
                      </a:moveTo>
                      <a:lnTo>
                        <a:pt x="2070064" y="970781"/>
                      </a:lnTo>
                      <a:lnTo>
                        <a:pt x="2286064" y="970781"/>
                      </a:lnTo>
                      <a:lnTo>
                        <a:pt x="2286064" y="862781"/>
                      </a:lnTo>
                      <a:close/>
                      <a:moveTo>
                        <a:pt x="1638016" y="853444"/>
                      </a:moveTo>
                      <a:lnTo>
                        <a:pt x="1638016" y="961444"/>
                      </a:lnTo>
                      <a:lnTo>
                        <a:pt x="1854016" y="961444"/>
                      </a:lnTo>
                      <a:lnTo>
                        <a:pt x="1854016" y="853444"/>
                      </a:lnTo>
                      <a:close/>
                      <a:moveTo>
                        <a:pt x="1883174" y="0"/>
                      </a:moveTo>
                      <a:lnTo>
                        <a:pt x="2040907" y="0"/>
                      </a:lnTo>
                      <a:lnTo>
                        <a:pt x="2040907" y="355600"/>
                      </a:lnTo>
                      <a:lnTo>
                        <a:pt x="2178064" y="355600"/>
                      </a:lnTo>
                      <a:lnTo>
                        <a:pt x="2178064" y="596007"/>
                      </a:lnTo>
                      <a:lnTo>
                        <a:pt x="2538104" y="596007"/>
                      </a:lnTo>
                      <a:lnTo>
                        <a:pt x="2538104" y="3931865"/>
                      </a:lnTo>
                      <a:lnTo>
                        <a:pt x="2142040" y="3931865"/>
                      </a:lnTo>
                      <a:lnTo>
                        <a:pt x="2142040" y="3291036"/>
                      </a:lnTo>
                      <a:lnTo>
                        <a:pt x="1782040" y="3291036"/>
                      </a:lnTo>
                      <a:lnTo>
                        <a:pt x="1782040" y="3931865"/>
                      </a:lnTo>
                      <a:lnTo>
                        <a:pt x="1385976" y="3931865"/>
                      </a:lnTo>
                      <a:lnTo>
                        <a:pt x="1385976" y="596007"/>
                      </a:lnTo>
                      <a:lnTo>
                        <a:pt x="1746016" y="596007"/>
                      </a:lnTo>
                      <a:lnTo>
                        <a:pt x="1746016" y="355600"/>
                      </a:lnTo>
                      <a:lnTo>
                        <a:pt x="1883174" y="35560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28" name="Right Triangle 13">
                  <a:extLst>
                    <a:ext uri="{FF2B5EF4-FFF2-40B4-BE49-F238E27FC236}">
                      <a16:creationId xmlns:a16="http://schemas.microsoft.com/office/drawing/2014/main" id="{8079EFBE-401A-2F00-2091-C3E22B9E19B2}"/>
                    </a:ext>
                  </a:extLst>
                </p:cNvPr>
                <p:cNvSpPr/>
                <p:nvPr/>
              </p:nvSpPr>
              <p:spPr>
                <a:xfrm>
                  <a:off x="1823542" y="1617134"/>
                  <a:ext cx="504056" cy="504056"/>
                </a:xfrm>
                <a:custGeom>
                  <a:avLst/>
                  <a:gdLst/>
                  <a:ahLst/>
                  <a:cxnLst/>
                  <a:rect l="l" t="t" r="r" b="b"/>
                  <a:pathLst>
                    <a:path w="3888432" h="3921971">
                      <a:moveTo>
                        <a:pt x="3379043" y="3254688"/>
                      </a:moveTo>
                      <a:lnTo>
                        <a:pt x="3379043" y="3462328"/>
                      </a:lnTo>
                      <a:lnTo>
                        <a:pt x="3628183" y="3462328"/>
                      </a:lnTo>
                      <a:lnTo>
                        <a:pt x="3628183" y="3254688"/>
                      </a:lnTo>
                      <a:close/>
                      <a:moveTo>
                        <a:pt x="2945132" y="3254688"/>
                      </a:moveTo>
                      <a:lnTo>
                        <a:pt x="2945132" y="3462328"/>
                      </a:lnTo>
                      <a:lnTo>
                        <a:pt x="3194272" y="3462328"/>
                      </a:lnTo>
                      <a:lnTo>
                        <a:pt x="3194272" y="3254688"/>
                      </a:lnTo>
                      <a:close/>
                      <a:moveTo>
                        <a:pt x="2514947" y="3254688"/>
                      </a:moveTo>
                      <a:lnTo>
                        <a:pt x="2514947" y="3462328"/>
                      </a:lnTo>
                      <a:lnTo>
                        <a:pt x="2764087" y="3462328"/>
                      </a:lnTo>
                      <a:lnTo>
                        <a:pt x="2764087" y="3254688"/>
                      </a:lnTo>
                      <a:close/>
                      <a:moveTo>
                        <a:pt x="3379043" y="2864535"/>
                      </a:moveTo>
                      <a:lnTo>
                        <a:pt x="3379043" y="3072175"/>
                      </a:lnTo>
                      <a:lnTo>
                        <a:pt x="3628183" y="3072175"/>
                      </a:lnTo>
                      <a:lnTo>
                        <a:pt x="3628183" y="2864535"/>
                      </a:lnTo>
                      <a:close/>
                      <a:moveTo>
                        <a:pt x="2945132" y="2864535"/>
                      </a:moveTo>
                      <a:lnTo>
                        <a:pt x="2945132" y="3072175"/>
                      </a:lnTo>
                      <a:lnTo>
                        <a:pt x="3194272" y="3072175"/>
                      </a:lnTo>
                      <a:lnTo>
                        <a:pt x="3194272" y="2864535"/>
                      </a:lnTo>
                      <a:close/>
                      <a:moveTo>
                        <a:pt x="2514947" y="2864535"/>
                      </a:moveTo>
                      <a:lnTo>
                        <a:pt x="2514947" y="3072175"/>
                      </a:lnTo>
                      <a:lnTo>
                        <a:pt x="2764087" y="3072175"/>
                      </a:lnTo>
                      <a:lnTo>
                        <a:pt x="2764087" y="2864535"/>
                      </a:lnTo>
                      <a:close/>
                      <a:moveTo>
                        <a:pt x="1945832" y="2577619"/>
                      </a:moveTo>
                      <a:lnTo>
                        <a:pt x="1945832" y="2937659"/>
                      </a:lnTo>
                      <a:lnTo>
                        <a:pt x="2124754" y="2937659"/>
                      </a:lnTo>
                      <a:lnTo>
                        <a:pt x="2124754" y="2577619"/>
                      </a:lnTo>
                      <a:close/>
                      <a:moveTo>
                        <a:pt x="1531681" y="2577619"/>
                      </a:moveTo>
                      <a:lnTo>
                        <a:pt x="1531681" y="2937659"/>
                      </a:lnTo>
                      <a:lnTo>
                        <a:pt x="1710603" y="2937659"/>
                      </a:lnTo>
                      <a:lnTo>
                        <a:pt x="1710603" y="2577619"/>
                      </a:lnTo>
                      <a:close/>
                      <a:moveTo>
                        <a:pt x="1117528" y="2577619"/>
                      </a:moveTo>
                      <a:lnTo>
                        <a:pt x="1117528" y="2937659"/>
                      </a:lnTo>
                      <a:lnTo>
                        <a:pt x="1296450" y="2937659"/>
                      </a:lnTo>
                      <a:lnTo>
                        <a:pt x="1296450" y="2577619"/>
                      </a:lnTo>
                      <a:close/>
                      <a:moveTo>
                        <a:pt x="703375" y="2577619"/>
                      </a:moveTo>
                      <a:lnTo>
                        <a:pt x="703375" y="2937659"/>
                      </a:lnTo>
                      <a:lnTo>
                        <a:pt x="882297" y="2937659"/>
                      </a:lnTo>
                      <a:lnTo>
                        <a:pt x="882297" y="2577619"/>
                      </a:lnTo>
                      <a:close/>
                      <a:moveTo>
                        <a:pt x="289222" y="2577619"/>
                      </a:moveTo>
                      <a:lnTo>
                        <a:pt x="289222" y="2937659"/>
                      </a:lnTo>
                      <a:lnTo>
                        <a:pt x="468144" y="2937659"/>
                      </a:lnTo>
                      <a:lnTo>
                        <a:pt x="468144" y="2577619"/>
                      </a:lnTo>
                      <a:close/>
                      <a:moveTo>
                        <a:pt x="3379043" y="2474382"/>
                      </a:moveTo>
                      <a:lnTo>
                        <a:pt x="3379043" y="2682022"/>
                      </a:lnTo>
                      <a:lnTo>
                        <a:pt x="3628183" y="2682022"/>
                      </a:lnTo>
                      <a:lnTo>
                        <a:pt x="3628183" y="2474382"/>
                      </a:lnTo>
                      <a:close/>
                      <a:moveTo>
                        <a:pt x="2945132" y="2474382"/>
                      </a:moveTo>
                      <a:lnTo>
                        <a:pt x="2945132" y="2682022"/>
                      </a:lnTo>
                      <a:lnTo>
                        <a:pt x="3194272" y="2682022"/>
                      </a:lnTo>
                      <a:lnTo>
                        <a:pt x="3194272" y="2474382"/>
                      </a:lnTo>
                      <a:close/>
                      <a:moveTo>
                        <a:pt x="2514947" y="2474382"/>
                      </a:moveTo>
                      <a:lnTo>
                        <a:pt x="2514947" y="2682022"/>
                      </a:lnTo>
                      <a:lnTo>
                        <a:pt x="2764087" y="2682022"/>
                      </a:lnTo>
                      <a:lnTo>
                        <a:pt x="2764087" y="2474382"/>
                      </a:lnTo>
                      <a:close/>
                      <a:moveTo>
                        <a:pt x="3379043" y="2084229"/>
                      </a:moveTo>
                      <a:lnTo>
                        <a:pt x="3379043" y="2291869"/>
                      </a:lnTo>
                      <a:lnTo>
                        <a:pt x="3628183" y="2291869"/>
                      </a:lnTo>
                      <a:lnTo>
                        <a:pt x="3628183" y="2084229"/>
                      </a:lnTo>
                      <a:close/>
                      <a:moveTo>
                        <a:pt x="2945132" y="2084229"/>
                      </a:moveTo>
                      <a:lnTo>
                        <a:pt x="2945132" y="2291869"/>
                      </a:lnTo>
                      <a:lnTo>
                        <a:pt x="3194272" y="2291869"/>
                      </a:lnTo>
                      <a:lnTo>
                        <a:pt x="3194272" y="2084229"/>
                      </a:lnTo>
                      <a:close/>
                      <a:moveTo>
                        <a:pt x="2514947" y="2084229"/>
                      </a:moveTo>
                      <a:lnTo>
                        <a:pt x="2514947" y="2291869"/>
                      </a:lnTo>
                      <a:lnTo>
                        <a:pt x="2764087" y="2291869"/>
                      </a:lnTo>
                      <a:lnTo>
                        <a:pt x="2764087" y="2084229"/>
                      </a:lnTo>
                      <a:close/>
                      <a:moveTo>
                        <a:pt x="2124144" y="1714020"/>
                      </a:moveTo>
                      <a:lnTo>
                        <a:pt x="2124144" y="2164020"/>
                      </a:lnTo>
                      <a:lnTo>
                        <a:pt x="1296144" y="2164020"/>
                      </a:lnTo>
                      <a:close/>
                      <a:moveTo>
                        <a:pt x="197090" y="609603"/>
                      </a:moveTo>
                      <a:lnTo>
                        <a:pt x="525322" y="609603"/>
                      </a:lnTo>
                      <a:lnTo>
                        <a:pt x="584058" y="2101023"/>
                      </a:lnTo>
                      <a:lnTo>
                        <a:pt x="1296144" y="1714020"/>
                      </a:lnTo>
                      <a:lnTo>
                        <a:pt x="1296144" y="2164020"/>
                      </a:lnTo>
                      <a:lnTo>
                        <a:pt x="586539" y="2164020"/>
                      </a:lnTo>
                      <a:lnTo>
                        <a:pt x="590547" y="2265787"/>
                      </a:lnTo>
                      <a:lnTo>
                        <a:pt x="2232248" y="2265787"/>
                      </a:lnTo>
                      <a:lnTo>
                        <a:pt x="2232248" y="1954513"/>
                      </a:lnTo>
                      <a:lnTo>
                        <a:pt x="2232248" y="1054513"/>
                      </a:lnTo>
                      <a:lnTo>
                        <a:pt x="3888248" y="1954513"/>
                      </a:lnTo>
                      <a:lnTo>
                        <a:pt x="3888432" y="1954513"/>
                      </a:lnTo>
                      <a:lnTo>
                        <a:pt x="3888432" y="3921971"/>
                      </a:lnTo>
                      <a:lnTo>
                        <a:pt x="2304256" y="3921971"/>
                      </a:lnTo>
                      <a:lnTo>
                        <a:pt x="2232248" y="3921971"/>
                      </a:lnTo>
                      <a:lnTo>
                        <a:pt x="772857" y="3921971"/>
                      </a:lnTo>
                      <a:lnTo>
                        <a:pt x="772857" y="3290059"/>
                      </a:lnTo>
                      <a:lnTo>
                        <a:pt x="361206" y="3290059"/>
                      </a:lnTo>
                      <a:lnTo>
                        <a:pt x="361206" y="3921971"/>
                      </a:lnTo>
                      <a:lnTo>
                        <a:pt x="0" y="3921971"/>
                      </a:lnTo>
                      <a:lnTo>
                        <a:pt x="0" y="2265787"/>
                      </a:lnTo>
                      <a:lnTo>
                        <a:pt x="131865" y="2265787"/>
                      </a:lnTo>
                      <a:close/>
                      <a:moveTo>
                        <a:pt x="929888" y="0"/>
                      </a:moveTo>
                      <a:cubicBezTo>
                        <a:pt x="1019595" y="0"/>
                        <a:pt x="1124659" y="30463"/>
                        <a:pt x="1166726" y="102575"/>
                      </a:cubicBezTo>
                      <a:cubicBezTo>
                        <a:pt x="1212070" y="48192"/>
                        <a:pt x="1255094" y="19511"/>
                        <a:pt x="1304210" y="14210"/>
                      </a:cubicBezTo>
                      <a:cubicBezTo>
                        <a:pt x="1353326" y="8909"/>
                        <a:pt x="1418945" y="35057"/>
                        <a:pt x="1461423" y="70767"/>
                      </a:cubicBezTo>
                      <a:cubicBezTo>
                        <a:pt x="1500648" y="39845"/>
                        <a:pt x="1550404" y="23049"/>
                        <a:pt x="1604082" y="23049"/>
                      </a:cubicBezTo>
                      <a:cubicBezTo>
                        <a:pt x="1692530" y="23049"/>
                        <a:pt x="1770327" y="68651"/>
                        <a:pt x="1814928" y="137833"/>
                      </a:cubicBezTo>
                      <a:cubicBezTo>
                        <a:pt x="1859765" y="69447"/>
                        <a:pt x="1937139" y="24416"/>
                        <a:pt x="2025031" y="24416"/>
                      </a:cubicBezTo>
                      <a:cubicBezTo>
                        <a:pt x="2135143" y="24416"/>
                        <a:pt x="2228747" y="95092"/>
                        <a:pt x="2261925" y="193913"/>
                      </a:cubicBezTo>
                      <a:cubicBezTo>
                        <a:pt x="2262329" y="193791"/>
                        <a:pt x="2262735" y="193790"/>
                        <a:pt x="2263140" y="193790"/>
                      </a:cubicBezTo>
                      <a:cubicBezTo>
                        <a:pt x="2402209" y="193790"/>
                        <a:pt x="2514947" y="306528"/>
                        <a:pt x="2514947" y="445597"/>
                      </a:cubicBezTo>
                      <a:cubicBezTo>
                        <a:pt x="2514947" y="584666"/>
                        <a:pt x="2402209" y="697404"/>
                        <a:pt x="2263140" y="697404"/>
                      </a:cubicBezTo>
                      <a:cubicBezTo>
                        <a:pt x="2176391" y="697404"/>
                        <a:pt x="2099888" y="653537"/>
                        <a:pt x="2054640" y="586750"/>
                      </a:cubicBezTo>
                      <a:cubicBezTo>
                        <a:pt x="2010395" y="653762"/>
                        <a:pt x="1934062" y="697404"/>
                        <a:pt x="1847535" y="697404"/>
                      </a:cubicBezTo>
                      <a:cubicBezTo>
                        <a:pt x="1789311" y="697404"/>
                        <a:pt x="1735702" y="677642"/>
                        <a:pt x="1693695" y="643630"/>
                      </a:cubicBezTo>
                      <a:cubicBezTo>
                        <a:pt x="1651689" y="677642"/>
                        <a:pt x="1598080" y="697404"/>
                        <a:pt x="1539855" y="697404"/>
                      </a:cubicBezTo>
                      <a:cubicBezTo>
                        <a:pt x="1441551" y="697404"/>
                        <a:pt x="1356403" y="641072"/>
                        <a:pt x="1315888" y="558445"/>
                      </a:cubicBezTo>
                      <a:cubicBezTo>
                        <a:pt x="1272229" y="598661"/>
                        <a:pt x="1206400" y="634839"/>
                        <a:pt x="1149712" y="622576"/>
                      </a:cubicBezTo>
                      <a:cubicBezTo>
                        <a:pt x="1096483" y="611061"/>
                        <a:pt x="1025744" y="572014"/>
                        <a:pt x="984978" y="498638"/>
                      </a:cubicBezTo>
                      <a:cubicBezTo>
                        <a:pt x="959504" y="574665"/>
                        <a:pt x="887516" y="629050"/>
                        <a:pt x="802824" y="629050"/>
                      </a:cubicBezTo>
                      <a:cubicBezTo>
                        <a:pt x="724492" y="629050"/>
                        <a:pt x="657026" y="582526"/>
                        <a:pt x="627413" y="515210"/>
                      </a:cubicBezTo>
                      <a:cubicBezTo>
                        <a:pt x="584988" y="553591"/>
                        <a:pt x="527392" y="574026"/>
                        <a:pt x="479717" y="567162"/>
                      </a:cubicBezTo>
                      <a:cubicBezTo>
                        <a:pt x="439788" y="561414"/>
                        <a:pt x="406466" y="547383"/>
                        <a:pt x="379767" y="527160"/>
                      </a:cubicBezTo>
                      <a:cubicBezTo>
                        <a:pt x="310874" y="498171"/>
                        <a:pt x="262300" y="430445"/>
                        <a:pt x="261518" y="351249"/>
                      </a:cubicBezTo>
                      <a:cubicBezTo>
                        <a:pt x="261425" y="351089"/>
                        <a:pt x="261381" y="350918"/>
                        <a:pt x="261338" y="350746"/>
                      </a:cubicBezTo>
                      <a:cubicBezTo>
                        <a:pt x="228153" y="316942"/>
                        <a:pt x="208360" y="270473"/>
                        <a:pt x="208360" y="219381"/>
                      </a:cubicBezTo>
                      <a:cubicBezTo>
                        <a:pt x="208360" y="112466"/>
                        <a:pt x="295031" y="25795"/>
                        <a:pt x="401946" y="25795"/>
                      </a:cubicBezTo>
                      <a:cubicBezTo>
                        <a:pt x="425158" y="25795"/>
                        <a:pt x="447416" y="29880"/>
                        <a:pt x="467791" y="38056"/>
                      </a:cubicBezTo>
                      <a:cubicBezTo>
                        <a:pt x="585794" y="17893"/>
                        <a:pt x="696162" y="87852"/>
                        <a:pt x="737322" y="124235"/>
                      </a:cubicBezTo>
                      <a:cubicBezTo>
                        <a:pt x="782627" y="68126"/>
                        <a:pt x="852143" y="0"/>
                        <a:pt x="929888"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29" name="Rectangle 24">
                  <a:extLst>
                    <a:ext uri="{FF2B5EF4-FFF2-40B4-BE49-F238E27FC236}">
                      <a16:creationId xmlns:a16="http://schemas.microsoft.com/office/drawing/2014/main" id="{E3926BCE-E63A-9184-BA7E-3FD2EF28F099}"/>
                    </a:ext>
                  </a:extLst>
                </p:cNvPr>
                <p:cNvSpPr>
                  <a:spLocks noChangeAspect="1"/>
                </p:cNvSpPr>
                <p:nvPr/>
              </p:nvSpPr>
              <p:spPr>
                <a:xfrm rot="20700000">
                  <a:off x="2307865" y="1808900"/>
                  <a:ext cx="456968" cy="360000"/>
                </a:xfrm>
                <a:custGeom>
                  <a:avLst/>
                  <a:gdLst/>
                  <a:ahLst/>
                  <a:cxnLst/>
                  <a:rect l="l" t="t" r="r" b="b"/>
                  <a:pathLst>
                    <a:path w="3805825" h="2998234">
                      <a:moveTo>
                        <a:pt x="571963" y="2092124"/>
                      </a:moveTo>
                      <a:lnTo>
                        <a:pt x="465390" y="2092124"/>
                      </a:lnTo>
                      <a:lnTo>
                        <a:pt x="571963" y="2198697"/>
                      </a:lnTo>
                      <a:close/>
                      <a:moveTo>
                        <a:pt x="571962" y="1939097"/>
                      </a:moveTo>
                      <a:lnTo>
                        <a:pt x="465390" y="2045669"/>
                      </a:lnTo>
                      <a:lnTo>
                        <a:pt x="571962" y="2045669"/>
                      </a:lnTo>
                      <a:close/>
                      <a:moveTo>
                        <a:pt x="724990" y="2092124"/>
                      </a:moveTo>
                      <a:lnTo>
                        <a:pt x="618417" y="2092124"/>
                      </a:lnTo>
                      <a:lnTo>
                        <a:pt x="618418" y="2198697"/>
                      </a:lnTo>
                      <a:close/>
                      <a:moveTo>
                        <a:pt x="618418" y="1939104"/>
                      </a:moveTo>
                      <a:lnTo>
                        <a:pt x="618417" y="2045669"/>
                      </a:lnTo>
                      <a:lnTo>
                        <a:pt x="724982" y="2045669"/>
                      </a:lnTo>
                      <a:close/>
                      <a:moveTo>
                        <a:pt x="760612" y="1901643"/>
                      </a:moveTo>
                      <a:lnTo>
                        <a:pt x="654047" y="1901643"/>
                      </a:lnTo>
                      <a:lnTo>
                        <a:pt x="760612" y="2008208"/>
                      </a:lnTo>
                      <a:close/>
                      <a:moveTo>
                        <a:pt x="760612" y="1748616"/>
                      </a:moveTo>
                      <a:lnTo>
                        <a:pt x="654040" y="1855188"/>
                      </a:lnTo>
                      <a:lnTo>
                        <a:pt x="760612" y="1855188"/>
                      </a:lnTo>
                      <a:close/>
                      <a:moveTo>
                        <a:pt x="913640" y="1901643"/>
                      </a:moveTo>
                      <a:lnTo>
                        <a:pt x="807067" y="1901643"/>
                      </a:lnTo>
                      <a:lnTo>
                        <a:pt x="807067" y="2008216"/>
                      </a:lnTo>
                      <a:close/>
                      <a:moveTo>
                        <a:pt x="807067" y="1748615"/>
                      </a:moveTo>
                      <a:lnTo>
                        <a:pt x="807067" y="1855188"/>
                      </a:lnTo>
                      <a:lnTo>
                        <a:pt x="913640" y="1855188"/>
                      </a:lnTo>
                      <a:close/>
                      <a:moveTo>
                        <a:pt x="953368" y="1708887"/>
                      </a:moveTo>
                      <a:lnTo>
                        <a:pt x="846796" y="1708887"/>
                      </a:lnTo>
                      <a:lnTo>
                        <a:pt x="953368" y="1815459"/>
                      </a:lnTo>
                      <a:close/>
                      <a:moveTo>
                        <a:pt x="953368" y="1555860"/>
                      </a:moveTo>
                      <a:lnTo>
                        <a:pt x="846796" y="1662432"/>
                      </a:lnTo>
                      <a:lnTo>
                        <a:pt x="953368" y="1662432"/>
                      </a:lnTo>
                      <a:close/>
                      <a:moveTo>
                        <a:pt x="1106396" y="1708887"/>
                      </a:moveTo>
                      <a:lnTo>
                        <a:pt x="999823" y="1708887"/>
                      </a:lnTo>
                      <a:lnTo>
                        <a:pt x="999823" y="1815460"/>
                      </a:lnTo>
                      <a:close/>
                      <a:moveTo>
                        <a:pt x="999823" y="1555860"/>
                      </a:moveTo>
                      <a:lnTo>
                        <a:pt x="999823" y="1662432"/>
                      </a:lnTo>
                      <a:lnTo>
                        <a:pt x="1106396" y="1662432"/>
                      </a:lnTo>
                      <a:close/>
                      <a:moveTo>
                        <a:pt x="1144754" y="1514764"/>
                      </a:moveTo>
                      <a:lnTo>
                        <a:pt x="1038182" y="1514764"/>
                      </a:lnTo>
                      <a:lnTo>
                        <a:pt x="1144754" y="1621337"/>
                      </a:lnTo>
                      <a:close/>
                      <a:moveTo>
                        <a:pt x="1144754" y="1361737"/>
                      </a:moveTo>
                      <a:lnTo>
                        <a:pt x="1038182" y="1468309"/>
                      </a:lnTo>
                      <a:lnTo>
                        <a:pt x="1144754" y="1468309"/>
                      </a:lnTo>
                      <a:close/>
                      <a:moveTo>
                        <a:pt x="1297782" y="1514764"/>
                      </a:moveTo>
                      <a:lnTo>
                        <a:pt x="1191209" y="1514764"/>
                      </a:lnTo>
                      <a:lnTo>
                        <a:pt x="1191209" y="1621337"/>
                      </a:lnTo>
                      <a:close/>
                      <a:moveTo>
                        <a:pt x="1191209" y="1361737"/>
                      </a:moveTo>
                      <a:lnTo>
                        <a:pt x="1191209" y="1468309"/>
                      </a:lnTo>
                      <a:lnTo>
                        <a:pt x="1297782" y="1468309"/>
                      </a:lnTo>
                      <a:close/>
                      <a:moveTo>
                        <a:pt x="1335838" y="1323681"/>
                      </a:moveTo>
                      <a:lnTo>
                        <a:pt x="1229266" y="1323681"/>
                      </a:lnTo>
                      <a:lnTo>
                        <a:pt x="1335838" y="1430253"/>
                      </a:lnTo>
                      <a:close/>
                      <a:moveTo>
                        <a:pt x="1335838" y="1170654"/>
                      </a:moveTo>
                      <a:lnTo>
                        <a:pt x="1229266" y="1277226"/>
                      </a:lnTo>
                      <a:lnTo>
                        <a:pt x="1335838" y="1277226"/>
                      </a:lnTo>
                      <a:close/>
                      <a:moveTo>
                        <a:pt x="1488865" y="1323681"/>
                      </a:moveTo>
                      <a:lnTo>
                        <a:pt x="1382293" y="1323681"/>
                      </a:lnTo>
                      <a:lnTo>
                        <a:pt x="1382293" y="1430253"/>
                      </a:lnTo>
                      <a:close/>
                      <a:moveTo>
                        <a:pt x="1382293" y="1170653"/>
                      </a:moveTo>
                      <a:lnTo>
                        <a:pt x="1382293" y="1277226"/>
                      </a:lnTo>
                      <a:lnTo>
                        <a:pt x="1488865" y="1277226"/>
                      </a:lnTo>
                      <a:close/>
                      <a:moveTo>
                        <a:pt x="2914702" y="2523007"/>
                      </a:moveTo>
                      <a:cubicBezTo>
                        <a:pt x="2900642" y="2508947"/>
                        <a:pt x="2877845" y="2508947"/>
                        <a:pt x="2863784" y="2523007"/>
                      </a:cubicBezTo>
                      <a:cubicBezTo>
                        <a:pt x="2849724" y="2537067"/>
                        <a:pt x="2849724" y="2559864"/>
                        <a:pt x="2863784" y="2573924"/>
                      </a:cubicBezTo>
                      <a:cubicBezTo>
                        <a:pt x="2877845" y="2587985"/>
                        <a:pt x="2900642" y="2587985"/>
                        <a:pt x="2914702" y="2573924"/>
                      </a:cubicBezTo>
                      <a:cubicBezTo>
                        <a:pt x="2928762" y="2559864"/>
                        <a:pt x="2928762" y="2537067"/>
                        <a:pt x="2914702" y="2523007"/>
                      </a:cubicBezTo>
                      <a:close/>
                      <a:moveTo>
                        <a:pt x="1526922" y="1132597"/>
                      </a:moveTo>
                      <a:lnTo>
                        <a:pt x="1420350" y="1132596"/>
                      </a:lnTo>
                      <a:lnTo>
                        <a:pt x="1526922" y="1239169"/>
                      </a:lnTo>
                      <a:close/>
                      <a:moveTo>
                        <a:pt x="1526922" y="979569"/>
                      </a:moveTo>
                      <a:lnTo>
                        <a:pt x="1420350" y="1086141"/>
                      </a:lnTo>
                      <a:lnTo>
                        <a:pt x="1526922" y="1086142"/>
                      </a:lnTo>
                      <a:close/>
                      <a:moveTo>
                        <a:pt x="1679950" y="1132597"/>
                      </a:moveTo>
                      <a:lnTo>
                        <a:pt x="1573377" y="1132597"/>
                      </a:lnTo>
                      <a:lnTo>
                        <a:pt x="1573377" y="1239169"/>
                      </a:lnTo>
                      <a:close/>
                      <a:moveTo>
                        <a:pt x="1573377" y="979569"/>
                      </a:moveTo>
                      <a:lnTo>
                        <a:pt x="1573377" y="1086142"/>
                      </a:lnTo>
                      <a:lnTo>
                        <a:pt x="1679950" y="1086142"/>
                      </a:lnTo>
                      <a:close/>
                      <a:moveTo>
                        <a:pt x="1718007" y="941512"/>
                      </a:moveTo>
                      <a:lnTo>
                        <a:pt x="1611434" y="941512"/>
                      </a:lnTo>
                      <a:lnTo>
                        <a:pt x="1718007" y="1048085"/>
                      </a:lnTo>
                      <a:close/>
                      <a:moveTo>
                        <a:pt x="1718006" y="788485"/>
                      </a:moveTo>
                      <a:lnTo>
                        <a:pt x="1611434" y="895057"/>
                      </a:lnTo>
                      <a:lnTo>
                        <a:pt x="1718006" y="895057"/>
                      </a:lnTo>
                      <a:close/>
                      <a:moveTo>
                        <a:pt x="1871034" y="941512"/>
                      </a:moveTo>
                      <a:lnTo>
                        <a:pt x="1764461" y="941512"/>
                      </a:lnTo>
                      <a:lnTo>
                        <a:pt x="1764462" y="1048085"/>
                      </a:lnTo>
                      <a:close/>
                      <a:moveTo>
                        <a:pt x="1764461" y="788485"/>
                      </a:moveTo>
                      <a:lnTo>
                        <a:pt x="1764462" y="895057"/>
                      </a:lnTo>
                      <a:lnTo>
                        <a:pt x="1871034" y="895057"/>
                      </a:lnTo>
                      <a:close/>
                      <a:moveTo>
                        <a:pt x="3382381" y="1946466"/>
                      </a:moveTo>
                      <a:lnTo>
                        <a:pt x="2893361" y="2435486"/>
                      </a:lnTo>
                      <a:lnTo>
                        <a:pt x="2933988" y="2428503"/>
                      </a:lnTo>
                      <a:lnTo>
                        <a:pt x="3009207" y="2503722"/>
                      </a:lnTo>
                      <a:lnTo>
                        <a:pt x="3003173" y="2538827"/>
                      </a:lnTo>
                      <a:lnTo>
                        <a:pt x="3488958" y="2053042"/>
                      </a:lnTo>
                      <a:lnTo>
                        <a:pt x="3388629" y="1952714"/>
                      </a:lnTo>
                      <a:close/>
                      <a:moveTo>
                        <a:pt x="2405874" y="794872"/>
                      </a:moveTo>
                      <a:lnTo>
                        <a:pt x="2299301" y="794872"/>
                      </a:lnTo>
                      <a:lnTo>
                        <a:pt x="2405874" y="901444"/>
                      </a:lnTo>
                      <a:close/>
                      <a:moveTo>
                        <a:pt x="2789111" y="1176277"/>
                      </a:moveTo>
                      <a:lnTo>
                        <a:pt x="2682538" y="1176278"/>
                      </a:lnTo>
                      <a:lnTo>
                        <a:pt x="2789111" y="1282850"/>
                      </a:lnTo>
                      <a:close/>
                      <a:moveTo>
                        <a:pt x="2596355" y="983521"/>
                      </a:moveTo>
                      <a:lnTo>
                        <a:pt x="2489782" y="983522"/>
                      </a:lnTo>
                      <a:lnTo>
                        <a:pt x="2596355" y="1090094"/>
                      </a:lnTo>
                      <a:close/>
                      <a:moveTo>
                        <a:pt x="3174317" y="1558747"/>
                      </a:moveTo>
                      <a:lnTo>
                        <a:pt x="3067745" y="1558747"/>
                      </a:lnTo>
                      <a:lnTo>
                        <a:pt x="3174317" y="1665320"/>
                      </a:lnTo>
                      <a:close/>
                      <a:moveTo>
                        <a:pt x="2983234" y="1367664"/>
                      </a:moveTo>
                      <a:lnTo>
                        <a:pt x="2876661" y="1367664"/>
                      </a:lnTo>
                      <a:lnTo>
                        <a:pt x="2983234" y="1474236"/>
                      </a:lnTo>
                      <a:close/>
                      <a:moveTo>
                        <a:pt x="3556486" y="1940915"/>
                      </a:moveTo>
                      <a:lnTo>
                        <a:pt x="3449914" y="1940915"/>
                      </a:lnTo>
                      <a:lnTo>
                        <a:pt x="3556487" y="2047488"/>
                      </a:lnTo>
                      <a:close/>
                      <a:moveTo>
                        <a:pt x="3365402" y="1749831"/>
                      </a:moveTo>
                      <a:lnTo>
                        <a:pt x="3258830" y="1749831"/>
                      </a:lnTo>
                      <a:lnTo>
                        <a:pt x="3365402" y="1856404"/>
                      </a:lnTo>
                      <a:close/>
                      <a:moveTo>
                        <a:pt x="3761426" y="2144804"/>
                      </a:moveTo>
                      <a:lnTo>
                        <a:pt x="3654853" y="2144804"/>
                      </a:lnTo>
                      <a:lnTo>
                        <a:pt x="3761426" y="2251377"/>
                      </a:lnTo>
                      <a:close/>
                      <a:moveTo>
                        <a:pt x="2405874" y="657532"/>
                      </a:moveTo>
                      <a:lnTo>
                        <a:pt x="2314989" y="748417"/>
                      </a:lnTo>
                      <a:lnTo>
                        <a:pt x="2405874" y="748417"/>
                      </a:lnTo>
                      <a:close/>
                      <a:moveTo>
                        <a:pt x="2558894" y="794872"/>
                      </a:moveTo>
                      <a:lnTo>
                        <a:pt x="2452329" y="794872"/>
                      </a:lnTo>
                      <a:lnTo>
                        <a:pt x="2452329" y="901437"/>
                      </a:lnTo>
                      <a:close/>
                      <a:moveTo>
                        <a:pt x="2596355" y="830501"/>
                      </a:moveTo>
                      <a:lnTo>
                        <a:pt x="2489790" y="937067"/>
                      </a:lnTo>
                      <a:lnTo>
                        <a:pt x="2596355" y="937067"/>
                      </a:lnTo>
                      <a:close/>
                      <a:moveTo>
                        <a:pt x="2942138" y="1176278"/>
                      </a:moveTo>
                      <a:lnTo>
                        <a:pt x="2835566" y="1176277"/>
                      </a:lnTo>
                      <a:lnTo>
                        <a:pt x="2835566" y="1282850"/>
                      </a:lnTo>
                      <a:close/>
                      <a:moveTo>
                        <a:pt x="2789111" y="1023250"/>
                      </a:moveTo>
                      <a:lnTo>
                        <a:pt x="2682538" y="1129823"/>
                      </a:lnTo>
                      <a:lnTo>
                        <a:pt x="2789111" y="1129823"/>
                      </a:lnTo>
                      <a:close/>
                      <a:moveTo>
                        <a:pt x="2749382" y="983521"/>
                      </a:moveTo>
                      <a:lnTo>
                        <a:pt x="2642810" y="983522"/>
                      </a:lnTo>
                      <a:lnTo>
                        <a:pt x="2642810" y="1090094"/>
                      </a:lnTo>
                      <a:close/>
                      <a:moveTo>
                        <a:pt x="3327345" y="1558747"/>
                      </a:moveTo>
                      <a:lnTo>
                        <a:pt x="3220772" y="1558747"/>
                      </a:lnTo>
                      <a:lnTo>
                        <a:pt x="3220772" y="1665320"/>
                      </a:lnTo>
                      <a:close/>
                      <a:moveTo>
                        <a:pt x="3174317" y="1405720"/>
                      </a:moveTo>
                      <a:lnTo>
                        <a:pt x="3067745" y="1512292"/>
                      </a:lnTo>
                      <a:lnTo>
                        <a:pt x="3174317" y="1512292"/>
                      </a:lnTo>
                      <a:close/>
                      <a:moveTo>
                        <a:pt x="3136261" y="1367664"/>
                      </a:moveTo>
                      <a:lnTo>
                        <a:pt x="3029688" y="1367664"/>
                      </a:lnTo>
                      <a:lnTo>
                        <a:pt x="3029689" y="1474236"/>
                      </a:lnTo>
                      <a:close/>
                      <a:moveTo>
                        <a:pt x="2983234" y="1214636"/>
                      </a:moveTo>
                      <a:lnTo>
                        <a:pt x="2876661" y="1321209"/>
                      </a:lnTo>
                      <a:lnTo>
                        <a:pt x="2983234" y="1321209"/>
                      </a:lnTo>
                      <a:close/>
                      <a:moveTo>
                        <a:pt x="3709514" y="1940915"/>
                      </a:moveTo>
                      <a:lnTo>
                        <a:pt x="3602941" y="1940915"/>
                      </a:lnTo>
                      <a:lnTo>
                        <a:pt x="3602942" y="2047488"/>
                      </a:lnTo>
                      <a:close/>
                      <a:moveTo>
                        <a:pt x="3556487" y="1787888"/>
                      </a:moveTo>
                      <a:lnTo>
                        <a:pt x="3449914" y="1894460"/>
                      </a:lnTo>
                      <a:lnTo>
                        <a:pt x="3556486" y="1894460"/>
                      </a:lnTo>
                      <a:close/>
                      <a:moveTo>
                        <a:pt x="3518430" y="1749831"/>
                      </a:moveTo>
                      <a:lnTo>
                        <a:pt x="3411857" y="1749831"/>
                      </a:lnTo>
                      <a:lnTo>
                        <a:pt x="3411857" y="1856403"/>
                      </a:lnTo>
                      <a:close/>
                      <a:moveTo>
                        <a:pt x="3365402" y="1596803"/>
                      </a:moveTo>
                      <a:lnTo>
                        <a:pt x="3258830" y="1703376"/>
                      </a:lnTo>
                      <a:lnTo>
                        <a:pt x="3365402" y="1703376"/>
                      </a:lnTo>
                      <a:close/>
                      <a:moveTo>
                        <a:pt x="3761426" y="1991777"/>
                      </a:moveTo>
                      <a:lnTo>
                        <a:pt x="3654853" y="2098349"/>
                      </a:lnTo>
                      <a:lnTo>
                        <a:pt x="3761426" y="2098349"/>
                      </a:lnTo>
                      <a:close/>
                      <a:moveTo>
                        <a:pt x="2452329" y="641845"/>
                      </a:moveTo>
                      <a:lnTo>
                        <a:pt x="2452329" y="748417"/>
                      </a:lnTo>
                      <a:lnTo>
                        <a:pt x="2558901" y="748417"/>
                      </a:lnTo>
                      <a:close/>
                      <a:moveTo>
                        <a:pt x="2835566" y="1023250"/>
                      </a:moveTo>
                      <a:lnTo>
                        <a:pt x="2835566" y="1129822"/>
                      </a:lnTo>
                      <a:lnTo>
                        <a:pt x="2942138" y="1129822"/>
                      </a:lnTo>
                      <a:close/>
                      <a:moveTo>
                        <a:pt x="2642810" y="830494"/>
                      </a:moveTo>
                      <a:lnTo>
                        <a:pt x="2642810" y="937066"/>
                      </a:lnTo>
                      <a:lnTo>
                        <a:pt x="2749382" y="937066"/>
                      </a:lnTo>
                      <a:close/>
                      <a:moveTo>
                        <a:pt x="3220772" y="1405720"/>
                      </a:moveTo>
                      <a:lnTo>
                        <a:pt x="3220772" y="1512292"/>
                      </a:lnTo>
                      <a:lnTo>
                        <a:pt x="3327344" y="1512292"/>
                      </a:lnTo>
                      <a:close/>
                      <a:moveTo>
                        <a:pt x="3029688" y="1214636"/>
                      </a:moveTo>
                      <a:lnTo>
                        <a:pt x="3029688" y="1321209"/>
                      </a:lnTo>
                      <a:lnTo>
                        <a:pt x="3136261" y="1321209"/>
                      </a:lnTo>
                      <a:close/>
                      <a:moveTo>
                        <a:pt x="3602941" y="1787888"/>
                      </a:moveTo>
                      <a:lnTo>
                        <a:pt x="3602941" y="1894460"/>
                      </a:lnTo>
                      <a:lnTo>
                        <a:pt x="3709514" y="1894460"/>
                      </a:lnTo>
                      <a:close/>
                      <a:moveTo>
                        <a:pt x="3411857" y="1596803"/>
                      </a:moveTo>
                      <a:lnTo>
                        <a:pt x="3411857" y="1703376"/>
                      </a:lnTo>
                      <a:lnTo>
                        <a:pt x="3518429" y="1703376"/>
                      </a:lnTo>
                      <a:close/>
                      <a:moveTo>
                        <a:pt x="2353083" y="150965"/>
                      </a:moveTo>
                      <a:lnTo>
                        <a:pt x="2025288" y="132265"/>
                      </a:lnTo>
                      <a:lnTo>
                        <a:pt x="2071608" y="178585"/>
                      </a:lnTo>
                      <a:lnTo>
                        <a:pt x="2093619" y="156574"/>
                      </a:lnTo>
                      <a:lnTo>
                        <a:pt x="2220546" y="283501"/>
                      </a:lnTo>
                      <a:close/>
                      <a:moveTo>
                        <a:pt x="2523312" y="286240"/>
                      </a:moveTo>
                      <a:lnTo>
                        <a:pt x="2373298" y="436253"/>
                      </a:lnTo>
                      <a:lnTo>
                        <a:pt x="2500225" y="563180"/>
                      </a:lnTo>
                      <a:lnTo>
                        <a:pt x="2473487" y="589919"/>
                      </a:lnTo>
                      <a:lnTo>
                        <a:pt x="2618667" y="735099"/>
                      </a:lnTo>
                      <a:lnTo>
                        <a:pt x="2619582" y="734183"/>
                      </a:lnTo>
                      <a:lnTo>
                        <a:pt x="2812338" y="926939"/>
                      </a:lnTo>
                      <a:lnTo>
                        <a:pt x="2845693" y="960294"/>
                      </a:lnTo>
                      <a:lnTo>
                        <a:pt x="3005093" y="1119693"/>
                      </a:lnTo>
                      <a:lnTo>
                        <a:pt x="3006461" y="1118325"/>
                      </a:lnTo>
                      <a:lnTo>
                        <a:pt x="3197545" y="1309409"/>
                      </a:lnTo>
                      <a:lnTo>
                        <a:pt x="3232572" y="1344436"/>
                      </a:lnTo>
                      <a:lnTo>
                        <a:pt x="3246403" y="1358267"/>
                      </a:lnTo>
                      <a:close/>
                      <a:moveTo>
                        <a:pt x="2523816" y="30335"/>
                      </a:moveTo>
                      <a:lnTo>
                        <a:pt x="2626629" y="133149"/>
                      </a:lnTo>
                      <a:lnTo>
                        <a:pt x="2552082" y="207696"/>
                      </a:lnTo>
                      <a:lnTo>
                        <a:pt x="2576968" y="232583"/>
                      </a:lnTo>
                      <a:lnTo>
                        <a:pt x="2575182" y="234369"/>
                      </a:lnTo>
                      <a:lnTo>
                        <a:pt x="3513251" y="1625113"/>
                      </a:lnTo>
                      <a:lnTo>
                        <a:pt x="3579714" y="1691577"/>
                      </a:lnTo>
                      <a:lnTo>
                        <a:pt x="3614741" y="1726603"/>
                      </a:lnTo>
                      <a:lnTo>
                        <a:pt x="3784128" y="1895991"/>
                      </a:lnTo>
                      <a:lnTo>
                        <a:pt x="3784653" y="1895466"/>
                      </a:lnTo>
                      <a:lnTo>
                        <a:pt x="3802957" y="1913770"/>
                      </a:lnTo>
                      <a:lnTo>
                        <a:pt x="3802957" y="1914820"/>
                      </a:lnTo>
                      <a:lnTo>
                        <a:pt x="3805825" y="1917687"/>
                      </a:lnTo>
                      <a:lnTo>
                        <a:pt x="3802957" y="1920555"/>
                      </a:lnTo>
                      <a:lnTo>
                        <a:pt x="3802957" y="2329384"/>
                      </a:lnTo>
                      <a:lnTo>
                        <a:pt x="3784653" y="2347688"/>
                      </a:lnTo>
                      <a:lnTo>
                        <a:pt x="3580239" y="2143274"/>
                      </a:lnTo>
                      <a:lnTo>
                        <a:pt x="3579714" y="2143798"/>
                      </a:lnTo>
                      <a:lnTo>
                        <a:pt x="3514414" y="2078498"/>
                      </a:lnTo>
                      <a:lnTo>
                        <a:pt x="2992605" y="2600306"/>
                      </a:lnTo>
                      <a:lnTo>
                        <a:pt x="2990741" y="2611151"/>
                      </a:lnTo>
                      <a:lnTo>
                        <a:pt x="2771416" y="2767764"/>
                      </a:lnTo>
                      <a:lnTo>
                        <a:pt x="2746140" y="2742487"/>
                      </a:lnTo>
                      <a:lnTo>
                        <a:pt x="2670170" y="2818456"/>
                      </a:lnTo>
                      <a:lnTo>
                        <a:pt x="2651401" y="2799687"/>
                      </a:lnTo>
                      <a:cubicBezTo>
                        <a:pt x="2625528" y="2785735"/>
                        <a:pt x="2592950" y="2788926"/>
                        <a:pt x="2569612" y="2809139"/>
                      </a:cubicBezTo>
                      <a:cubicBezTo>
                        <a:pt x="2540180" y="2834630"/>
                        <a:pt x="2535445" y="2878528"/>
                        <a:pt x="2558763" y="2909709"/>
                      </a:cubicBezTo>
                      <a:cubicBezTo>
                        <a:pt x="2580225" y="2939886"/>
                        <a:pt x="2602221" y="2944074"/>
                        <a:pt x="2698387" y="2956528"/>
                      </a:cubicBezTo>
                      <a:cubicBezTo>
                        <a:pt x="2612716" y="3019512"/>
                        <a:pt x="2549084" y="3004923"/>
                        <a:pt x="2499317" y="2954166"/>
                      </a:cubicBezTo>
                      <a:cubicBezTo>
                        <a:pt x="2449549" y="2903408"/>
                        <a:pt x="2462151" y="2804007"/>
                        <a:pt x="2521014" y="2753027"/>
                      </a:cubicBezTo>
                      <a:cubicBezTo>
                        <a:pt x="2561003" y="2718393"/>
                        <a:pt x="2614554" y="2708748"/>
                        <a:pt x="2661444" y="2725347"/>
                      </a:cubicBezTo>
                      <a:lnTo>
                        <a:pt x="2695222" y="2691569"/>
                      </a:lnTo>
                      <a:lnTo>
                        <a:pt x="2669947" y="2666294"/>
                      </a:lnTo>
                      <a:lnTo>
                        <a:pt x="2810390" y="2469612"/>
                      </a:lnTo>
                      <a:lnTo>
                        <a:pt x="2809356" y="2468579"/>
                      </a:lnTo>
                      <a:lnTo>
                        <a:pt x="2815551" y="2462385"/>
                      </a:lnTo>
                      <a:lnTo>
                        <a:pt x="2826559" y="2446968"/>
                      </a:lnTo>
                      <a:lnTo>
                        <a:pt x="2831882" y="2446053"/>
                      </a:lnTo>
                      <a:lnTo>
                        <a:pt x="3356925" y="1921010"/>
                      </a:lnTo>
                      <a:lnTo>
                        <a:pt x="3353603" y="1917688"/>
                      </a:lnTo>
                      <a:lnTo>
                        <a:pt x="3197545" y="1761630"/>
                      </a:lnTo>
                      <a:lnTo>
                        <a:pt x="3197544" y="1761631"/>
                      </a:lnTo>
                      <a:lnTo>
                        <a:pt x="3006461" y="1570547"/>
                      </a:lnTo>
                      <a:lnTo>
                        <a:pt x="2971434" y="1535520"/>
                      </a:lnTo>
                      <a:lnTo>
                        <a:pt x="2813706" y="1377793"/>
                      </a:lnTo>
                      <a:lnTo>
                        <a:pt x="2812338" y="1379161"/>
                      </a:lnTo>
                      <a:lnTo>
                        <a:pt x="2619582" y="1186405"/>
                      </a:lnTo>
                      <a:lnTo>
                        <a:pt x="2586227" y="1153050"/>
                      </a:lnTo>
                      <a:lnTo>
                        <a:pt x="2430017" y="996839"/>
                      </a:lnTo>
                      <a:lnTo>
                        <a:pt x="2429101" y="997755"/>
                      </a:lnTo>
                      <a:lnTo>
                        <a:pt x="2247376" y="816030"/>
                      </a:lnTo>
                      <a:lnTo>
                        <a:pt x="2194721" y="868684"/>
                      </a:lnTo>
                      <a:lnTo>
                        <a:pt x="2169629" y="843592"/>
                      </a:lnTo>
                      <a:lnTo>
                        <a:pt x="2012511" y="1000710"/>
                      </a:lnTo>
                      <a:lnTo>
                        <a:pt x="1948715" y="936915"/>
                      </a:lnTo>
                      <a:lnTo>
                        <a:pt x="1776261" y="1109369"/>
                      </a:lnTo>
                      <a:lnTo>
                        <a:pt x="1741234" y="1144396"/>
                      </a:lnTo>
                      <a:lnTo>
                        <a:pt x="1585176" y="1300453"/>
                      </a:lnTo>
                      <a:lnTo>
                        <a:pt x="1550150" y="1335480"/>
                      </a:lnTo>
                      <a:lnTo>
                        <a:pt x="1394093" y="1491537"/>
                      </a:lnTo>
                      <a:lnTo>
                        <a:pt x="1359065" y="1526564"/>
                      </a:lnTo>
                      <a:lnTo>
                        <a:pt x="1201338" y="1684291"/>
                      </a:lnTo>
                      <a:lnTo>
                        <a:pt x="1202706" y="1685660"/>
                      </a:lnTo>
                      <a:lnTo>
                        <a:pt x="1009951" y="1878416"/>
                      </a:lnTo>
                      <a:lnTo>
                        <a:pt x="976596" y="1911771"/>
                      </a:lnTo>
                      <a:lnTo>
                        <a:pt x="820385" y="2067981"/>
                      </a:lnTo>
                      <a:lnTo>
                        <a:pt x="821301" y="2068897"/>
                      </a:lnTo>
                      <a:lnTo>
                        <a:pt x="612116" y="2278081"/>
                      </a:lnTo>
                      <a:lnTo>
                        <a:pt x="673628" y="2339593"/>
                      </a:lnTo>
                      <a:lnTo>
                        <a:pt x="567426" y="2445795"/>
                      </a:lnTo>
                      <a:lnTo>
                        <a:pt x="672230" y="2550598"/>
                      </a:lnTo>
                      <a:lnTo>
                        <a:pt x="566028" y="2656800"/>
                      </a:lnTo>
                      <a:lnTo>
                        <a:pt x="0" y="2090772"/>
                      </a:lnTo>
                      <a:lnTo>
                        <a:pt x="106202" y="1984570"/>
                      </a:lnTo>
                      <a:lnTo>
                        <a:pt x="211005" y="2089373"/>
                      </a:lnTo>
                      <a:lnTo>
                        <a:pt x="317206" y="1983171"/>
                      </a:lnTo>
                      <a:lnTo>
                        <a:pt x="386005" y="2051970"/>
                      </a:lnTo>
                      <a:lnTo>
                        <a:pt x="558644" y="1879331"/>
                      </a:lnTo>
                      <a:lnTo>
                        <a:pt x="557729" y="1878415"/>
                      </a:lnTo>
                      <a:lnTo>
                        <a:pt x="750485" y="1685660"/>
                      </a:lnTo>
                      <a:lnTo>
                        <a:pt x="783839" y="1652305"/>
                      </a:lnTo>
                      <a:lnTo>
                        <a:pt x="943239" y="1492905"/>
                      </a:lnTo>
                      <a:lnTo>
                        <a:pt x="941871" y="1491537"/>
                      </a:lnTo>
                      <a:lnTo>
                        <a:pt x="1132954" y="1300453"/>
                      </a:lnTo>
                      <a:lnTo>
                        <a:pt x="1167982" y="1265426"/>
                      </a:lnTo>
                      <a:lnTo>
                        <a:pt x="1324039" y="1109369"/>
                      </a:lnTo>
                      <a:lnTo>
                        <a:pt x="1359065" y="1074342"/>
                      </a:lnTo>
                      <a:lnTo>
                        <a:pt x="1515123" y="918285"/>
                      </a:lnTo>
                      <a:lnTo>
                        <a:pt x="1550150" y="883258"/>
                      </a:lnTo>
                      <a:lnTo>
                        <a:pt x="1722604" y="710804"/>
                      </a:lnTo>
                      <a:lnTo>
                        <a:pt x="1656089" y="644289"/>
                      </a:lnTo>
                      <a:lnTo>
                        <a:pt x="1813208" y="487170"/>
                      </a:lnTo>
                      <a:lnTo>
                        <a:pt x="1788115" y="462078"/>
                      </a:lnTo>
                      <a:lnTo>
                        <a:pt x="1817021" y="433172"/>
                      </a:lnTo>
                      <a:lnTo>
                        <a:pt x="1638436" y="254587"/>
                      </a:lnTo>
                      <a:lnTo>
                        <a:pt x="1893022" y="0"/>
                      </a:lnTo>
                      <a:lnTo>
                        <a:pt x="1948799" y="55777"/>
                      </a:lnTo>
                      <a:lnTo>
                        <a:pt x="2421315" y="82732"/>
                      </a:lnTo>
                      <a:lnTo>
                        <a:pt x="2424216" y="79831"/>
                      </a:lnTo>
                      <a:lnTo>
                        <a:pt x="2449269" y="10488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30" name="Rectangle 41">
                  <a:extLst>
                    <a:ext uri="{FF2B5EF4-FFF2-40B4-BE49-F238E27FC236}">
                      <a16:creationId xmlns:a16="http://schemas.microsoft.com/office/drawing/2014/main" id="{2120A6A5-906F-11B2-116E-D312A3574ECC}"/>
                    </a:ext>
                  </a:extLst>
                </p:cNvPr>
                <p:cNvSpPr>
                  <a:spLocks/>
                </p:cNvSpPr>
                <p:nvPr/>
              </p:nvSpPr>
              <p:spPr>
                <a:xfrm rot="19192674">
                  <a:off x="926950" y="2109352"/>
                  <a:ext cx="360000" cy="360000"/>
                </a:xfrm>
                <a:custGeom>
                  <a:avLst/>
                  <a:gdLst/>
                  <a:ahLst/>
                  <a:cxnLst/>
                  <a:rect l="l" t="t" r="r" b="b"/>
                  <a:pathLst>
                    <a:path w="3888423" h="3970014">
                      <a:moveTo>
                        <a:pt x="1259577" y="2471243"/>
                      </a:moveTo>
                      <a:cubicBezTo>
                        <a:pt x="1293292" y="2471243"/>
                        <a:pt x="1320623" y="2543205"/>
                        <a:pt x="1320623" y="2631975"/>
                      </a:cubicBezTo>
                      <a:cubicBezTo>
                        <a:pt x="1320623" y="2720745"/>
                        <a:pt x="1293292" y="2792707"/>
                        <a:pt x="1259577" y="2792707"/>
                      </a:cubicBezTo>
                      <a:cubicBezTo>
                        <a:pt x="1225862" y="2792707"/>
                        <a:pt x="1198531" y="2720745"/>
                        <a:pt x="1198531" y="2631975"/>
                      </a:cubicBezTo>
                      <a:cubicBezTo>
                        <a:pt x="1198531" y="2543205"/>
                        <a:pt x="1225862" y="2471243"/>
                        <a:pt x="1259577" y="2471243"/>
                      </a:cubicBezTo>
                      <a:close/>
                      <a:moveTo>
                        <a:pt x="1710471" y="2470362"/>
                      </a:moveTo>
                      <a:cubicBezTo>
                        <a:pt x="1741030" y="2470028"/>
                        <a:pt x="1768823" y="2488083"/>
                        <a:pt x="1781169" y="2516203"/>
                      </a:cubicBezTo>
                      <a:cubicBezTo>
                        <a:pt x="1793845" y="2545068"/>
                        <a:pt x="1787700" y="2578742"/>
                        <a:pt x="1765642" y="2601268"/>
                      </a:cubicBezTo>
                      <a:cubicBezTo>
                        <a:pt x="1750827" y="2616399"/>
                        <a:pt x="1730831" y="2624459"/>
                        <a:pt x="1710472" y="2623745"/>
                      </a:cubicBezTo>
                      <a:close/>
                      <a:moveTo>
                        <a:pt x="2456093" y="2374056"/>
                      </a:moveTo>
                      <a:lnTo>
                        <a:pt x="2456093" y="2889893"/>
                      </a:lnTo>
                      <a:lnTo>
                        <a:pt x="2566690" y="2889893"/>
                      </a:lnTo>
                      <a:lnTo>
                        <a:pt x="2566690" y="2706284"/>
                      </a:lnTo>
                      <a:lnTo>
                        <a:pt x="2632197" y="2884955"/>
                      </a:lnTo>
                      <a:lnTo>
                        <a:pt x="2635843" y="2883618"/>
                      </a:lnTo>
                      <a:lnTo>
                        <a:pt x="2635843" y="2889893"/>
                      </a:lnTo>
                      <a:lnTo>
                        <a:pt x="2746439" y="2889893"/>
                      </a:lnTo>
                      <a:lnTo>
                        <a:pt x="2746439" y="2374056"/>
                      </a:lnTo>
                      <a:lnTo>
                        <a:pt x="2635843" y="2374056"/>
                      </a:lnTo>
                      <a:lnTo>
                        <a:pt x="2635843" y="2573614"/>
                      </a:lnTo>
                      <a:lnTo>
                        <a:pt x="2566690" y="2385000"/>
                      </a:lnTo>
                      <a:lnTo>
                        <a:pt x="2566690" y="2374056"/>
                      </a:lnTo>
                      <a:close/>
                      <a:moveTo>
                        <a:pt x="2032426" y="2374056"/>
                      </a:moveTo>
                      <a:lnTo>
                        <a:pt x="2032426" y="2889895"/>
                      </a:lnTo>
                      <a:lnTo>
                        <a:pt x="2115405" y="2889895"/>
                      </a:lnTo>
                      <a:lnTo>
                        <a:pt x="2143023" y="2889895"/>
                      </a:lnTo>
                      <a:lnTo>
                        <a:pt x="2308949" y="2889895"/>
                      </a:lnTo>
                      <a:lnTo>
                        <a:pt x="2308949" y="2779299"/>
                      </a:lnTo>
                      <a:lnTo>
                        <a:pt x="2143023" y="2779299"/>
                      </a:lnTo>
                      <a:lnTo>
                        <a:pt x="2143023" y="2686401"/>
                      </a:lnTo>
                      <a:lnTo>
                        <a:pt x="2308949" y="2686401"/>
                      </a:lnTo>
                      <a:lnTo>
                        <a:pt x="2308949" y="2575804"/>
                      </a:lnTo>
                      <a:lnTo>
                        <a:pt x="2143023" y="2575804"/>
                      </a:lnTo>
                      <a:lnTo>
                        <a:pt x="2143023" y="2484653"/>
                      </a:lnTo>
                      <a:lnTo>
                        <a:pt x="2308949" y="2484653"/>
                      </a:lnTo>
                      <a:lnTo>
                        <a:pt x="2308949" y="2374056"/>
                      </a:lnTo>
                      <a:lnTo>
                        <a:pt x="2143023" y="2374056"/>
                      </a:lnTo>
                      <a:lnTo>
                        <a:pt x="2115405" y="2374056"/>
                      </a:lnTo>
                      <a:close/>
                      <a:moveTo>
                        <a:pt x="1259577" y="2374056"/>
                      </a:moveTo>
                      <a:cubicBezTo>
                        <a:pt x="1172187" y="2374056"/>
                        <a:pt x="1101344" y="2489530"/>
                        <a:pt x="1101344" y="2631975"/>
                      </a:cubicBezTo>
                      <a:cubicBezTo>
                        <a:pt x="1101344" y="2774420"/>
                        <a:pt x="1172187" y="2889894"/>
                        <a:pt x="1259577" y="2889894"/>
                      </a:cubicBezTo>
                      <a:cubicBezTo>
                        <a:pt x="1346967" y="2889894"/>
                        <a:pt x="1417810" y="2774420"/>
                        <a:pt x="1417810" y="2631975"/>
                      </a:cubicBezTo>
                      <a:cubicBezTo>
                        <a:pt x="1417810" y="2489530"/>
                        <a:pt x="1346967" y="2374056"/>
                        <a:pt x="1259577" y="2374056"/>
                      </a:cubicBezTo>
                      <a:close/>
                      <a:moveTo>
                        <a:pt x="1599876" y="2366688"/>
                      </a:moveTo>
                      <a:lnTo>
                        <a:pt x="1599875" y="2882524"/>
                      </a:lnTo>
                      <a:lnTo>
                        <a:pt x="1710472" y="2882525"/>
                      </a:lnTo>
                      <a:lnTo>
                        <a:pt x="1710472" y="2723975"/>
                      </a:lnTo>
                      <a:cubicBezTo>
                        <a:pt x="1757507" y="2725624"/>
                        <a:pt x="1803701" y="2707003"/>
                        <a:pt x="1837929" y="2672047"/>
                      </a:cubicBezTo>
                      <a:cubicBezTo>
                        <a:pt x="1888884" y="2620006"/>
                        <a:pt x="1903084" y="2542214"/>
                        <a:pt x="1873801" y="2475527"/>
                      </a:cubicBezTo>
                      <a:cubicBezTo>
                        <a:pt x="1845275" y="2410565"/>
                        <a:pt x="1781067" y="2368851"/>
                        <a:pt x="1710472" y="2369624"/>
                      </a:cubicBezTo>
                      <a:lnTo>
                        <a:pt x="1710471" y="2366688"/>
                      </a:lnTo>
                      <a:close/>
                      <a:moveTo>
                        <a:pt x="920754" y="2169815"/>
                      </a:moveTo>
                      <a:lnTo>
                        <a:pt x="3008986" y="2169815"/>
                      </a:lnTo>
                      <a:lnTo>
                        <a:pt x="3008986" y="3105919"/>
                      </a:lnTo>
                      <a:lnTo>
                        <a:pt x="920754" y="3105919"/>
                      </a:lnTo>
                      <a:close/>
                      <a:moveTo>
                        <a:pt x="632722" y="1985007"/>
                      </a:moveTo>
                      <a:lnTo>
                        <a:pt x="632722" y="3321943"/>
                      </a:lnTo>
                      <a:lnTo>
                        <a:pt x="3297018" y="3321943"/>
                      </a:lnTo>
                      <a:lnTo>
                        <a:pt x="3297018" y="1985007"/>
                      </a:lnTo>
                      <a:close/>
                      <a:moveTo>
                        <a:pt x="2657019" y="761679"/>
                      </a:moveTo>
                      <a:lnTo>
                        <a:pt x="2760733" y="1606387"/>
                      </a:lnTo>
                      <a:lnTo>
                        <a:pt x="2761762" y="1614761"/>
                      </a:lnTo>
                      <a:lnTo>
                        <a:pt x="2762330" y="1614691"/>
                      </a:lnTo>
                      <a:cubicBezTo>
                        <a:pt x="2780335" y="1740615"/>
                        <a:pt x="2862522" y="1833408"/>
                        <a:pt x="2948897" y="1824230"/>
                      </a:cubicBezTo>
                      <a:cubicBezTo>
                        <a:pt x="3036464" y="1814924"/>
                        <a:pt x="3095979" y="1704243"/>
                        <a:pt x="3083047" y="1575312"/>
                      </a:cubicBezTo>
                      <a:lnTo>
                        <a:pt x="3083347" y="1575275"/>
                      </a:lnTo>
                      <a:lnTo>
                        <a:pt x="2983448" y="761679"/>
                      </a:lnTo>
                      <a:close/>
                      <a:moveTo>
                        <a:pt x="2205921" y="761679"/>
                      </a:moveTo>
                      <a:lnTo>
                        <a:pt x="2264137" y="1594263"/>
                      </a:lnTo>
                      <a:cubicBezTo>
                        <a:pt x="2264333" y="1597068"/>
                        <a:pt x="2264530" y="1599874"/>
                        <a:pt x="2264726" y="1602679"/>
                      </a:cubicBezTo>
                      <a:lnTo>
                        <a:pt x="2265297" y="1602640"/>
                      </a:lnTo>
                      <a:cubicBezTo>
                        <a:pt x="2276686" y="1729333"/>
                        <a:pt x="2353905" y="1826300"/>
                        <a:pt x="2440641" y="1821655"/>
                      </a:cubicBezTo>
                      <a:cubicBezTo>
                        <a:pt x="2528577" y="1816945"/>
                        <a:pt x="2593802" y="1709530"/>
                        <a:pt x="2587636" y="1580099"/>
                      </a:cubicBezTo>
                      <a:lnTo>
                        <a:pt x="2587937" y="1580078"/>
                      </a:lnTo>
                      <a:lnTo>
                        <a:pt x="2530706" y="761679"/>
                      </a:lnTo>
                      <a:close/>
                      <a:moveTo>
                        <a:pt x="1761700" y="761679"/>
                      </a:moveTo>
                      <a:cubicBezTo>
                        <a:pt x="1761699" y="1032443"/>
                        <a:pt x="1761699" y="1303208"/>
                        <a:pt x="1761698" y="1573972"/>
                      </a:cubicBezTo>
                      <a:lnTo>
                        <a:pt x="1761698" y="1582410"/>
                      </a:lnTo>
                      <a:lnTo>
                        <a:pt x="1762270" y="1582410"/>
                      </a:lnTo>
                      <a:cubicBezTo>
                        <a:pt x="1764795" y="1709590"/>
                        <a:pt x="1835062" y="1811707"/>
                        <a:pt x="1921910" y="1813122"/>
                      </a:cubicBezTo>
                      <a:cubicBezTo>
                        <a:pt x="2009960" y="1814558"/>
                        <a:pt x="2082519" y="1711955"/>
                        <a:pt x="2085398" y="1582410"/>
                      </a:cubicBezTo>
                      <a:lnTo>
                        <a:pt x="2085698" y="1582410"/>
                      </a:lnTo>
                      <a:cubicBezTo>
                        <a:pt x="2085698" y="1308834"/>
                        <a:pt x="2085698" y="1035256"/>
                        <a:pt x="2085696" y="761679"/>
                      </a:cubicBezTo>
                      <a:close/>
                      <a:moveTo>
                        <a:pt x="3411320" y="761678"/>
                      </a:moveTo>
                      <a:lnTo>
                        <a:pt x="3078803" y="761679"/>
                      </a:lnTo>
                      <a:lnTo>
                        <a:pt x="3277545" y="1622538"/>
                      </a:lnTo>
                      <a:lnTo>
                        <a:pt x="3279443" y="1630759"/>
                      </a:lnTo>
                      <a:lnTo>
                        <a:pt x="3280000" y="1630631"/>
                      </a:lnTo>
                      <a:cubicBezTo>
                        <a:pt x="3311069" y="1753983"/>
                        <a:pt x="3402507" y="1837676"/>
                        <a:pt x="3487448" y="1819520"/>
                      </a:cubicBezTo>
                      <a:cubicBezTo>
                        <a:pt x="3573564" y="1801112"/>
                        <a:pt x="3621183" y="1684815"/>
                        <a:pt x="3594846" y="1557943"/>
                      </a:cubicBezTo>
                      <a:lnTo>
                        <a:pt x="3595140" y="1557876"/>
                      </a:lnTo>
                      <a:close/>
                      <a:moveTo>
                        <a:pt x="1633002" y="761678"/>
                      </a:moveTo>
                      <a:lnTo>
                        <a:pt x="1308563" y="761679"/>
                      </a:lnTo>
                      <a:lnTo>
                        <a:pt x="1266057" y="1572672"/>
                      </a:lnTo>
                      <a:lnTo>
                        <a:pt x="1265616" y="1581099"/>
                      </a:lnTo>
                      <a:lnTo>
                        <a:pt x="1266187" y="1581128"/>
                      </a:lnTo>
                      <a:cubicBezTo>
                        <a:pt x="1262052" y="1708267"/>
                        <a:pt x="1326878" y="1813921"/>
                        <a:pt x="1413534" y="1819881"/>
                      </a:cubicBezTo>
                      <a:cubicBezTo>
                        <a:pt x="1501387" y="1825922"/>
                        <a:pt x="1579217" y="1727257"/>
                        <a:pt x="1588872" y="1598040"/>
                      </a:cubicBezTo>
                      <a:lnTo>
                        <a:pt x="1589172" y="1598055"/>
                      </a:lnTo>
                      <a:close/>
                      <a:moveTo>
                        <a:pt x="863949" y="761678"/>
                      </a:moveTo>
                      <a:lnTo>
                        <a:pt x="765078" y="1566901"/>
                      </a:lnTo>
                      <a:lnTo>
                        <a:pt x="764050" y="1575275"/>
                      </a:lnTo>
                      <a:lnTo>
                        <a:pt x="764617" y="1575345"/>
                      </a:lnTo>
                      <a:cubicBezTo>
                        <a:pt x="751624" y="1701884"/>
                        <a:pt x="808922" y="1811803"/>
                        <a:pt x="894951" y="1823794"/>
                      </a:cubicBezTo>
                      <a:cubicBezTo>
                        <a:pt x="982168" y="1835949"/>
                        <a:pt x="1066691" y="1742953"/>
                        <a:pt x="1085336" y="1614724"/>
                      </a:cubicBezTo>
                      <a:lnTo>
                        <a:pt x="1085635" y="1614761"/>
                      </a:lnTo>
                      <a:lnTo>
                        <a:pt x="1190378" y="761679"/>
                      </a:lnTo>
                      <a:close/>
                      <a:moveTo>
                        <a:pt x="295535" y="441623"/>
                      </a:moveTo>
                      <a:lnTo>
                        <a:pt x="3583899" y="441623"/>
                      </a:lnTo>
                      <a:cubicBezTo>
                        <a:pt x="3610412" y="441623"/>
                        <a:pt x="3631905" y="463116"/>
                        <a:pt x="3631905" y="489629"/>
                      </a:cubicBezTo>
                      <a:lnTo>
                        <a:pt x="3631905" y="655863"/>
                      </a:lnTo>
                      <a:lnTo>
                        <a:pt x="3884522" y="1666330"/>
                      </a:lnTo>
                      <a:cubicBezTo>
                        <a:pt x="3909974" y="1748325"/>
                        <a:pt x="3809191" y="1900953"/>
                        <a:pt x="3631905" y="1666330"/>
                      </a:cubicBezTo>
                      <a:lnTo>
                        <a:pt x="3631905" y="3970014"/>
                      </a:lnTo>
                      <a:lnTo>
                        <a:pt x="247529" y="3970014"/>
                      </a:lnTo>
                      <a:lnTo>
                        <a:pt x="247529" y="1768425"/>
                      </a:lnTo>
                      <a:cubicBezTo>
                        <a:pt x="263724" y="1795996"/>
                        <a:pt x="288366" y="1813812"/>
                        <a:pt x="317369" y="1820473"/>
                      </a:cubicBezTo>
                      <a:cubicBezTo>
                        <a:pt x="403196" y="1840184"/>
                        <a:pt x="495502" y="1754908"/>
                        <a:pt x="525251" y="1628793"/>
                      </a:cubicBezTo>
                      <a:lnTo>
                        <a:pt x="525545" y="1628855"/>
                      </a:lnTo>
                      <a:lnTo>
                        <a:pt x="709866" y="761679"/>
                      </a:lnTo>
                      <a:lnTo>
                        <a:pt x="378634" y="761679"/>
                      </a:lnTo>
                      <a:lnTo>
                        <a:pt x="210380" y="1553239"/>
                      </a:lnTo>
                      <a:lnTo>
                        <a:pt x="208625" y="1561492"/>
                      </a:lnTo>
                      <a:lnTo>
                        <a:pt x="209185" y="1561611"/>
                      </a:lnTo>
                      <a:cubicBezTo>
                        <a:pt x="202164" y="1598200"/>
                        <a:pt x="201274" y="1633895"/>
                        <a:pt x="207433" y="1666330"/>
                      </a:cubicBezTo>
                      <a:cubicBezTo>
                        <a:pt x="113985" y="1883037"/>
                        <a:pt x="-32319" y="1816968"/>
                        <a:pt x="6372" y="1666330"/>
                      </a:cubicBezTo>
                      <a:lnTo>
                        <a:pt x="249769" y="692744"/>
                      </a:lnTo>
                      <a:cubicBezTo>
                        <a:pt x="247993" y="689334"/>
                        <a:pt x="247529" y="685546"/>
                        <a:pt x="247529" y="681649"/>
                      </a:cubicBezTo>
                      <a:lnTo>
                        <a:pt x="247529" y="489629"/>
                      </a:lnTo>
                      <a:cubicBezTo>
                        <a:pt x="247529" y="463116"/>
                        <a:pt x="269022" y="441623"/>
                        <a:pt x="295535" y="441623"/>
                      </a:cubicBezTo>
                      <a:close/>
                      <a:moveTo>
                        <a:pt x="307785" y="0"/>
                      </a:moveTo>
                      <a:lnTo>
                        <a:pt x="3571649" y="0"/>
                      </a:lnTo>
                      <a:cubicBezTo>
                        <a:pt x="3604927" y="0"/>
                        <a:pt x="3631905" y="26978"/>
                        <a:pt x="3631905" y="60256"/>
                      </a:cubicBezTo>
                      <a:lnTo>
                        <a:pt x="3631905" y="301273"/>
                      </a:lnTo>
                      <a:cubicBezTo>
                        <a:pt x="3631905" y="334551"/>
                        <a:pt x="3604927" y="361529"/>
                        <a:pt x="3571649" y="361529"/>
                      </a:cubicBezTo>
                      <a:lnTo>
                        <a:pt x="307785" y="361529"/>
                      </a:lnTo>
                      <a:cubicBezTo>
                        <a:pt x="274507" y="361529"/>
                        <a:pt x="247529" y="334551"/>
                        <a:pt x="247529" y="301273"/>
                      </a:cubicBezTo>
                      <a:lnTo>
                        <a:pt x="247529" y="60256"/>
                      </a:lnTo>
                      <a:cubicBezTo>
                        <a:pt x="247529" y="26978"/>
                        <a:pt x="274507" y="0"/>
                        <a:pt x="307785"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31" name="Isosceles Triangle 3">
                  <a:extLst>
                    <a:ext uri="{FF2B5EF4-FFF2-40B4-BE49-F238E27FC236}">
                      <a16:creationId xmlns:a16="http://schemas.microsoft.com/office/drawing/2014/main" id="{35C38B37-B9EB-B8AB-F48C-32B335A5283A}"/>
                    </a:ext>
                  </a:extLst>
                </p:cNvPr>
                <p:cNvSpPr>
                  <a:spLocks noChangeAspect="1"/>
                </p:cNvSpPr>
                <p:nvPr/>
              </p:nvSpPr>
              <p:spPr>
                <a:xfrm rot="2229245">
                  <a:off x="2692912" y="1965188"/>
                  <a:ext cx="359661" cy="360000"/>
                </a:xfrm>
                <a:custGeom>
                  <a:avLst/>
                  <a:gdLst/>
                  <a:ahLst/>
                  <a:cxnLst/>
                  <a:rect l="l" t="t" r="r" b="b"/>
                  <a:pathLst>
                    <a:path w="3935086" h="3938802">
                      <a:moveTo>
                        <a:pt x="1861742" y="3314001"/>
                      </a:moveTo>
                      <a:cubicBezTo>
                        <a:pt x="1921395" y="3314001"/>
                        <a:pt x="1969754" y="3362360"/>
                        <a:pt x="1969754" y="3422013"/>
                      </a:cubicBezTo>
                      <a:cubicBezTo>
                        <a:pt x="1969754" y="3481666"/>
                        <a:pt x="1921395" y="3530025"/>
                        <a:pt x="1861742" y="3530025"/>
                      </a:cubicBezTo>
                      <a:cubicBezTo>
                        <a:pt x="1802089" y="3530025"/>
                        <a:pt x="1753730" y="3481666"/>
                        <a:pt x="1753730" y="3422013"/>
                      </a:cubicBezTo>
                      <a:cubicBezTo>
                        <a:pt x="1753730" y="3362360"/>
                        <a:pt x="1802089" y="3314001"/>
                        <a:pt x="1861742" y="3314001"/>
                      </a:cubicBezTo>
                      <a:close/>
                      <a:moveTo>
                        <a:pt x="2097646" y="2118753"/>
                      </a:moveTo>
                      <a:lnTo>
                        <a:pt x="2097646" y="2478753"/>
                      </a:lnTo>
                      <a:lnTo>
                        <a:pt x="2457646" y="2478753"/>
                      </a:lnTo>
                      <a:lnTo>
                        <a:pt x="2457646" y="2118753"/>
                      </a:lnTo>
                      <a:close/>
                      <a:moveTo>
                        <a:pt x="1476536" y="2118753"/>
                      </a:moveTo>
                      <a:lnTo>
                        <a:pt x="1476536" y="2478753"/>
                      </a:lnTo>
                      <a:lnTo>
                        <a:pt x="1836536" y="2478753"/>
                      </a:lnTo>
                      <a:lnTo>
                        <a:pt x="1836536" y="2118753"/>
                      </a:lnTo>
                      <a:close/>
                      <a:moveTo>
                        <a:pt x="2097646" y="1539638"/>
                      </a:moveTo>
                      <a:lnTo>
                        <a:pt x="2097646" y="1899638"/>
                      </a:lnTo>
                      <a:lnTo>
                        <a:pt x="2457646" y="1899638"/>
                      </a:lnTo>
                      <a:lnTo>
                        <a:pt x="2457646" y="1539638"/>
                      </a:lnTo>
                      <a:close/>
                      <a:moveTo>
                        <a:pt x="1476536" y="1539638"/>
                      </a:moveTo>
                      <a:lnTo>
                        <a:pt x="1476536" y="1899638"/>
                      </a:lnTo>
                      <a:lnTo>
                        <a:pt x="1836536" y="1899638"/>
                      </a:lnTo>
                      <a:lnTo>
                        <a:pt x="1836536" y="1539638"/>
                      </a:lnTo>
                      <a:close/>
                      <a:moveTo>
                        <a:pt x="1989788" y="770570"/>
                      </a:moveTo>
                      <a:lnTo>
                        <a:pt x="3429788" y="1850570"/>
                      </a:lnTo>
                      <a:lnTo>
                        <a:pt x="3430108" y="1850570"/>
                      </a:lnTo>
                      <a:lnTo>
                        <a:pt x="3430108" y="3938802"/>
                      </a:lnTo>
                      <a:lnTo>
                        <a:pt x="2265771" y="3938802"/>
                      </a:lnTo>
                      <a:lnTo>
                        <a:pt x="2265771" y="2786674"/>
                      </a:lnTo>
                      <a:lnTo>
                        <a:pt x="1669844" y="2786674"/>
                      </a:lnTo>
                      <a:lnTo>
                        <a:pt x="1669844" y="3938802"/>
                      </a:lnTo>
                      <a:lnTo>
                        <a:pt x="549788" y="3938802"/>
                      </a:lnTo>
                      <a:lnTo>
                        <a:pt x="549788" y="1850570"/>
                      </a:lnTo>
                      <a:close/>
                      <a:moveTo>
                        <a:pt x="1969233" y="1003"/>
                      </a:moveTo>
                      <a:cubicBezTo>
                        <a:pt x="1995162" y="-2644"/>
                        <a:pt x="2022483" y="3601"/>
                        <a:pt x="2045048" y="20601"/>
                      </a:cubicBezTo>
                      <a:lnTo>
                        <a:pt x="3894333" y="1413834"/>
                      </a:lnTo>
                      <a:cubicBezTo>
                        <a:pt x="3939464" y="1447835"/>
                        <a:pt x="3948486" y="1511986"/>
                        <a:pt x="3914485" y="1557117"/>
                      </a:cubicBezTo>
                      <a:lnTo>
                        <a:pt x="3756006" y="1767472"/>
                      </a:lnTo>
                      <a:cubicBezTo>
                        <a:pt x="3722004" y="1812603"/>
                        <a:pt x="3657854" y="1821626"/>
                        <a:pt x="3612722" y="1787625"/>
                      </a:cubicBezTo>
                      <a:lnTo>
                        <a:pt x="1967544" y="548164"/>
                      </a:lnTo>
                      <a:lnTo>
                        <a:pt x="322364" y="1787626"/>
                      </a:lnTo>
                      <a:cubicBezTo>
                        <a:pt x="277233" y="1821627"/>
                        <a:pt x="213082" y="1812604"/>
                        <a:pt x="179080" y="1767473"/>
                      </a:cubicBezTo>
                      <a:lnTo>
                        <a:pt x="20601" y="1557118"/>
                      </a:lnTo>
                      <a:cubicBezTo>
                        <a:pt x="-13400" y="1511987"/>
                        <a:pt x="-4378" y="1447836"/>
                        <a:pt x="40754" y="1413835"/>
                      </a:cubicBezTo>
                      <a:lnTo>
                        <a:pt x="1890038" y="20602"/>
                      </a:lnTo>
                      <a:cubicBezTo>
                        <a:pt x="1912604" y="3602"/>
                        <a:pt x="1939924" y="-2643"/>
                        <a:pt x="1965854" y="1004"/>
                      </a:cubicBezTo>
                      <a:lnTo>
                        <a:pt x="1967542" y="1586"/>
                      </a:lnTo>
                      <a:cubicBezTo>
                        <a:pt x="1968071" y="1171"/>
                        <a:pt x="1968652" y="1085"/>
                        <a:pt x="1969233" y="100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grpSp>
          <p:sp>
            <p:nvSpPr>
              <p:cNvPr id="26" name="Rectangle 14">
                <a:extLst>
                  <a:ext uri="{FF2B5EF4-FFF2-40B4-BE49-F238E27FC236}">
                    <a16:creationId xmlns:a16="http://schemas.microsoft.com/office/drawing/2014/main" id="{B6113606-B455-FBE9-0AF9-8B64DB7A4975}"/>
                  </a:ext>
                </a:extLst>
              </p:cNvPr>
              <p:cNvSpPr/>
              <p:nvPr/>
            </p:nvSpPr>
            <p:spPr>
              <a:xfrm rot="18143891">
                <a:off x="423487" y="2403381"/>
                <a:ext cx="531261" cy="531261"/>
              </a:xfrm>
              <a:custGeom>
                <a:avLst/>
                <a:gdLst/>
                <a:ahLst/>
                <a:cxnLst/>
                <a:rect l="l" t="t" r="r" b="b"/>
                <a:pathLst>
                  <a:path w="3942192" h="3931865">
                    <a:moveTo>
                      <a:pt x="2826148" y="3448804"/>
                    </a:moveTo>
                    <a:lnTo>
                      <a:pt x="2826148" y="3556804"/>
                    </a:lnTo>
                    <a:lnTo>
                      <a:pt x="3042148" y="3556804"/>
                    </a:lnTo>
                    <a:lnTo>
                      <a:pt x="3042148" y="3448804"/>
                    </a:lnTo>
                    <a:close/>
                    <a:moveTo>
                      <a:pt x="890988" y="3448804"/>
                    </a:moveTo>
                    <a:lnTo>
                      <a:pt x="890988" y="3556804"/>
                    </a:lnTo>
                    <a:lnTo>
                      <a:pt x="1106988" y="3556804"/>
                    </a:lnTo>
                    <a:lnTo>
                      <a:pt x="1106988" y="3448804"/>
                    </a:lnTo>
                    <a:close/>
                    <a:moveTo>
                      <a:pt x="3528192" y="3439467"/>
                    </a:moveTo>
                    <a:lnTo>
                      <a:pt x="3528192" y="3547467"/>
                    </a:lnTo>
                    <a:lnTo>
                      <a:pt x="3744192" y="3547467"/>
                    </a:lnTo>
                    <a:lnTo>
                      <a:pt x="3744192" y="3439467"/>
                    </a:lnTo>
                    <a:close/>
                    <a:moveTo>
                      <a:pt x="198000" y="3439467"/>
                    </a:moveTo>
                    <a:lnTo>
                      <a:pt x="198000" y="3547467"/>
                    </a:lnTo>
                    <a:lnTo>
                      <a:pt x="414000" y="3547467"/>
                    </a:lnTo>
                    <a:lnTo>
                      <a:pt x="414000" y="3439467"/>
                    </a:lnTo>
                    <a:close/>
                    <a:moveTo>
                      <a:pt x="2826148" y="3206154"/>
                    </a:moveTo>
                    <a:lnTo>
                      <a:pt x="2826148" y="3314154"/>
                    </a:lnTo>
                    <a:lnTo>
                      <a:pt x="3042148" y="3314154"/>
                    </a:lnTo>
                    <a:lnTo>
                      <a:pt x="3042148" y="3206154"/>
                    </a:lnTo>
                    <a:close/>
                    <a:moveTo>
                      <a:pt x="890988" y="3206154"/>
                    </a:moveTo>
                    <a:lnTo>
                      <a:pt x="890988" y="3314154"/>
                    </a:lnTo>
                    <a:lnTo>
                      <a:pt x="1106988" y="3314154"/>
                    </a:lnTo>
                    <a:lnTo>
                      <a:pt x="1106988" y="3206154"/>
                    </a:lnTo>
                    <a:close/>
                    <a:moveTo>
                      <a:pt x="3528192" y="3196817"/>
                    </a:moveTo>
                    <a:lnTo>
                      <a:pt x="3528192" y="3304817"/>
                    </a:lnTo>
                    <a:lnTo>
                      <a:pt x="3744192" y="3304817"/>
                    </a:lnTo>
                    <a:lnTo>
                      <a:pt x="3744192" y="3196817"/>
                    </a:lnTo>
                    <a:close/>
                    <a:moveTo>
                      <a:pt x="198000" y="3196817"/>
                    </a:moveTo>
                    <a:lnTo>
                      <a:pt x="198000" y="3304817"/>
                    </a:lnTo>
                    <a:lnTo>
                      <a:pt x="414000" y="3304817"/>
                    </a:lnTo>
                    <a:lnTo>
                      <a:pt x="414000" y="3196817"/>
                    </a:lnTo>
                    <a:close/>
                    <a:moveTo>
                      <a:pt x="2070064" y="3046635"/>
                    </a:moveTo>
                    <a:lnTo>
                      <a:pt x="2070064" y="3154635"/>
                    </a:lnTo>
                    <a:lnTo>
                      <a:pt x="2286064" y="3154635"/>
                    </a:lnTo>
                    <a:lnTo>
                      <a:pt x="2286064" y="3046635"/>
                    </a:lnTo>
                    <a:close/>
                    <a:moveTo>
                      <a:pt x="1638016" y="3037298"/>
                    </a:moveTo>
                    <a:lnTo>
                      <a:pt x="1638016" y="3145298"/>
                    </a:lnTo>
                    <a:lnTo>
                      <a:pt x="1854016" y="3145298"/>
                    </a:lnTo>
                    <a:lnTo>
                      <a:pt x="1854016" y="3037298"/>
                    </a:lnTo>
                    <a:close/>
                    <a:moveTo>
                      <a:pt x="2826148" y="2963504"/>
                    </a:moveTo>
                    <a:lnTo>
                      <a:pt x="2826148" y="3071504"/>
                    </a:lnTo>
                    <a:lnTo>
                      <a:pt x="3042148" y="3071504"/>
                    </a:lnTo>
                    <a:lnTo>
                      <a:pt x="3042148" y="2963504"/>
                    </a:lnTo>
                    <a:close/>
                    <a:moveTo>
                      <a:pt x="890988" y="2963504"/>
                    </a:moveTo>
                    <a:lnTo>
                      <a:pt x="890988" y="3071504"/>
                    </a:lnTo>
                    <a:lnTo>
                      <a:pt x="1106988" y="3071504"/>
                    </a:lnTo>
                    <a:lnTo>
                      <a:pt x="1106988" y="2963504"/>
                    </a:lnTo>
                    <a:close/>
                    <a:moveTo>
                      <a:pt x="3528192" y="2954167"/>
                    </a:moveTo>
                    <a:lnTo>
                      <a:pt x="3528192" y="3062167"/>
                    </a:lnTo>
                    <a:lnTo>
                      <a:pt x="3744192" y="3062167"/>
                    </a:lnTo>
                    <a:lnTo>
                      <a:pt x="3744192" y="2954167"/>
                    </a:lnTo>
                    <a:close/>
                    <a:moveTo>
                      <a:pt x="198000" y="2954167"/>
                    </a:moveTo>
                    <a:lnTo>
                      <a:pt x="198000" y="3062167"/>
                    </a:lnTo>
                    <a:lnTo>
                      <a:pt x="414000" y="3062167"/>
                    </a:lnTo>
                    <a:lnTo>
                      <a:pt x="414000" y="2954167"/>
                    </a:lnTo>
                    <a:close/>
                    <a:moveTo>
                      <a:pt x="2070064" y="2803981"/>
                    </a:moveTo>
                    <a:lnTo>
                      <a:pt x="2070064" y="2911981"/>
                    </a:lnTo>
                    <a:lnTo>
                      <a:pt x="2286064" y="2911981"/>
                    </a:lnTo>
                    <a:lnTo>
                      <a:pt x="2286064" y="2803981"/>
                    </a:lnTo>
                    <a:close/>
                    <a:moveTo>
                      <a:pt x="1638016" y="2794644"/>
                    </a:moveTo>
                    <a:lnTo>
                      <a:pt x="1638016" y="2902644"/>
                    </a:lnTo>
                    <a:lnTo>
                      <a:pt x="1854016" y="2902644"/>
                    </a:lnTo>
                    <a:lnTo>
                      <a:pt x="1854016" y="2794644"/>
                    </a:lnTo>
                    <a:close/>
                    <a:moveTo>
                      <a:pt x="2826148" y="2720854"/>
                    </a:moveTo>
                    <a:lnTo>
                      <a:pt x="2826148" y="2828854"/>
                    </a:lnTo>
                    <a:lnTo>
                      <a:pt x="3042148" y="2828854"/>
                    </a:lnTo>
                    <a:lnTo>
                      <a:pt x="3042148" y="2720854"/>
                    </a:lnTo>
                    <a:close/>
                    <a:moveTo>
                      <a:pt x="890988" y="2720854"/>
                    </a:moveTo>
                    <a:lnTo>
                      <a:pt x="890988" y="2828854"/>
                    </a:lnTo>
                    <a:lnTo>
                      <a:pt x="1106988" y="2828854"/>
                    </a:lnTo>
                    <a:lnTo>
                      <a:pt x="1106988" y="2720854"/>
                    </a:lnTo>
                    <a:close/>
                    <a:moveTo>
                      <a:pt x="3528192" y="2711517"/>
                    </a:moveTo>
                    <a:lnTo>
                      <a:pt x="3528192" y="2819517"/>
                    </a:lnTo>
                    <a:lnTo>
                      <a:pt x="3744192" y="2819517"/>
                    </a:lnTo>
                    <a:lnTo>
                      <a:pt x="3744192" y="2711517"/>
                    </a:lnTo>
                    <a:close/>
                    <a:moveTo>
                      <a:pt x="198000" y="2711517"/>
                    </a:moveTo>
                    <a:lnTo>
                      <a:pt x="198000" y="2819517"/>
                    </a:lnTo>
                    <a:lnTo>
                      <a:pt x="414000" y="2819517"/>
                    </a:lnTo>
                    <a:lnTo>
                      <a:pt x="414000" y="2711517"/>
                    </a:lnTo>
                    <a:close/>
                    <a:moveTo>
                      <a:pt x="2070064" y="2561331"/>
                    </a:moveTo>
                    <a:lnTo>
                      <a:pt x="2070064" y="2669331"/>
                    </a:lnTo>
                    <a:lnTo>
                      <a:pt x="2286064" y="2669331"/>
                    </a:lnTo>
                    <a:lnTo>
                      <a:pt x="2286064" y="2561331"/>
                    </a:lnTo>
                    <a:close/>
                    <a:moveTo>
                      <a:pt x="1638016" y="2551994"/>
                    </a:moveTo>
                    <a:lnTo>
                      <a:pt x="1638016" y="2659994"/>
                    </a:lnTo>
                    <a:lnTo>
                      <a:pt x="1854016" y="2659994"/>
                    </a:lnTo>
                    <a:lnTo>
                      <a:pt x="1854016" y="2551994"/>
                    </a:lnTo>
                    <a:close/>
                    <a:moveTo>
                      <a:pt x="2826148" y="2478204"/>
                    </a:moveTo>
                    <a:lnTo>
                      <a:pt x="2826148" y="2586204"/>
                    </a:lnTo>
                    <a:lnTo>
                      <a:pt x="3042148" y="2586204"/>
                    </a:lnTo>
                    <a:lnTo>
                      <a:pt x="3042148" y="2478204"/>
                    </a:lnTo>
                    <a:close/>
                    <a:moveTo>
                      <a:pt x="890988" y="2478204"/>
                    </a:moveTo>
                    <a:lnTo>
                      <a:pt x="890988" y="2586204"/>
                    </a:lnTo>
                    <a:lnTo>
                      <a:pt x="1106988" y="2586204"/>
                    </a:lnTo>
                    <a:lnTo>
                      <a:pt x="1106988" y="2478204"/>
                    </a:lnTo>
                    <a:close/>
                    <a:moveTo>
                      <a:pt x="3528192" y="2468867"/>
                    </a:moveTo>
                    <a:lnTo>
                      <a:pt x="3528192" y="2576867"/>
                    </a:lnTo>
                    <a:lnTo>
                      <a:pt x="3744192" y="2576867"/>
                    </a:lnTo>
                    <a:lnTo>
                      <a:pt x="3744192" y="2468867"/>
                    </a:lnTo>
                    <a:close/>
                    <a:moveTo>
                      <a:pt x="198000" y="2468867"/>
                    </a:moveTo>
                    <a:lnTo>
                      <a:pt x="198000" y="2576867"/>
                    </a:lnTo>
                    <a:lnTo>
                      <a:pt x="414000" y="2576867"/>
                    </a:lnTo>
                    <a:lnTo>
                      <a:pt x="414000" y="2468867"/>
                    </a:lnTo>
                    <a:close/>
                    <a:moveTo>
                      <a:pt x="2070064" y="2318681"/>
                    </a:moveTo>
                    <a:lnTo>
                      <a:pt x="2070064" y="2426681"/>
                    </a:lnTo>
                    <a:lnTo>
                      <a:pt x="2286064" y="2426681"/>
                    </a:lnTo>
                    <a:lnTo>
                      <a:pt x="2286064" y="2318681"/>
                    </a:lnTo>
                    <a:close/>
                    <a:moveTo>
                      <a:pt x="1638016" y="2309344"/>
                    </a:moveTo>
                    <a:lnTo>
                      <a:pt x="1638016" y="2417344"/>
                    </a:lnTo>
                    <a:lnTo>
                      <a:pt x="1854016" y="2417344"/>
                    </a:lnTo>
                    <a:lnTo>
                      <a:pt x="1854016" y="2309344"/>
                    </a:lnTo>
                    <a:close/>
                    <a:moveTo>
                      <a:pt x="2826148" y="2235554"/>
                    </a:moveTo>
                    <a:lnTo>
                      <a:pt x="2826148" y="2343554"/>
                    </a:lnTo>
                    <a:lnTo>
                      <a:pt x="3042148" y="2343554"/>
                    </a:lnTo>
                    <a:lnTo>
                      <a:pt x="3042148" y="2235554"/>
                    </a:lnTo>
                    <a:close/>
                    <a:moveTo>
                      <a:pt x="890988" y="2235554"/>
                    </a:moveTo>
                    <a:lnTo>
                      <a:pt x="890988" y="2343554"/>
                    </a:lnTo>
                    <a:lnTo>
                      <a:pt x="1106988" y="2343554"/>
                    </a:lnTo>
                    <a:lnTo>
                      <a:pt x="1106988" y="2235554"/>
                    </a:lnTo>
                    <a:close/>
                    <a:moveTo>
                      <a:pt x="3528192" y="2226217"/>
                    </a:moveTo>
                    <a:lnTo>
                      <a:pt x="3528192" y="2334217"/>
                    </a:lnTo>
                    <a:lnTo>
                      <a:pt x="3744192" y="2334217"/>
                    </a:lnTo>
                    <a:lnTo>
                      <a:pt x="3744192" y="2226217"/>
                    </a:lnTo>
                    <a:close/>
                    <a:moveTo>
                      <a:pt x="198000" y="2226217"/>
                    </a:moveTo>
                    <a:lnTo>
                      <a:pt x="198000" y="2334217"/>
                    </a:lnTo>
                    <a:lnTo>
                      <a:pt x="414000" y="2334217"/>
                    </a:lnTo>
                    <a:lnTo>
                      <a:pt x="414000" y="2226217"/>
                    </a:lnTo>
                    <a:close/>
                    <a:moveTo>
                      <a:pt x="2070064" y="2076031"/>
                    </a:moveTo>
                    <a:lnTo>
                      <a:pt x="2070064" y="2184031"/>
                    </a:lnTo>
                    <a:lnTo>
                      <a:pt x="2286064" y="2184031"/>
                    </a:lnTo>
                    <a:lnTo>
                      <a:pt x="2286064" y="2076031"/>
                    </a:lnTo>
                    <a:close/>
                    <a:moveTo>
                      <a:pt x="1638016" y="2066694"/>
                    </a:moveTo>
                    <a:lnTo>
                      <a:pt x="1638016" y="2174694"/>
                    </a:lnTo>
                    <a:lnTo>
                      <a:pt x="1854016" y="2174694"/>
                    </a:lnTo>
                    <a:lnTo>
                      <a:pt x="1854016" y="2066694"/>
                    </a:lnTo>
                    <a:close/>
                    <a:moveTo>
                      <a:pt x="2826148" y="1992904"/>
                    </a:moveTo>
                    <a:lnTo>
                      <a:pt x="2826148" y="2100904"/>
                    </a:lnTo>
                    <a:lnTo>
                      <a:pt x="3042148" y="2100904"/>
                    </a:lnTo>
                    <a:lnTo>
                      <a:pt x="3042148" y="1992904"/>
                    </a:lnTo>
                    <a:close/>
                    <a:moveTo>
                      <a:pt x="890988" y="1992904"/>
                    </a:moveTo>
                    <a:lnTo>
                      <a:pt x="890988" y="2100904"/>
                    </a:lnTo>
                    <a:lnTo>
                      <a:pt x="1106988" y="2100904"/>
                    </a:lnTo>
                    <a:lnTo>
                      <a:pt x="1106988" y="1992904"/>
                    </a:lnTo>
                    <a:close/>
                    <a:moveTo>
                      <a:pt x="3528192" y="1983567"/>
                    </a:moveTo>
                    <a:lnTo>
                      <a:pt x="3528192" y="2091567"/>
                    </a:lnTo>
                    <a:lnTo>
                      <a:pt x="3744192" y="2091567"/>
                    </a:lnTo>
                    <a:lnTo>
                      <a:pt x="3744192" y="1983567"/>
                    </a:lnTo>
                    <a:close/>
                    <a:moveTo>
                      <a:pt x="198000" y="1983567"/>
                    </a:moveTo>
                    <a:lnTo>
                      <a:pt x="198000" y="2091567"/>
                    </a:lnTo>
                    <a:lnTo>
                      <a:pt x="414000" y="2091567"/>
                    </a:lnTo>
                    <a:lnTo>
                      <a:pt x="414000" y="1983567"/>
                    </a:lnTo>
                    <a:close/>
                    <a:moveTo>
                      <a:pt x="2070064" y="1833381"/>
                    </a:moveTo>
                    <a:lnTo>
                      <a:pt x="2070064" y="1941381"/>
                    </a:lnTo>
                    <a:lnTo>
                      <a:pt x="2286064" y="1941381"/>
                    </a:lnTo>
                    <a:lnTo>
                      <a:pt x="2286064" y="1833381"/>
                    </a:lnTo>
                    <a:close/>
                    <a:moveTo>
                      <a:pt x="1638016" y="1824044"/>
                    </a:moveTo>
                    <a:lnTo>
                      <a:pt x="1638016" y="1932044"/>
                    </a:lnTo>
                    <a:lnTo>
                      <a:pt x="1854016" y="1932044"/>
                    </a:lnTo>
                    <a:lnTo>
                      <a:pt x="1854016" y="1824044"/>
                    </a:lnTo>
                    <a:close/>
                    <a:moveTo>
                      <a:pt x="2826148" y="1750254"/>
                    </a:moveTo>
                    <a:lnTo>
                      <a:pt x="2826148" y="1858254"/>
                    </a:lnTo>
                    <a:lnTo>
                      <a:pt x="3042148" y="1858254"/>
                    </a:lnTo>
                    <a:lnTo>
                      <a:pt x="3042148" y="1750254"/>
                    </a:lnTo>
                    <a:close/>
                    <a:moveTo>
                      <a:pt x="890988" y="1750254"/>
                    </a:moveTo>
                    <a:lnTo>
                      <a:pt x="890988" y="1858254"/>
                    </a:lnTo>
                    <a:lnTo>
                      <a:pt x="1106988" y="1858254"/>
                    </a:lnTo>
                    <a:lnTo>
                      <a:pt x="1106988" y="1750254"/>
                    </a:lnTo>
                    <a:close/>
                    <a:moveTo>
                      <a:pt x="3528192" y="1740917"/>
                    </a:moveTo>
                    <a:lnTo>
                      <a:pt x="3528192" y="1848917"/>
                    </a:lnTo>
                    <a:lnTo>
                      <a:pt x="3744192" y="1848917"/>
                    </a:lnTo>
                    <a:lnTo>
                      <a:pt x="3744192" y="1740917"/>
                    </a:lnTo>
                    <a:close/>
                    <a:moveTo>
                      <a:pt x="198000" y="1740917"/>
                    </a:moveTo>
                    <a:lnTo>
                      <a:pt x="198000" y="1848917"/>
                    </a:lnTo>
                    <a:lnTo>
                      <a:pt x="414000" y="1848917"/>
                    </a:lnTo>
                    <a:lnTo>
                      <a:pt x="414000" y="1740917"/>
                    </a:lnTo>
                    <a:close/>
                    <a:moveTo>
                      <a:pt x="2070064" y="1590731"/>
                    </a:moveTo>
                    <a:lnTo>
                      <a:pt x="2070064" y="1698731"/>
                    </a:lnTo>
                    <a:lnTo>
                      <a:pt x="2286064" y="1698731"/>
                    </a:lnTo>
                    <a:lnTo>
                      <a:pt x="2286064" y="1590731"/>
                    </a:lnTo>
                    <a:close/>
                    <a:moveTo>
                      <a:pt x="1638016" y="1581394"/>
                    </a:moveTo>
                    <a:lnTo>
                      <a:pt x="1638016" y="1689394"/>
                    </a:lnTo>
                    <a:lnTo>
                      <a:pt x="1854016" y="1689394"/>
                    </a:lnTo>
                    <a:lnTo>
                      <a:pt x="1854016" y="1581394"/>
                    </a:lnTo>
                    <a:close/>
                    <a:moveTo>
                      <a:pt x="3330192" y="1507604"/>
                    </a:moveTo>
                    <a:lnTo>
                      <a:pt x="3942192" y="1507604"/>
                    </a:lnTo>
                    <a:lnTo>
                      <a:pt x="3942192" y="3931865"/>
                    </a:lnTo>
                    <a:lnTo>
                      <a:pt x="3330192" y="3931865"/>
                    </a:lnTo>
                    <a:close/>
                    <a:moveTo>
                      <a:pt x="2826148" y="1507604"/>
                    </a:moveTo>
                    <a:lnTo>
                      <a:pt x="2826148" y="1615604"/>
                    </a:lnTo>
                    <a:lnTo>
                      <a:pt x="3042148" y="1615604"/>
                    </a:lnTo>
                    <a:lnTo>
                      <a:pt x="3042148" y="1507604"/>
                    </a:lnTo>
                    <a:close/>
                    <a:moveTo>
                      <a:pt x="890988" y="1507604"/>
                    </a:moveTo>
                    <a:lnTo>
                      <a:pt x="890988" y="1615604"/>
                    </a:lnTo>
                    <a:lnTo>
                      <a:pt x="1106988" y="1615604"/>
                    </a:lnTo>
                    <a:lnTo>
                      <a:pt x="1106988" y="1507604"/>
                    </a:lnTo>
                    <a:close/>
                    <a:moveTo>
                      <a:pt x="0" y="1507604"/>
                    </a:moveTo>
                    <a:lnTo>
                      <a:pt x="612000" y="1507604"/>
                    </a:lnTo>
                    <a:lnTo>
                      <a:pt x="612000" y="3931865"/>
                    </a:lnTo>
                    <a:lnTo>
                      <a:pt x="0" y="3931865"/>
                    </a:lnTo>
                    <a:close/>
                    <a:moveTo>
                      <a:pt x="2070064" y="1348081"/>
                    </a:moveTo>
                    <a:lnTo>
                      <a:pt x="2070064" y="1456081"/>
                    </a:lnTo>
                    <a:lnTo>
                      <a:pt x="2286064" y="1456081"/>
                    </a:lnTo>
                    <a:lnTo>
                      <a:pt x="2286064" y="1348081"/>
                    </a:lnTo>
                    <a:close/>
                    <a:moveTo>
                      <a:pt x="1638016" y="1338744"/>
                    </a:moveTo>
                    <a:lnTo>
                      <a:pt x="1638016" y="1446744"/>
                    </a:lnTo>
                    <a:lnTo>
                      <a:pt x="1854016" y="1446744"/>
                    </a:lnTo>
                    <a:lnTo>
                      <a:pt x="1854016" y="1338744"/>
                    </a:lnTo>
                    <a:close/>
                    <a:moveTo>
                      <a:pt x="2628148" y="1267865"/>
                    </a:moveTo>
                    <a:lnTo>
                      <a:pt x="3240148" y="1267865"/>
                    </a:lnTo>
                    <a:lnTo>
                      <a:pt x="3240148" y="3931865"/>
                    </a:lnTo>
                    <a:lnTo>
                      <a:pt x="2628148" y="3931865"/>
                    </a:lnTo>
                    <a:close/>
                    <a:moveTo>
                      <a:pt x="692988" y="1267865"/>
                    </a:moveTo>
                    <a:lnTo>
                      <a:pt x="1304988" y="1267865"/>
                    </a:lnTo>
                    <a:lnTo>
                      <a:pt x="1304988" y="3931865"/>
                    </a:lnTo>
                    <a:lnTo>
                      <a:pt x="692988" y="3931865"/>
                    </a:lnTo>
                    <a:close/>
                    <a:moveTo>
                      <a:pt x="2070064" y="1105431"/>
                    </a:moveTo>
                    <a:lnTo>
                      <a:pt x="2070064" y="1213431"/>
                    </a:lnTo>
                    <a:lnTo>
                      <a:pt x="2286064" y="1213431"/>
                    </a:lnTo>
                    <a:lnTo>
                      <a:pt x="2286064" y="1105431"/>
                    </a:lnTo>
                    <a:close/>
                    <a:moveTo>
                      <a:pt x="1638016" y="1096094"/>
                    </a:moveTo>
                    <a:lnTo>
                      <a:pt x="1638016" y="1204094"/>
                    </a:lnTo>
                    <a:lnTo>
                      <a:pt x="1854016" y="1204094"/>
                    </a:lnTo>
                    <a:lnTo>
                      <a:pt x="1854016" y="1096094"/>
                    </a:lnTo>
                    <a:close/>
                    <a:moveTo>
                      <a:pt x="2070064" y="862781"/>
                    </a:moveTo>
                    <a:lnTo>
                      <a:pt x="2070064" y="970781"/>
                    </a:lnTo>
                    <a:lnTo>
                      <a:pt x="2286064" y="970781"/>
                    </a:lnTo>
                    <a:lnTo>
                      <a:pt x="2286064" y="862781"/>
                    </a:lnTo>
                    <a:close/>
                    <a:moveTo>
                      <a:pt x="1638016" y="853444"/>
                    </a:moveTo>
                    <a:lnTo>
                      <a:pt x="1638016" y="961444"/>
                    </a:lnTo>
                    <a:lnTo>
                      <a:pt x="1854016" y="961444"/>
                    </a:lnTo>
                    <a:lnTo>
                      <a:pt x="1854016" y="853444"/>
                    </a:lnTo>
                    <a:close/>
                    <a:moveTo>
                      <a:pt x="1883174" y="0"/>
                    </a:moveTo>
                    <a:lnTo>
                      <a:pt x="2040907" y="0"/>
                    </a:lnTo>
                    <a:lnTo>
                      <a:pt x="2040907" y="355600"/>
                    </a:lnTo>
                    <a:lnTo>
                      <a:pt x="2178064" y="355600"/>
                    </a:lnTo>
                    <a:lnTo>
                      <a:pt x="2178064" y="596007"/>
                    </a:lnTo>
                    <a:lnTo>
                      <a:pt x="2538104" y="596007"/>
                    </a:lnTo>
                    <a:lnTo>
                      <a:pt x="2538104" y="3931865"/>
                    </a:lnTo>
                    <a:lnTo>
                      <a:pt x="2142040" y="3931865"/>
                    </a:lnTo>
                    <a:lnTo>
                      <a:pt x="2142040" y="3291036"/>
                    </a:lnTo>
                    <a:lnTo>
                      <a:pt x="1782040" y="3291036"/>
                    </a:lnTo>
                    <a:lnTo>
                      <a:pt x="1782040" y="3931865"/>
                    </a:lnTo>
                    <a:lnTo>
                      <a:pt x="1385976" y="3931865"/>
                    </a:lnTo>
                    <a:lnTo>
                      <a:pt x="1385976" y="596007"/>
                    </a:lnTo>
                    <a:lnTo>
                      <a:pt x="1746016" y="596007"/>
                    </a:lnTo>
                    <a:lnTo>
                      <a:pt x="1746016" y="355600"/>
                    </a:lnTo>
                    <a:lnTo>
                      <a:pt x="1883174" y="35560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grpSp>
        <p:grpSp>
          <p:nvGrpSpPr>
            <p:cNvPr id="19" name="Group 18">
              <a:extLst>
                <a:ext uri="{FF2B5EF4-FFF2-40B4-BE49-F238E27FC236}">
                  <a16:creationId xmlns:a16="http://schemas.microsoft.com/office/drawing/2014/main" id="{0A9E3BF2-8AC6-E49D-A371-93B47B602988}"/>
                </a:ext>
              </a:extLst>
            </p:cNvPr>
            <p:cNvGrpSpPr/>
            <p:nvPr/>
          </p:nvGrpSpPr>
          <p:grpSpPr>
            <a:xfrm>
              <a:off x="731770" y="1468269"/>
              <a:ext cx="2311922" cy="2311922"/>
              <a:chOff x="1510528" y="1366070"/>
              <a:chExt cx="3431329" cy="3431329"/>
            </a:xfrm>
            <a:effectLst>
              <a:outerShdw blurRad="50800" dist="38100" dir="2700000" algn="tl" rotWithShape="0">
                <a:prstClr val="black">
                  <a:alpha val="40000"/>
                </a:prstClr>
              </a:outerShdw>
            </a:effectLst>
          </p:grpSpPr>
          <p:sp>
            <p:nvSpPr>
              <p:cNvPr id="20" name="Freeform: Shape 19">
                <a:extLst>
                  <a:ext uri="{FF2B5EF4-FFF2-40B4-BE49-F238E27FC236}">
                    <a16:creationId xmlns:a16="http://schemas.microsoft.com/office/drawing/2014/main" id="{4B2F78AF-43FD-6977-A114-0BE622E70E67}"/>
                  </a:ext>
                </a:extLst>
              </p:cNvPr>
              <p:cNvSpPr/>
              <p:nvPr/>
            </p:nvSpPr>
            <p:spPr>
              <a:xfrm>
                <a:off x="1510528" y="1366070"/>
                <a:ext cx="3431329" cy="3431329"/>
              </a:xfrm>
              <a:custGeom>
                <a:avLst/>
                <a:gdLst>
                  <a:gd name="connsiteX0" fmla="*/ 3057049 w 3057525"/>
                  <a:gd name="connsiteY0" fmla="*/ 1532096 h 3057525"/>
                  <a:gd name="connsiteX1" fmla="*/ 1532096 w 3057525"/>
                  <a:gd name="connsiteY1" fmla="*/ 3057049 h 3057525"/>
                  <a:gd name="connsiteX2" fmla="*/ 7144 w 3057525"/>
                  <a:gd name="connsiteY2" fmla="*/ 1532096 h 3057525"/>
                  <a:gd name="connsiteX3" fmla="*/ 1532096 w 3057525"/>
                  <a:gd name="connsiteY3" fmla="*/ 7144 h 3057525"/>
                  <a:gd name="connsiteX4" fmla="*/ 3057049 w 3057525"/>
                  <a:gd name="connsiteY4" fmla="*/ 1532096 h 3057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57525" h="3057525">
                    <a:moveTo>
                      <a:pt x="3057049" y="1532096"/>
                    </a:moveTo>
                    <a:cubicBezTo>
                      <a:pt x="3057049" y="2374304"/>
                      <a:pt x="2374304" y="3057049"/>
                      <a:pt x="1532096" y="3057049"/>
                    </a:cubicBezTo>
                    <a:cubicBezTo>
                      <a:pt x="689888" y="3057049"/>
                      <a:pt x="7144" y="2374304"/>
                      <a:pt x="7144" y="1532096"/>
                    </a:cubicBezTo>
                    <a:cubicBezTo>
                      <a:pt x="7144" y="689888"/>
                      <a:pt x="689888" y="7144"/>
                      <a:pt x="1532096" y="7144"/>
                    </a:cubicBezTo>
                    <a:cubicBezTo>
                      <a:pt x="2374304" y="7144"/>
                      <a:pt x="3057049" y="689888"/>
                      <a:pt x="3057049" y="1532096"/>
                    </a:cubicBezTo>
                    <a:close/>
                  </a:path>
                </a:pathLst>
              </a:custGeom>
              <a:solidFill>
                <a:schemeClr val="accent2">
                  <a:lumMod val="20000"/>
                  <a:lumOff val="80000"/>
                </a:schemeClr>
              </a:solidFill>
              <a:ln w="9525" cap="flat">
                <a:noFill/>
                <a:prstDash val="solid"/>
                <a:miter/>
              </a:ln>
              <a:effectLst>
                <a:outerShdw blurRad="63500" sx="102000" sy="102000" algn="ctr" rotWithShape="0">
                  <a:prstClr val="black">
                    <a:alpha val="40000"/>
                  </a:prstClr>
                </a:outerShdw>
              </a:effectLst>
            </p:spPr>
            <p:txBody>
              <a:bodyPr rtlCol="0" anchor="ctr"/>
              <a:lstStyle/>
              <a:p>
                <a:endParaRPr lang="en-US" dirty="0"/>
              </a:p>
            </p:txBody>
          </p:sp>
          <p:sp>
            <p:nvSpPr>
              <p:cNvPr id="21" name="Freeform: Shape 20">
                <a:extLst>
                  <a:ext uri="{FF2B5EF4-FFF2-40B4-BE49-F238E27FC236}">
                    <a16:creationId xmlns:a16="http://schemas.microsoft.com/office/drawing/2014/main" id="{D4CCACF3-A68A-13C6-D5E3-E4BB61EE00A1}"/>
                  </a:ext>
                </a:extLst>
              </p:cNvPr>
              <p:cNvSpPr>
                <a:spLocks noChangeAspect="1"/>
              </p:cNvSpPr>
              <p:nvPr/>
            </p:nvSpPr>
            <p:spPr>
              <a:xfrm>
                <a:off x="1529854" y="1388027"/>
                <a:ext cx="3411797" cy="3337560"/>
              </a:xfrm>
              <a:custGeom>
                <a:avLst/>
                <a:gdLst>
                  <a:gd name="connsiteX0" fmla="*/ 2863236 w 3028217"/>
                  <a:gd name="connsiteY0" fmla="*/ 2049564 h 2962327"/>
                  <a:gd name="connsiteX1" fmla="*/ 2844662 w 3028217"/>
                  <a:gd name="connsiteY1" fmla="*/ 2065518 h 2962327"/>
                  <a:gd name="connsiteX2" fmla="*/ 2847519 w 3028217"/>
                  <a:gd name="connsiteY2" fmla="*/ 2116953 h 2962327"/>
                  <a:gd name="connsiteX3" fmla="*/ 2887525 w 3028217"/>
                  <a:gd name="connsiteY3" fmla="*/ 2084568 h 2962327"/>
                  <a:gd name="connsiteX4" fmla="*/ 2890382 w 3028217"/>
                  <a:gd name="connsiteY4" fmla="*/ 2078853 h 2962327"/>
                  <a:gd name="connsiteX5" fmla="*/ 2890382 w 3028217"/>
                  <a:gd name="connsiteY5" fmla="*/ 2057898 h 2962327"/>
                  <a:gd name="connsiteX6" fmla="*/ 2863236 w 3028217"/>
                  <a:gd name="connsiteY6" fmla="*/ 2049564 h 2962327"/>
                  <a:gd name="connsiteX7" fmla="*/ 2453184 w 3028217"/>
                  <a:gd name="connsiteY7" fmla="*/ 1703568 h 2962327"/>
                  <a:gd name="connsiteX8" fmla="*/ 2444611 w 3028217"/>
                  <a:gd name="connsiteY8" fmla="*/ 1714046 h 2962327"/>
                  <a:gd name="connsiteX9" fmla="*/ 2467471 w 3028217"/>
                  <a:gd name="connsiteY9" fmla="*/ 1740716 h 2962327"/>
                  <a:gd name="connsiteX10" fmla="*/ 2482711 w 3028217"/>
                  <a:gd name="connsiteY10" fmla="*/ 1728333 h 2962327"/>
                  <a:gd name="connsiteX11" fmla="*/ 2453184 w 3028217"/>
                  <a:gd name="connsiteY11" fmla="*/ 1703568 h 2962327"/>
                  <a:gd name="connsiteX12" fmla="*/ 802501 w 3028217"/>
                  <a:gd name="connsiteY12" fmla="*/ 1583553 h 2962327"/>
                  <a:gd name="connsiteX13" fmla="*/ 812026 w 3028217"/>
                  <a:gd name="connsiteY13" fmla="*/ 1589268 h 2962327"/>
                  <a:gd name="connsiteX14" fmla="*/ 802501 w 3028217"/>
                  <a:gd name="connsiteY14" fmla="*/ 1599745 h 2962327"/>
                  <a:gd name="connsiteX15" fmla="*/ 792024 w 3028217"/>
                  <a:gd name="connsiteY15" fmla="*/ 1594030 h 2962327"/>
                  <a:gd name="connsiteX16" fmla="*/ 802501 w 3028217"/>
                  <a:gd name="connsiteY16" fmla="*/ 1583553 h 2962327"/>
                  <a:gd name="connsiteX17" fmla="*/ 573901 w 3028217"/>
                  <a:gd name="connsiteY17" fmla="*/ 1577838 h 2962327"/>
                  <a:gd name="connsiteX18" fmla="*/ 592951 w 3028217"/>
                  <a:gd name="connsiteY18" fmla="*/ 1589268 h 2962327"/>
                  <a:gd name="connsiteX19" fmla="*/ 584379 w 3028217"/>
                  <a:gd name="connsiteY19" fmla="*/ 1596888 h 2962327"/>
                  <a:gd name="connsiteX20" fmla="*/ 565329 w 3028217"/>
                  <a:gd name="connsiteY20" fmla="*/ 1587363 h 2962327"/>
                  <a:gd name="connsiteX21" fmla="*/ 573901 w 3028217"/>
                  <a:gd name="connsiteY21" fmla="*/ 1577838 h 2962327"/>
                  <a:gd name="connsiteX22" fmla="*/ 698678 w 3028217"/>
                  <a:gd name="connsiteY22" fmla="*/ 1550216 h 2962327"/>
                  <a:gd name="connsiteX23" fmla="*/ 763448 w 3028217"/>
                  <a:gd name="connsiteY23" fmla="*/ 1592126 h 2962327"/>
                  <a:gd name="connsiteX24" fmla="*/ 678676 w 3028217"/>
                  <a:gd name="connsiteY24" fmla="*/ 1592126 h 2962327"/>
                  <a:gd name="connsiteX25" fmla="*/ 698678 w 3028217"/>
                  <a:gd name="connsiteY25" fmla="*/ 1550216 h 2962327"/>
                  <a:gd name="connsiteX26" fmla="*/ 492939 w 3028217"/>
                  <a:gd name="connsiteY26" fmla="*/ 1460681 h 2962327"/>
                  <a:gd name="connsiteX27" fmla="*/ 562471 w 3028217"/>
                  <a:gd name="connsiteY27" fmla="*/ 1479731 h 2962327"/>
                  <a:gd name="connsiteX28" fmla="*/ 646291 w 3028217"/>
                  <a:gd name="connsiteY28" fmla="*/ 1537833 h 2962327"/>
                  <a:gd name="connsiteX29" fmla="*/ 577711 w 3028217"/>
                  <a:gd name="connsiteY29" fmla="*/ 1525451 h 2962327"/>
                  <a:gd name="connsiteX30" fmla="*/ 527229 w 3028217"/>
                  <a:gd name="connsiteY30" fmla="*/ 1487351 h 2962327"/>
                  <a:gd name="connsiteX31" fmla="*/ 525032 w 3028217"/>
                  <a:gd name="connsiteY31" fmla="*/ 1486533 h 2962327"/>
                  <a:gd name="connsiteX32" fmla="*/ 527229 w 3028217"/>
                  <a:gd name="connsiteY32" fmla="*/ 1488303 h 2962327"/>
                  <a:gd name="connsiteX33" fmla="*/ 451029 w 3028217"/>
                  <a:gd name="connsiteY33" fmla="*/ 1494971 h 2962327"/>
                  <a:gd name="connsiteX34" fmla="*/ 492939 w 3028217"/>
                  <a:gd name="connsiteY34" fmla="*/ 1460681 h 2962327"/>
                  <a:gd name="connsiteX35" fmla="*/ 592475 w 3028217"/>
                  <a:gd name="connsiteY35" fmla="*/ 1413889 h 2962327"/>
                  <a:gd name="connsiteX36" fmla="*/ 596761 w 3028217"/>
                  <a:gd name="connsiteY36" fmla="*/ 1414961 h 2962327"/>
                  <a:gd name="connsiteX37" fmla="*/ 595809 w 3028217"/>
                  <a:gd name="connsiteY37" fmla="*/ 1447346 h 2962327"/>
                  <a:gd name="connsiteX38" fmla="*/ 588189 w 3028217"/>
                  <a:gd name="connsiteY38" fmla="*/ 1414961 h 2962327"/>
                  <a:gd name="connsiteX39" fmla="*/ 592475 w 3028217"/>
                  <a:gd name="connsiteY39" fmla="*/ 1413889 h 2962327"/>
                  <a:gd name="connsiteX40" fmla="*/ 2633206 w 3028217"/>
                  <a:gd name="connsiteY40" fmla="*/ 1174931 h 2962327"/>
                  <a:gd name="connsiteX41" fmla="*/ 2673211 w 3028217"/>
                  <a:gd name="connsiteY41" fmla="*/ 1180646 h 2962327"/>
                  <a:gd name="connsiteX42" fmla="*/ 2633206 w 3028217"/>
                  <a:gd name="connsiteY42" fmla="*/ 1174931 h 2962327"/>
                  <a:gd name="connsiteX43" fmla="*/ 2477948 w 3028217"/>
                  <a:gd name="connsiteY43" fmla="*/ 1095873 h 2962327"/>
                  <a:gd name="connsiteX44" fmla="*/ 2484616 w 3028217"/>
                  <a:gd name="connsiteY44" fmla="*/ 1110160 h 2962327"/>
                  <a:gd name="connsiteX45" fmla="*/ 2464613 w 3028217"/>
                  <a:gd name="connsiteY45" fmla="*/ 1135878 h 2962327"/>
                  <a:gd name="connsiteX46" fmla="*/ 2444611 w 3028217"/>
                  <a:gd name="connsiteY46" fmla="*/ 1144450 h 2962327"/>
                  <a:gd name="connsiteX47" fmla="*/ 2415083 w 3028217"/>
                  <a:gd name="connsiteY47" fmla="*/ 1119685 h 2962327"/>
                  <a:gd name="connsiteX48" fmla="*/ 2446516 w 3028217"/>
                  <a:gd name="connsiteY48" fmla="*/ 1114923 h 2962327"/>
                  <a:gd name="connsiteX49" fmla="*/ 2477948 w 3028217"/>
                  <a:gd name="connsiteY49" fmla="*/ 1095873 h 2962327"/>
                  <a:gd name="connsiteX50" fmla="*/ 2344599 w 3028217"/>
                  <a:gd name="connsiteY50" fmla="*/ 1039676 h 2962327"/>
                  <a:gd name="connsiteX51" fmla="*/ 2355076 w 3028217"/>
                  <a:gd name="connsiteY51" fmla="*/ 1066346 h 2962327"/>
                  <a:gd name="connsiteX52" fmla="*/ 2341741 w 3028217"/>
                  <a:gd name="connsiteY52" fmla="*/ 1092063 h 2962327"/>
                  <a:gd name="connsiteX53" fmla="*/ 2328406 w 3028217"/>
                  <a:gd name="connsiteY53" fmla="*/ 1065393 h 2962327"/>
                  <a:gd name="connsiteX54" fmla="*/ 2344599 w 3028217"/>
                  <a:gd name="connsiteY54" fmla="*/ 1039676 h 2962327"/>
                  <a:gd name="connsiteX55" fmla="*/ 699631 w 3028217"/>
                  <a:gd name="connsiteY55" fmla="*/ 966334 h 2962327"/>
                  <a:gd name="connsiteX56" fmla="*/ 616764 w 3028217"/>
                  <a:gd name="connsiteY56" fmla="*/ 992051 h 2962327"/>
                  <a:gd name="connsiteX57" fmla="*/ 699631 w 3028217"/>
                  <a:gd name="connsiteY57" fmla="*/ 966334 h 2962327"/>
                  <a:gd name="connsiteX58" fmla="*/ 2786559 w 3028217"/>
                  <a:gd name="connsiteY58" fmla="*/ 938711 h 2962327"/>
                  <a:gd name="connsiteX59" fmla="*/ 2814181 w 3028217"/>
                  <a:gd name="connsiteY59" fmla="*/ 938711 h 2962327"/>
                  <a:gd name="connsiteX60" fmla="*/ 2814181 w 3028217"/>
                  <a:gd name="connsiteY60" fmla="*/ 945378 h 2962327"/>
                  <a:gd name="connsiteX61" fmla="*/ 2786559 w 3028217"/>
                  <a:gd name="connsiteY61" fmla="*/ 938711 h 2962327"/>
                  <a:gd name="connsiteX62" fmla="*/ 737731 w 3028217"/>
                  <a:gd name="connsiteY62" fmla="*/ 935019 h 2962327"/>
                  <a:gd name="connsiteX63" fmla="*/ 702489 w 3028217"/>
                  <a:gd name="connsiteY63" fmla="*/ 951093 h 2962327"/>
                  <a:gd name="connsiteX64" fmla="*/ 770116 w 3028217"/>
                  <a:gd name="connsiteY64" fmla="*/ 936805 h 2962327"/>
                  <a:gd name="connsiteX65" fmla="*/ 737731 w 3028217"/>
                  <a:gd name="connsiteY65" fmla="*/ 935019 h 2962327"/>
                  <a:gd name="connsiteX66" fmla="*/ 619383 w 3028217"/>
                  <a:gd name="connsiteY66" fmla="*/ 880251 h 2962327"/>
                  <a:gd name="connsiteX67" fmla="*/ 608191 w 3028217"/>
                  <a:gd name="connsiteY67" fmla="*/ 882513 h 2962327"/>
                  <a:gd name="connsiteX68" fmla="*/ 541516 w 3028217"/>
                  <a:gd name="connsiteY68" fmla="*/ 968238 h 2962327"/>
                  <a:gd name="connsiteX69" fmla="*/ 558661 w 3028217"/>
                  <a:gd name="connsiteY69" fmla="*/ 975858 h 2962327"/>
                  <a:gd name="connsiteX70" fmla="*/ 578664 w 3028217"/>
                  <a:gd name="connsiteY70" fmla="*/ 949188 h 2962327"/>
                  <a:gd name="connsiteX71" fmla="*/ 623431 w 3028217"/>
                  <a:gd name="connsiteY71" fmla="*/ 890133 h 2962327"/>
                  <a:gd name="connsiteX72" fmla="*/ 619383 w 3028217"/>
                  <a:gd name="connsiteY72" fmla="*/ 880251 h 2962327"/>
                  <a:gd name="connsiteX73" fmla="*/ 659626 w 3028217"/>
                  <a:gd name="connsiteY73" fmla="*/ 872036 h 2962327"/>
                  <a:gd name="connsiteX74" fmla="*/ 647244 w 3028217"/>
                  <a:gd name="connsiteY74" fmla="*/ 879656 h 2962327"/>
                  <a:gd name="connsiteX75" fmla="*/ 657721 w 3028217"/>
                  <a:gd name="connsiteY75" fmla="*/ 950141 h 2962327"/>
                  <a:gd name="connsiteX76" fmla="*/ 683439 w 3028217"/>
                  <a:gd name="connsiteY76" fmla="*/ 913946 h 2962327"/>
                  <a:gd name="connsiteX77" fmla="*/ 711061 w 3028217"/>
                  <a:gd name="connsiteY77" fmla="*/ 910136 h 2962327"/>
                  <a:gd name="connsiteX78" fmla="*/ 709156 w 3028217"/>
                  <a:gd name="connsiteY78" fmla="*/ 891086 h 2962327"/>
                  <a:gd name="connsiteX79" fmla="*/ 659626 w 3028217"/>
                  <a:gd name="connsiteY79" fmla="*/ 872036 h 2962327"/>
                  <a:gd name="connsiteX80" fmla="*/ 620410 w 3028217"/>
                  <a:gd name="connsiteY80" fmla="*/ 803828 h 2962327"/>
                  <a:gd name="connsiteX81" fmla="*/ 603429 w 3028217"/>
                  <a:gd name="connsiteY81" fmla="*/ 807266 h 2962327"/>
                  <a:gd name="connsiteX82" fmla="*/ 532944 w 3028217"/>
                  <a:gd name="connsiteY82" fmla="*/ 841556 h 2962327"/>
                  <a:gd name="connsiteX83" fmla="*/ 541516 w 3028217"/>
                  <a:gd name="connsiteY83" fmla="*/ 855843 h 2962327"/>
                  <a:gd name="connsiteX84" fmla="*/ 602476 w 3028217"/>
                  <a:gd name="connsiteY84" fmla="*/ 859653 h 2962327"/>
                  <a:gd name="connsiteX85" fmla="*/ 652959 w 3028217"/>
                  <a:gd name="connsiteY85" fmla="*/ 835841 h 2962327"/>
                  <a:gd name="connsiteX86" fmla="*/ 620410 w 3028217"/>
                  <a:gd name="connsiteY86" fmla="*/ 803828 h 2962327"/>
                  <a:gd name="connsiteX87" fmla="*/ 2051228 w 3028217"/>
                  <a:gd name="connsiteY87" fmla="*/ 690108 h 2962327"/>
                  <a:gd name="connsiteX88" fmla="*/ 2074088 w 3028217"/>
                  <a:gd name="connsiteY88" fmla="*/ 722493 h 2962327"/>
                  <a:gd name="connsiteX89" fmla="*/ 2021701 w 3028217"/>
                  <a:gd name="connsiteY89" fmla="*/ 782500 h 2962327"/>
                  <a:gd name="connsiteX90" fmla="*/ 2000746 w 3028217"/>
                  <a:gd name="connsiteY90" fmla="*/ 772023 h 2962327"/>
                  <a:gd name="connsiteX91" fmla="*/ 2036941 w 3028217"/>
                  <a:gd name="connsiteY91" fmla="*/ 698680 h 2962327"/>
                  <a:gd name="connsiteX92" fmla="*/ 2051228 w 3028217"/>
                  <a:gd name="connsiteY92" fmla="*/ 690108 h 2962327"/>
                  <a:gd name="connsiteX93" fmla="*/ 2111236 w 3028217"/>
                  <a:gd name="connsiteY93" fmla="*/ 608669 h 2962327"/>
                  <a:gd name="connsiteX94" fmla="*/ 2113141 w 3028217"/>
                  <a:gd name="connsiteY94" fmla="*/ 623433 h 2962327"/>
                  <a:gd name="connsiteX95" fmla="*/ 2111236 w 3028217"/>
                  <a:gd name="connsiteY95" fmla="*/ 626290 h 2962327"/>
                  <a:gd name="connsiteX96" fmla="*/ 2159814 w 3028217"/>
                  <a:gd name="connsiteY96" fmla="*/ 711063 h 2962327"/>
                  <a:gd name="connsiteX97" fmla="*/ 2199819 w 3028217"/>
                  <a:gd name="connsiteY97" fmla="*/ 758688 h 2962327"/>
                  <a:gd name="connsiteX98" fmla="*/ 2176959 w 3028217"/>
                  <a:gd name="connsiteY98" fmla="*/ 800598 h 2962327"/>
                  <a:gd name="connsiteX99" fmla="*/ 2092186 w 3028217"/>
                  <a:gd name="connsiteY99" fmla="*/ 814885 h 2962327"/>
                  <a:gd name="connsiteX100" fmla="*/ 2092186 w 3028217"/>
                  <a:gd name="connsiteY100" fmla="*/ 777738 h 2962327"/>
                  <a:gd name="connsiteX101" fmla="*/ 2111236 w 3028217"/>
                  <a:gd name="connsiteY101" fmla="*/ 740590 h 2962327"/>
                  <a:gd name="connsiteX102" fmla="*/ 2110284 w 3028217"/>
                  <a:gd name="connsiteY102" fmla="*/ 710110 h 2962327"/>
                  <a:gd name="connsiteX103" fmla="*/ 2076946 w 3028217"/>
                  <a:gd name="connsiteY103" fmla="*/ 669153 h 2962327"/>
                  <a:gd name="connsiteX104" fmla="*/ 2097901 w 3028217"/>
                  <a:gd name="connsiteY104" fmla="*/ 611050 h 2962327"/>
                  <a:gd name="connsiteX105" fmla="*/ 2111236 w 3028217"/>
                  <a:gd name="connsiteY105" fmla="*/ 608669 h 2962327"/>
                  <a:gd name="connsiteX106" fmla="*/ 927279 w 3028217"/>
                  <a:gd name="connsiteY106" fmla="*/ 479605 h 2962327"/>
                  <a:gd name="connsiteX107" fmla="*/ 933946 w 3028217"/>
                  <a:gd name="connsiteY107" fmla="*/ 486273 h 2962327"/>
                  <a:gd name="connsiteX108" fmla="*/ 929184 w 3028217"/>
                  <a:gd name="connsiteY108" fmla="*/ 493893 h 2962327"/>
                  <a:gd name="connsiteX109" fmla="*/ 919659 w 3028217"/>
                  <a:gd name="connsiteY109" fmla="*/ 488178 h 2962327"/>
                  <a:gd name="connsiteX110" fmla="*/ 927279 w 3028217"/>
                  <a:gd name="connsiteY110" fmla="*/ 479605 h 2962327"/>
                  <a:gd name="connsiteX111" fmla="*/ 1938089 w 3028217"/>
                  <a:gd name="connsiteY111" fmla="*/ 417931 h 2962327"/>
                  <a:gd name="connsiteX112" fmla="*/ 1959789 w 3028217"/>
                  <a:gd name="connsiteY112" fmla="*/ 441505 h 2962327"/>
                  <a:gd name="connsiteX113" fmla="*/ 1940739 w 3028217"/>
                  <a:gd name="connsiteY113" fmla="*/ 466270 h 2962327"/>
                  <a:gd name="connsiteX114" fmla="*/ 1842631 w 3028217"/>
                  <a:gd name="connsiteY114" fmla="*/ 480558 h 2962327"/>
                  <a:gd name="connsiteX115" fmla="*/ 1832154 w 3028217"/>
                  <a:gd name="connsiteY115" fmla="*/ 458650 h 2962327"/>
                  <a:gd name="connsiteX116" fmla="*/ 1833106 w 3028217"/>
                  <a:gd name="connsiteY116" fmla="*/ 431980 h 2962327"/>
                  <a:gd name="connsiteX117" fmla="*/ 1845489 w 3028217"/>
                  <a:gd name="connsiteY117" fmla="*/ 423408 h 2962327"/>
                  <a:gd name="connsiteX118" fmla="*/ 1857871 w 3028217"/>
                  <a:gd name="connsiteY118" fmla="*/ 432933 h 2962327"/>
                  <a:gd name="connsiteX119" fmla="*/ 1926451 w 3028217"/>
                  <a:gd name="connsiteY119" fmla="*/ 418645 h 2962327"/>
                  <a:gd name="connsiteX120" fmla="*/ 1938089 w 3028217"/>
                  <a:gd name="connsiteY120" fmla="*/ 417931 h 2962327"/>
                  <a:gd name="connsiteX121" fmla="*/ 904419 w 3028217"/>
                  <a:gd name="connsiteY121" fmla="*/ 389118 h 2962327"/>
                  <a:gd name="connsiteX122" fmla="*/ 938709 w 3028217"/>
                  <a:gd name="connsiteY122" fmla="*/ 433886 h 2962327"/>
                  <a:gd name="connsiteX123" fmla="*/ 942519 w 3028217"/>
                  <a:gd name="connsiteY123" fmla="*/ 446268 h 2962327"/>
                  <a:gd name="connsiteX124" fmla="*/ 931089 w 3028217"/>
                  <a:gd name="connsiteY124" fmla="*/ 449125 h 2962327"/>
                  <a:gd name="connsiteX125" fmla="*/ 878701 w 3028217"/>
                  <a:gd name="connsiteY125" fmla="*/ 449125 h 2962327"/>
                  <a:gd name="connsiteX126" fmla="*/ 856794 w 3028217"/>
                  <a:gd name="connsiteY126" fmla="*/ 443411 h 2962327"/>
                  <a:gd name="connsiteX127" fmla="*/ 867271 w 3028217"/>
                  <a:gd name="connsiteY127" fmla="*/ 412930 h 2962327"/>
                  <a:gd name="connsiteX128" fmla="*/ 904419 w 3028217"/>
                  <a:gd name="connsiteY128" fmla="*/ 389118 h 2962327"/>
                  <a:gd name="connsiteX129" fmla="*/ 1062534 w 3028217"/>
                  <a:gd name="connsiteY129" fmla="*/ 340541 h 2962327"/>
                  <a:gd name="connsiteX130" fmla="*/ 1083489 w 3028217"/>
                  <a:gd name="connsiteY130" fmla="*/ 353876 h 2962327"/>
                  <a:gd name="connsiteX131" fmla="*/ 1053961 w 3028217"/>
                  <a:gd name="connsiteY131" fmla="*/ 360543 h 2962327"/>
                  <a:gd name="connsiteX132" fmla="*/ 1062534 w 3028217"/>
                  <a:gd name="connsiteY132" fmla="*/ 340541 h 2962327"/>
                  <a:gd name="connsiteX133" fmla="*/ 2471113 w 3028217"/>
                  <a:gd name="connsiteY133" fmla="*/ 336025 h 2962327"/>
                  <a:gd name="connsiteX134" fmla="*/ 2521763 w 3028217"/>
                  <a:gd name="connsiteY134" fmla="*/ 370068 h 2962327"/>
                  <a:gd name="connsiteX135" fmla="*/ 2848471 w 3028217"/>
                  <a:gd name="connsiteY135" fmla="*/ 785358 h 2962327"/>
                  <a:gd name="connsiteX136" fmla="*/ 2920861 w 3028217"/>
                  <a:gd name="connsiteY136" fmla="*/ 940616 h 2962327"/>
                  <a:gd name="connsiteX137" fmla="*/ 2926576 w 3028217"/>
                  <a:gd name="connsiteY137" fmla="*/ 977763 h 2962327"/>
                  <a:gd name="connsiteX138" fmla="*/ 2847518 w 3028217"/>
                  <a:gd name="connsiteY138" fmla="*/ 938711 h 2962327"/>
                  <a:gd name="connsiteX139" fmla="*/ 2864663 w 3028217"/>
                  <a:gd name="connsiteY139" fmla="*/ 890133 h 2962327"/>
                  <a:gd name="connsiteX140" fmla="*/ 2810371 w 3028217"/>
                  <a:gd name="connsiteY140" fmla="*/ 908231 h 2962327"/>
                  <a:gd name="connsiteX141" fmla="*/ 2757031 w 3028217"/>
                  <a:gd name="connsiteY141" fmla="*/ 904421 h 2962327"/>
                  <a:gd name="connsiteX142" fmla="*/ 2728456 w 3028217"/>
                  <a:gd name="connsiteY142" fmla="*/ 916803 h 2962327"/>
                  <a:gd name="connsiteX143" fmla="*/ 2707501 w 3028217"/>
                  <a:gd name="connsiteY143" fmla="*/ 971096 h 2962327"/>
                  <a:gd name="connsiteX144" fmla="*/ 2706548 w 3028217"/>
                  <a:gd name="connsiteY144" fmla="*/ 1011101 h 2962327"/>
                  <a:gd name="connsiteX145" fmla="*/ 2712263 w 3028217"/>
                  <a:gd name="connsiteY145" fmla="*/ 1044438 h 2962327"/>
                  <a:gd name="connsiteX146" fmla="*/ 2750438 w 3028217"/>
                  <a:gd name="connsiteY146" fmla="*/ 1026892 h 2962327"/>
                  <a:gd name="connsiteX147" fmla="*/ 2757317 w 3028217"/>
                  <a:gd name="connsiteY147" fmla="*/ 1029909 h 2962327"/>
                  <a:gd name="connsiteX148" fmla="*/ 2760842 w 3028217"/>
                  <a:gd name="connsiteY148" fmla="*/ 1028246 h 2962327"/>
                  <a:gd name="connsiteX149" fmla="*/ 2785607 w 3028217"/>
                  <a:gd name="connsiteY149" fmla="*/ 1010148 h 2962327"/>
                  <a:gd name="connsiteX150" fmla="*/ 2804538 w 3028217"/>
                  <a:gd name="connsiteY150" fmla="*/ 1006457 h 2962327"/>
                  <a:gd name="connsiteX151" fmla="*/ 2822755 w 3028217"/>
                  <a:gd name="connsiteY151" fmla="*/ 1009196 h 2962327"/>
                  <a:gd name="connsiteX152" fmla="*/ 2938959 w 3028217"/>
                  <a:gd name="connsiteY152" fmla="*/ 1031103 h 2962327"/>
                  <a:gd name="connsiteX153" fmla="*/ 2959915 w 3028217"/>
                  <a:gd name="connsiteY153" fmla="*/ 1058726 h 2962327"/>
                  <a:gd name="connsiteX154" fmla="*/ 3021827 w 3028217"/>
                  <a:gd name="connsiteY154" fmla="*/ 1368288 h 2962327"/>
                  <a:gd name="connsiteX155" fmla="*/ 3027542 w 3028217"/>
                  <a:gd name="connsiteY155" fmla="*/ 1562598 h 2962327"/>
                  <a:gd name="connsiteX156" fmla="*/ 3020874 w 3028217"/>
                  <a:gd name="connsiteY156" fmla="*/ 1594983 h 2962327"/>
                  <a:gd name="connsiteX157" fmla="*/ 2958009 w 3028217"/>
                  <a:gd name="connsiteY157" fmla="*/ 1512116 h 2962327"/>
                  <a:gd name="connsiteX158" fmla="*/ 2918005 w 3028217"/>
                  <a:gd name="connsiteY158" fmla="*/ 1446393 h 2962327"/>
                  <a:gd name="connsiteX159" fmla="*/ 2860855 w 3028217"/>
                  <a:gd name="connsiteY159" fmla="*/ 1371146 h 2962327"/>
                  <a:gd name="connsiteX160" fmla="*/ 2831327 w 3028217"/>
                  <a:gd name="connsiteY160" fmla="*/ 1343523 h 2962327"/>
                  <a:gd name="connsiteX161" fmla="*/ 2856092 w 3028217"/>
                  <a:gd name="connsiteY161" fmla="*/ 1380671 h 2962327"/>
                  <a:gd name="connsiteX162" fmla="*/ 2930387 w 3028217"/>
                  <a:gd name="connsiteY162" fmla="*/ 1514021 h 2962327"/>
                  <a:gd name="connsiteX163" fmla="*/ 2939912 w 3028217"/>
                  <a:gd name="connsiteY163" fmla="*/ 1546406 h 2962327"/>
                  <a:gd name="connsiteX164" fmla="*/ 2962772 w 3028217"/>
                  <a:gd name="connsiteY164" fmla="*/ 1597841 h 2962327"/>
                  <a:gd name="connsiteX165" fmla="*/ 2999919 w 3028217"/>
                  <a:gd name="connsiteY165" fmla="*/ 1683566 h 2962327"/>
                  <a:gd name="connsiteX166" fmla="*/ 3012302 w 3028217"/>
                  <a:gd name="connsiteY166" fmla="*/ 1740716 h 2962327"/>
                  <a:gd name="connsiteX167" fmla="*/ 2886572 w 3028217"/>
                  <a:gd name="connsiteY167" fmla="*/ 2158864 h 2962327"/>
                  <a:gd name="connsiteX168" fmla="*/ 2841805 w 3028217"/>
                  <a:gd name="connsiteY168" fmla="*/ 2246493 h 2962327"/>
                  <a:gd name="connsiteX169" fmla="*/ 2821802 w 3028217"/>
                  <a:gd name="connsiteY169" fmla="*/ 2266496 h 2962327"/>
                  <a:gd name="connsiteX170" fmla="*/ 2808467 w 3028217"/>
                  <a:gd name="connsiteY170" fmla="*/ 2240778 h 2962327"/>
                  <a:gd name="connsiteX171" fmla="*/ 2785607 w 3028217"/>
                  <a:gd name="connsiteY171" fmla="*/ 2172198 h 2962327"/>
                  <a:gd name="connsiteX172" fmla="*/ 2805609 w 3028217"/>
                  <a:gd name="connsiteY172" fmla="*/ 2234111 h 2962327"/>
                  <a:gd name="connsiteX173" fmla="*/ 2821802 w 3028217"/>
                  <a:gd name="connsiteY173" fmla="*/ 2273164 h 2962327"/>
                  <a:gd name="connsiteX174" fmla="*/ 2708455 w 3028217"/>
                  <a:gd name="connsiteY174" fmla="*/ 2451281 h 2962327"/>
                  <a:gd name="connsiteX175" fmla="*/ 2551292 w 3028217"/>
                  <a:gd name="connsiteY175" fmla="*/ 2622731 h 2962327"/>
                  <a:gd name="connsiteX176" fmla="*/ 2476997 w 3028217"/>
                  <a:gd name="connsiteY176" fmla="*/ 2687501 h 2962327"/>
                  <a:gd name="connsiteX177" fmla="*/ 2463662 w 3028217"/>
                  <a:gd name="connsiteY177" fmla="*/ 2655116 h 2962327"/>
                  <a:gd name="connsiteX178" fmla="*/ 2425562 w 3028217"/>
                  <a:gd name="connsiteY178" fmla="*/ 2533196 h 2962327"/>
                  <a:gd name="connsiteX179" fmla="*/ 2439849 w 3028217"/>
                  <a:gd name="connsiteY179" fmla="*/ 2375081 h 2962327"/>
                  <a:gd name="connsiteX180" fmla="*/ 2449374 w 3028217"/>
                  <a:gd name="connsiteY180" fmla="*/ 2301739 h 2962327"/>
                  <a:gd name="connsiteX181" fmla="*/ 2430324 w 3028217"/>
                  <a:gd name="connsiteY181" fmla="*/ 2210298 h 2962327"/>
                  <a:gd name="connsiteX182" fmla="*/ 2396987 w 3028217"/>
                  <a:gd name="connsiteY182" fmla="*/ 2144576 h 2962327"/>
                  <a:gd name="connsiteX183" fmla="*/ 2370317 w 3028217"/>
                  <a:gd name="connsiteY183" fmla="*/ 2012178 h 2962327"/>
                  <a:gd name="connsiteX184" fmla="*/ 2374127 w 3028217"/>
                  <a:gd name="connsiteY184" fmla="*/ 1992176 h 2962327"/>
                  <a:gd name="connsiteX185" fmla="*/ 2319834 w 3028217"/>
                  <a:gd name="connsiteY185" fmla="*/ 1944551 h 2962327"/>
                  <a:gd name="connsiteX186" fmla="*/ 2282687 w 3028217"/>
                  <a:gd name="connsiteY186" fmla="*/ 1931216 h 2962327"/>
                  <a:gd name="connsiteX187" fmla="*/ 2200772 w 3028217"/>
                  <a:gd name="connsiteY187" fmla="*/ 1905498 h 2962327"/>
                  <a:gd name="connsiteX188" fmla="*/ 2157909 w 3028217"/>
                  <a:gd name="connsiteY188" fmla="*/ 1926453 h 2962327"/>
                  <a:gd name="connsiteX189" fmla="*/ 2106474 w 3028217"/>
                  <a:gd name="connsiteY189" fmla="*/ 1931216 h 2962327"/>
                  <a:gd name="connsiteX190" fmla="*/ 2040752 w 3028217"/>
                  <a:gd name="connsiteY190" fmla="*/ 1937883 h 2962327"/>
                  <a:gd name="connsiteX191" fmla="*/ 1974077 w 3028217"/>
                  <a:gd name="connsiteY191" fmla="*/ 1924548 h 2962327"/>
                  <a:gd name="connsiteX192" fmla="*/ 1919784 w 3028217"/>
                  <a:gd name="connsiteY192" fmla="*/ 1877876 h 2962327"/>
                  <a:gd name="connsiteX193" fmla="*/ 1896924 w 3028217"/>
                  <a:gd name="connsiteY193" fmla="*/ 1849301 h 2962327"/>
                  <a:gd name="connsiteX194" fmla="*/ 1839774 w 3028217"/>
                  <a:gd name="connsiteY194" fmla="*/ 1762623 h 2962327"/>
                  <a:gd name="connsiteX195" fmla="*/ 1822629 w 3028217"/>
                  <a:gd name="connsiteY195" fmla="*/ 1676898 h 2962327"/>
                  <a:gd name="connsiteX196" fmla="*/ 1829297 w 3028217"/>
                  <a:gd name="connsiteY196" fmla="*/ 1537833 h 2962327"/>
                  <a:gd name="connsiteX197" fmla="*/ 1828344 w 3028217"/>
                  <a:gd name="connsiteY197" fmla="*/ 1514973 h 2962327"/>
                  <a:gd name="connsiteX198" fmla="*/ 1909307 w 3028217"/>
                  <a:gd name="connsiteY198" fmla="*/ 1373051 h 2962327"/>
                  <a:gd name="connsiteX199" fmla="*/ 1929309 w 3028217"/>
                  <a:gd name="connsiteY199" fmla="*/ 1361621 h 2962327"/>
                  <a:gd name="connsiteX200" fmla="*/ 1977887 w 3028217"/>
                  <a:gd name="connsiteY200" fmla="*/ 1293041 h 2962327"/>
                  <a:gd name="connsiteX201" fmla="*/ 2019797 w 3028217"/>
                  <a:gd name="connsiteY201" fmla="*/ 1227318 h 2962327"/>
                  <a:gd name="connsiteX202" fmla="*/ 2051229 w 3028217"/>
                  <a:gd name="connsiteY202" fmla="*/ 1178741 h 2962327"/>
                  <a:gd name="connsiteX203" fmla="*/ 2083614 w 3028217"/>
                  <a:gd name="connsiteY203" fmla="*/ 1172073 h 2962327"/>
                  <a:gd name="connsiteX204" fmla="*/ 2161719 w 3028217"/>
                  <a:gd name="connsiteY204" fmla="*/ 1162548 h 2962327"/>
                  <a:gd name="connsiteX205" fmla="*/ 2266494 w 3028217"/>
                  <a:gd name="connsiteY205" fmla="*/ 1136831 h 2962327"/>
                  <a:gd name="connsiteX206" fmla="*/ 2331264 w 3028217"/>
                  <a:gd name="connsiteY206" fmla="*/ 1133021 h 2962327"/>
                  <a:gd name="connsiteX207" fmla="*/ 2387462 w 3028217"/>
                  <a:gd name="connsiteY207" fmla="*/ 1197791 h 2962327"/>
                  <a:gd name="connsiteX208" fmla="*/ 2400797 w 3028217"/>
                  <a:gd name="connsiteY208" fmla="*/ 1229223 h 2962327"/>
                  <a:gd name="connsiteX209" fmla="*/ 2517002 w 3028217"/>
                  <a:gd name="connsiteY209" fmla="*/ 1283516 h 2962327"/>
                  <a:gd name="connsiteX210" fmla="*/ 2556055 w 3028217"/>
                  <a:gd name="connsiteY210" fmla="*/ 1266371 h 2962327"/>
                  <a:gd name="connsiteX211" fmla="*/ 2617967 w 3028217"/>
                  <a:gd name="connsiteY211" fmla="*/ 1241606 h 2962327"/>
                  <a:gd name="connsiteX212" fmla="*/ 2701787 w 3028217"/>
                  <a:gd name="connsiteY212" fmla="*/ 1271133 h 2962327"/>
                  <a:gd name="connsiteX213" fmla="*/ 2823707 w 3028217"/>
                  <a:gd name="connsiteY213" fmla="*/ 1270181 h 2962327"/>
                  <a:gd name="connsiteX214" fmla="*/ 2842757 w 3028217"/>
                  <a:gd name="connsiteY214" fmla="*/ 1253988 h 2962327"/>
                  <a:gd name="connsiteX215" fmla="*/ 2857997 w 3028217"/>
                  <a:gd name="connsiteY215" fmla="*/ 1191123 h 2962327"/>
                  <a:gd name="connsiteX216" fmla="*/ 2824659 w 3028217"/>
                  <a:gd name="connsiteY216" fmla="*/ 1163501 h 2962327"/>
                  <a:gd name="connsiteX217" fmla="*/ 2781797 w 3028217"/>
                  <a:gd name="connsiteY217" fmla="*/ 1153023 h 2962327"/>
                  <a:gd name="connsiteX218" fmla="*/ 2778142 w 3028217"/>
                  <a:gd name="connsiteY218" fmla="*/ 1149005 h 2962327"/>
                  <a:gd name="connsiteX219" fmla="*/ 2758579 w 3028217"/>
                  <a:gd name="connsiteY219" fmla="*/ 1157637 h 2962327"/>
                  <a:gd name="connsiteX220" fmla="*/ 2684641 w 3028217"/>
                  <a:gd name="connsiteY220" fmla="*/ 1122543 h 2962327"/>
                  <a:gd name="connsiteX221" fmla="*/ 2664638 w 3028217"/>
                  <a:gd name="connsiteY221" fmla="*/ 1083491 h 2962327"/>
                  <a:gd name="connsiteX222" fmla="*/ 2646541 w 3028217"/>
                  <a:gd name="connsiteY222" fmla="*/ 1054916 h 2962327"/>
                  <a:gd name="connsiteX223" fmla="*/ 2610346 w 3028217"/>
                  <a:gd name="connsiteY223" fmla="*/ 1080633 h 2962327"/>
                  <a:gd name="connsiteX224" fmla="*/ 2609202 w 3028217"/>
                  <a:gd name="connsiteY224" fmla="*/ 1082346 h 2962327"/>
                  <a:gd name="connsiteX225" fmla="*/ 2613204 w 3028217"/>
                  <a:gd name="connsiteY225" fmla="*/ 1086348 h 2962327"/>
                  <a:gd name="connsiteX226" fmla="*/ 2632254 w 3028217"/>
                  <a:gd name="connsiteY226" fmla="*/ 1108255 h 2962327"/>
                  <a:gd name="connsiteX227" fmla="*/ 2609394 w 3028217"/>
                  <a:gd name="connsiteY227" fmla="*/ 1145403 h 2962327"/>
                  <a:gd name="connsiteX228" fmla="*/ 2584629 w 3028217"/>
                  <a:gd name="connsiteY228" fmla="*/ 1132068 h 2962327"/>
                  <a:gd name="connsiteX229" fmla="*/ 2566055 w 3028217"/>
                  <a:gd name="connsiteY229" fmla="*/ 1095397 h 2962327"/>
                  <a:gd name="connsiteX230" fmla="*/ 2558490 w 3028217"/>
                  <a:gd name="connsiteY230" fmla="*/ 1083461 h 2962327"/>
                  <a:gd name="connsiteX231" fmla="*/ 2545576 w 3028217"/>
                  <a:gd name="connsiteY231" fmla="*/ 1071108 h 2962327"/>
                  <a:gd name="connsiteX232" fmla="*/ 2536051 w 3028217"/>
                  <a:gd name="connsiteY232" fmla="*/ 1061583 h 2962327"/>
                  <a:gd name="connsiteX233" fmla="*/ 2429371 w 3028217"/>
                  <a:gd name="connsiteY233" fmla="*/ 952046 h 2962327"/>
                  <a:gd name="connsiteX234" fmla="*/ 2417941 w 3028217"/>
                  <a:gd name="connsiteY234" fmla="*/ 944426 h 2962327"/>
                  <a:gd name="connsiteX235" fmla="*/ 2407463 w 3028217"/>
                  <a:gd name="connsiteY235" fmla="*/ 947283 h 2962327"/>
                  <a:gd name="connsiteX236" fmla="*/ 2469376 w 3028217"/>
                  <a:gd name="connsiteY236" fmla="*/ 1014911 h 2962327"/>
                  <a:gd name="connsiteX237" fmla="*/ 2509381 w 3028217"/>
                  <a:gd name="connsiteY237" fmla="*/ 1044438 h 2962327"/>
                  <a:gd name="connsiteX238" fmla="*/ 2504618 w 3028217"/>
                  <a:gd name="connsiteY238" fmla="*/ 1057773 h 2962327"/>
                  <a:gd name="connsiteX239" fmla="*/ 2488426 w 3028217"/>
                  <a:gd name="connsiteY239" fmla="*/ 1077776 h 2962327"/>
                  <a:gd name="connsiteX240" fmla="*/ 2476996 w 3028217"/>
                  <a:gd name="connsiteY240" fmla="*/ 1084443 h 2962327"/>
                  <a:gd name="connsiteX241" fmla="*/ 2356028 w 3028217"/>
                  <a:gd name="connsiteY241" fmla="*/ 985383 h 2962327"/>
                  <a:gd name="connsiteX242" fmla="*/ 2317928 w 3028217"/>
                  <a:gd name="connsiteY242" fmla="*/ 978716 h 2962327"/>
                  <a:gd name="connsiteX243" fmla="*/ 2295068 w 3028217"/>
                  <a:gd name="connsiteY243" fmla="*/ 993003 h 2962327"/>
                  <a:gd name="connsiteX244" fmla="*/ 2196008 w 3028217"/>
                  <a:gd name="connsiteY244" fmla="*/ 1057773 h 2962327"/>
                  <a:gd name="connsiteX245" fmla="*/ 2181721 w 3028217"/>
                  <a:gd name="connsiteY245" fmla="*/ 1087301 h 2962327"/>
                  <a:gd name="connsiteX246" fmla="*/ 2105521 w 3028217"/>
                  <a:gd name="connsiteY246" fmla="*/ 1157786 h 2962327"/>
                  <a:gd name="connsiteX247" fmla="*/ 2053133 w 3028217"/>
                  <a:gd name="connsiteY247" fmla="*/ 1155881 h 2962327"/>
                  <a:gd name="connsiteX248" fmla="*/ 2036941 w 3028217"/>
                  <a:gd name="connsiteY248" fmla="*/ 1136831 h 2962327"/>
                  <a:gd name="connsiteX249" fmla="*/ 2008366 w 3028217"/>
                  <a:gd name="connsiteY249" fmla="*/ 1131116 h 2962327"/>
                  <a:gd name="connsiteX250" fmla="*/ 2001698 w 3028217"/>
                  <a:gd name="connsiteY250" fmla="*/ 1074918 h 2962327"/>
                  <a:gd name="connsiteX251" fmla="*/ 2008366 w 3028217"/>
                  <a:gd name="connsiteY251" fmla="*/ 1001576 h 2962327"/>
                  <a:gd name="connsiteX252" fmla="*/ 2035988 w 3028217"/>
                  <a:gd name="connsiteY252" fmla="*/ 977763 h 2962327"/>
                  <a:gd name="connsiteX253" fmla="*/ 2107426 w 3028217"/>
                  <a:gd name="connsiteY253" fmla="*/ 983478 h 2962327"/>
                  <a:gd name="connsiteX254" fmla="*/ 2148383 w 3028217"/>
                  <a:gd name="connsiteY254" fmla="*/ 975858 h 2962327"/>
                  <a:gd name="connsiteX255" fmla="*/ 2150288 w 3028217"/>
                  <a:gd name="connsiteY255" fmla="*/ 913946 h 2962327"/>
                  <a:gd name="connsiteX256" fmla="*/ 2112188 w 3028217"/>
                  <a:gd name="connsiteY256" fmla="*/ 876798 h 2962327"/>
                  <a:gd name="connsiteX257" fmla="*/ 2096948 w 3028217"/>
                  <a:gd name="connsiteY257" fmla="*/ 862511 h 2962327"/>
                  <a:gd name="connsiteX258" fmla="*/ 2118856 w 3028217"/>
                  <a:gd name="connsiteY258" fmla="*/ 849176 h 2962327"/>
                  <a:gd name="connsiteX259" fmla="*/ 2206486 w 3028217"/>
                  <a:gd name="connsiteY259" fmla="*/ 810123 h 2962327"/>
                  <a:gd name="connsiteX260" fmla="*/ 2308403 w 3028217"/>
                  <a:gd name="connsiteY260" fmla="*/ 731066 h 2962327"/>
                  <a:gd name="connsiteX261" fmla="*/ 2321738 w 3028217"/>
                  <a:gd name="connsiteY261" fmla="*/ 708206 h 2962327"/>
                  <a:gd name="connsiteX262" fmla="*/ 2311261 w 3028217"/>
                  <a:gd name="connsiteY262" fmla="*/ 679631 h 2962327"/>
                  <a:gd name="connsiteX263" fmla="*/ 2320786 w 3028217"/>
                  <a:gd name="connsiteY263" fmla="*/ 643436 h 2962327"/>
                  <a:gd name="connsiteX264" fmla="*/ 2338883 w 3028217"/>
                  <a:gd name="connsiteY264" fmla="*/ 638673 h 2962327"/>
                  <a:gd name="connsiteX265" fmla="*/ 2343646 w 3028217"/>
                  <a:gd name="connsiteY265" fmla="*/ 675821 h 2962327"/>
                  <a:gd name="connsiteX266" fmla="*/ 2348408 w 3028217"/>
                  <a:gd name="connsiteY266" fmla="*/ 699633 h 2962327"/>
                  <a:gd name="connsiteX267" fmla="*/ 2376031 w 3028217"/>
                  <a:gd name="connsiteY267" fmla="*/ 706301 h 2962327"/>
                  <a:gd name="connsiteX268" fmla="*/ 2385556 w 3028217"/>
                  <a:gd name="connsiteY268" fmla="*/ 704396 h 2962327"/>
                  <a:gd name="connsiteX269" fmla="*/ 2454136 w 3028217"/>
                  <a:gd name="connsiteY269" fmla="*/ 698681 h 2962327"/>
                  <a:gd name="connsiteX270" fmla="*/ 2476996 w 3028217"/>
                  <a:gd name="connsiteY270" fmla="*/ 692013 h 2962327"/>
                  <a:gd name="connsiteX271" fmla="*/ 2517953 w 3028217"/>
                  <a:gd name="connsiteY271" fmla="*/ 648198 h 2962327"/>
                  <a:gd name="connsiteX272" fmla="*/ 2563673 w 3028217"/>
                  <a:gd name="connsiteY272" fmla="*/ 626291 h 2962327"/>
                  <a:gd name="connsiteX273" fmla="*/ 2554148 w 3028217"/>
                  <a:gd name="connsiteY273" fmla="*/ 585333 h 2962327"/>
                  <a:gd name="connsiteX274" fmla="*/ 2572928 w 3028217"/>
                  <a:gd name="connsiteY274" fmla="*/ 573708 h 2962327"/>
                  <a:gd name="connsiteX275" fmla="*/ 2586098 w 3028217"/>
                  <a:gd name="connsiteY275" fmla="*/ 571735 h 2962327"/>
                  <a:gd name="connsiteX276" fmla="*/ 2586726 w 3028217"/>
                  <a:gd name="connsiteY276" fmla="*/ 571671 h 2962327"/>
                  <a:gd name="connsiteX277" fmla="*/ 2624633 w 3028217"/>
                  <a:gd name="connsiteY277" fmla="*/ 568188 h 2962327"/>
                  <a:gd name="connsiteX278" fmla="*/ 2630348 w 3028217"/>
                  <a:gd name="connsiteY278" fmla="*/ 563426 h 2962327"/>
                  <a:gd name="connsiteX279" fmla="*/ 2633206 w 3028217"/>
                  <a:gd name="connsiteY279" fmla="*/ 563426 h 2962327"/>
                  <a:gd name="connsiteX280" fmla="*/ 2626538 w 3028217"/>
                  <a:gd name="connsiteY280" fmla="*/ 563426 h 2962327"/>
                  <a:gd name="connsiteX281" fmla="*/ 2593082 w 3028217"/>
                  <a:gd name="connsiteY281" fmla="*/ 570689 h 2962327"/>
                  <a:gd name="connsiteX282" fmla="*/ 2586098 w 3028217"/>
                  <a:gd name="connsiteY282" fmla="*/ 571735 h 2962327"/>
                  <a:gd name="connsiteX283" fmla="*/ 2574151 w 3028217"/>
                  <a:gd name="connsiteY283" fmla="*/ 572951 h 2962327"/>
                  <a:gd name="connsiteX284" fmla="*/ 2572928 w 3028217"/>
                  <a:gd name="connsiteY284" fmla="*/ 573708 h 2962327"/>
                  <a:gd name="connsiteX285" fmla="*/ 2558911 w 3028217"/>
                  <a:gd name="connsiteY285" fmla="*/ 575808 h 2962327"/>
                  <a:gd name="connsiteX286" fmla="*/ 2506523 w 3028217"/>
                  <a:gd name="connsiteY286" fmla="*/ 541518 h 2962327"/>
                  <a:gd name="connsiteX287" fmla="*/ 2512238 w 3028217"/>
                  <a:gd name="connsiteY287" fmla="*/ 480558 h 2962327"/>
                  <a:gd name="connsiteX288" fmla="*/ 2533193 w 3028217"/>
                  <a:gd name="connsiteY288" fmla="*/ 458651 h 2962327"/>
                  <a:gd name="connsiteX289" fmla="*/ 2534146 w 3028217"/>
                  <a:gd name="connsiteY289" fmla="*/ 440553 h 2962327"/>
                  <a:gd name="connsiteX290" fmla="*/ 2513191 w 3028217"/>
                  <a:gd name="connsiteY290" fmla="*/ 445316 h 2962327"/>
                  <a:gd name="connsiteX291" fmla="*/ 2464613 w 3028217"/>
                  <a:gd name="connsiteY291" fmla="*/ 509133 h 2962327"/>
                  <a:gd name="connsiteX292" fmla="*/ 2467471 w 3028217"/>
                  <a:gd name="connsiteY292" fmla="*/ 551996 h 2962327"/>
                  <a:gd name="connsiteX293" fmla="*/ 2468423 w 3028217"/>
                  <a:gd name="connsiteY293" fmla="*/ 597716 h 2962327"/>
                  <a:gd name="connsiteX294" fmla="*/ 2453183 w 3028217"/>
                  <a:gd name="connsiteY294" fmla="*/ 638673 h 2962327"/>
                  <a:gd name="connsiteX295" fmla="*/ 2423656 w 3028217"/>
                  <a:gd name="connsiteY295" fmla="*/ 676773 h 2962327"/>
                  <a:gd name="connsiteX296" fmla="*/ 2389366 w 3028217"/>
                  <a:gd name="connsiteY296" fmla="*/ 683441 h 2962327"/>
                  <a:gd name="connsiteX297" fmla="*/ 2383651 w 3028217"/>
                  <a:gd name="connsiteY297" fmla="*/ 659628 h 2962327"/>
                  <a:gd name="connsiteX298" fmla="*/ 2367458 w 3028217"/>
                  <a:gd name="connsiteY298" fmla="*/ 627243 h 2962327"/>
                  <a:gd name="connsiteX299" fmla="*/ 2308403 w 3028217"/>
                  <a:gd name="connsiteY299" fmla="*/ 612003 h 2962327"/>
                  <a:gd name="connsiteX300" fmla="*/ 2270303 w 3028217"/>
                  <a:gd name="connsiteY300" fmla="*/ 571046 h 2962327"/>
                  <a:gd name="connsiteX301" fmla="*/ 2260778 w 3028217"/>
                  <a:gd name="connsiteY301" fmla="*/ 543423 h 2962327"/>
                  <a:gd name="connsiteX302" fmla="*/ 2259826 w 3028217"/>
                  <a:gd name="connsiteY302" fmla="*/ 522468 h 2962327"/>
                  <a:gd name="connsiteX303" fmla="*/ 2390318 w 3028217"/>
                  <a:gd name="connsiteY303" fmla="*/ 385308 h 2962327"/>
                  <a:gd name="connsiteX304" fmla="*/ 2416988 w 3028217"/>
                  <a:gd name="connsiteY304" fmla="*/ 357686 h 2962327"/>
                  <a:gd name="connsiteX305" fmla="*/ 2417941 w 3028217"/>
                  <a:gd name="connsiteY305" fmla="*/ 351971 h 2962327"/>
                  <a:gd name="connsiteX306" fmla="*/ 2424608 w 3028217"/>
                  <a:gd name="connsiteY306" fmla="*/ 353876 h 2962327"/>
                  <a:gd name="connsiteX307" fmla="*/ 2452245 w 3028217"/>
                  <a:gd name="connsiteY307" fmla="*/ 336582 h 2962327"/>
                  <a:gd name="connsiteX308" fmla="*/ 2471113 w 3028217"/>
                  <a:gd name="connsiteY308" fmla="*/ 336025 h 2962327"/>
                  <a:gd name="connsiteX309" fmla="*/ 761544 w 3028217"/>
                  <a:gd name="connsiteY309" fmla="*/ 194808 h 2962327"/>
                  <a:gd name="connsiteX310" fmla="*/ 773926 w 3028217"/>
                  <a:gd name="connsiteY310" fmla="*/ 216716 h 2962327"/>
                  <a:gd name="connsiteX311" fmla="*/ 773926 w 3028217"/>
                  <a:gd name="connsiteY311" fmla="*/ 278628 h 2962327"/>
                  <a:gd name="connsiteX312" fmla="*/ 687249 w 3028217"/>
                  <a:gd name="connsiteY312" fmla="*/ 293868 h 2962327"/>
                  <a:gd name="connsiteX313" fmla="*/ 671056 w 3028217"/>
                  <a:gd name="connsiteY313" fmla="*/ 292916 h 2962327"/>
                  <a:gd name="connsiteX314" fmla="*/ 640576 w 3028217"/>
                  <a:gd name="connsiteY314" fmla="*/ 298631 h 2962327"/>
                  <a:gd name="connsiteX315" fmla="*/ 603429 w 3028217"/>
                  <a:gd name="connsiteY315" fmla="*/ 291011 h 2962327"/>
                  <a:gd name="connsiteX316" fmla="*/ 715824 w 3028217"/>
                  <a:gd name="connsiteY316" fmla="*/ 211953 h 2962327"/>
                  <a:gd name="connsiteX317" fmla="*/ 727254 w 3028217"/>
                  <a:gd name="connsiteY317" fmla="*/ 215763 h 2962327"/>
                  <a:gd name="connsiteX318" fmla="*/ 761544 w 3028217"/>
                  <a:gd name="connsiteY318" fmla="*/ 194808 h 2962327"/>
                  <a:gd name="connsiteX319" fmla="*/ 873343 w 3028217"/>
                  <a:gd name="connsiteY319" fmla="*/ 184331 h 2962327"/>
                  <a:gd name="connsiteX320" fmla="*/ 891083 w 3028217"/>
                  <a:gd name="connsiteY320" fmla="*/ 191951 h 2962327"/>
                  <a:gd name="connsiteX321" fmla="*/ 888226 w 3028217"/>
                  <a:gd name="connsiteY321" fmla="*/ 217668 h 2962327"/>
                  <a:gd name="connsiteX322" fmla="*/ 879241 w 3028217"/>
                  <a:gd name="connsiteY322" fmla="*/ 234820 h 2962327"/>
                  <a:gd name="connsiteX323" fmla="*/ 895370 w 3028217"/>
                  <a:gd name="connsiteY323" fmla="*/ 235036 h 2962327"/>
                  <a:gd name="connsiteX324" fmla="*/ 899656 w 3028217"/>
                  <a:gd name="connsiteY324" fmla="*/ 266246 h 2962327"/>
                  <a:gd name="connsiteX325" fmla="*/ 892988 w 3028217"/>
                  <a:gd name="connsiteY325" fmla="*/ 303393 h 2962327"/>
                  <a:gd name="connsiteX326" fmla="*/ 905371 w 3028217"/>
                  <a:gd name="connsiteY326" fmla="*/ 303393 h 2962327"/>
                  <a:gd name="connsiteX327" fmla="*/ 915848 w 3028217"/>
                  <a:gd name="connsiteY327" fmla="*/ 337683 h 2962327"/>
                  <a:gd name="connsiteX328" fmla="*/ 946328 w 3028217"/>
                  <a:gd name="connsiteY328" fmla="*/ 324348 h 2962327"/>
                  <a:gd name="connsiteX329" fmla="*/ 973409 w 3028217"/>
                  <a:gd name="connsiteY329" fmla="*/ 303804 h 2962327"/>
                  <a:gd name="connsiteX330" fmla="*/ 975260 w 3028217"/>
                  <a:gd name="connsiteY330" fmla="*/ 292796 h 2962327"/>
                  <a:gd name="connsiteX331" fmla="*/ 965378 w 3028217"/>
                  <a:gd name="connsiteY331" fmla="*/ 281485 h 2962327"/>
                  <a:gd name="connsiteX332" fmla="*/ 962521 w 3028217"/>
                  <a:gd name="connsiteY332" fmla="*/ 233860 h 2962327"/>
                  <a:gd name="connsiteX333" fmla="*/ 1013956 w 3028217"/>
                  <a:gd name="connsiteY333" fmla="*/ 203380 h 2962327"/>
                  <a:gd name="connsiteX334" fmla="*/ 1028243 w 3028217"/>
                  <a:gd name="connsiteY334" fmla="*/ 200165 h 2962327"/>
                  <a:gd name="connsiteX335" fmla="*/ 1042531 w 3028217"/>
                  <a:gd name="connsiteY335" fmla="*/ 206238 h 2962327"/>
                  <a:gd name="connsiteX336" fmla="*/ 1016813 w 3028217"/>
                  <a:gd name="connsiteY336" fmla="*/ 234813 h 2962327"/>
                  <a:gd name="connsiteX337" fmla="*/ 1075868 w 3028217"/>
                  <a:gd name="connsiteY337" fmla="*/ 204333 h 2962327"/>
                  <a:gd name="connsiteX338" fmla="*/ 1095871 w 3028217"/>
                  <a:gd name="connsiteY338" fmla="*/ 204333 h 2962327"/>
                  <a:gd name="connsiteX339" fmla="*/ 1099681 w 3028217"/>
                  <a:gd name="connsiteY339" fmla="*/ 232908 h 2962327"/>
                  <a:gd name="connsiteX340" fmla="*/ 1133971 w 3028217"/>
                  <a:gd name="connsiteY340" fmla="*/ 231003 h 2962327"/>
                  <a:gd name="connsiteX341" fmla="*/ 1151116 w 3028217"/>
                  <a:gd name="connsiteY341" fmla="*/ 238623 h 2962327"/>
                  <a:gd name="connsiteX342" fmla="*/ 1205408 w 3028217"/>
                  <a:gd name="connsiteY342" fmla="*/ 287200 h 2962327"/>
                  <a:gd name="connsiteX343" fmla="*/ 1198741 w 3028217"/>
                  <a:gd name="connsiteY343" fmla="*/ 334825 h 2962327"/>
                  <a:gd name="connsiteX344" fmla="*/ 1248271 w 3028217"/>
                  <a:gd name="connsiteY344" fmla="*/ 377688 h 2962327"/>
                  <a:gd name="connsiteX345" fmla="*/ 1246366 w 3028217"/>
                  <a:gd name="connsiteY345" fmla="*/ 402453 h 2962327"/>
                  <a:gd name="connsiteX346" fmla="*/ 1187311 w 3028217"/>
                  <a:gd name="connsiteY346" fmla="*/ 402453 h 2962327"/>
                  <a:gd name="connsiteX347" fmla="*/ 1171118 w 3028217"/>
                  <a:gd name="connsiteY347" fmla="*/ 396738 h 2962327"/>
                  <a:gd name="connsiteX348" fmla="*/ 1171118 w 3028217"/>
                  <a:gd name="connsiteY348" fmla="*/ 431028 h 2962327"/>
                  <a:gd name="connsiteX349" fmla="*/ 1151116 w 3028217"/>
                  <a:gd name="connsiteY349" fmla="*/ 479605 h 2962327"/>
                  <a:gd name="connsiteX350" fmla="*/ 1136828 w 3028217"/>
                  <a:gd name="connsiteY350" fmla="*/ 476748 h 2962327"/>
                  <a:gd name="connsiteX351" fmla="*/ 1136828 w 3028217"/>
                  <a:gd name="connsiteY351" fmla="*/ 487225 h 2962327"/>
                  <a:gd name="connsiteX352" fmla="*/ 1118731 w 3028217"/>
                  <a:gd name="connsiteY352" fmla="*/ 497703 h 2962327"/>
                  <a:gd name="connsiteX353" fmla="*/ 1066343 w 3028217"/>
                  <a:gd name="connsiteY353" fmla="*/ 455793 h 2962327"/>
                  <a:gd name="connsiteX354" fmla="*/ 1016813 w 3028217"/>
                  <a:gd name="connsiteY354" fmla="*/ 433885 h 2962327"/>
                  <a:gd name="connsiteX355" fmla="*/ 996811 w 3028217"/>
                  <a:gd name="connsiteY355" fmla="*/ 428170 h 2962327"/>
                  <a:gd name="connsiteX356" fmla="*/ 1013003 w 3028217"/>
                  <a:gd name="connsiteY356" fmla="*/ 411978 h 2962327"/>
                  <a:gd name="connsiteX357" fmla="*/ 1109206 w 3028217"/>
                  <a:gd name="connsiteY357" fmla="*/ 369115 h 2962327"/>
                  <a:gd name="connsiteX358" fmla="*/ 1089203 w 3028217"/>
                  <a:gd name="connsiteY358" fmla="*/ 307203 h 2962327"/>
                  <a:gd name="connsiteX359" fmla="*/ 1077773 w 3028217"/>
                  <a:gd name="connsiteY359" fmla="*/ 291010 h 2962327"/>
                  <a:gd name="connsiteX360" fmla="*/ 1016813 w 3028217"/>
                  <a:gd name="connsiteY360" fmla="*/ 292915 h 2962327"/>
                  <a:gd name="connsiteX361" fmla="*/ 1007169 w 3028217"/>
                  <a:gd name="connsiteY361" fmla="*/ 296011 h 2962327"/>
                  <a:gd name="connsiteX362" fmla="*/ 1007866 w 3028217"/>
                  <a:gd name="connsiteY362" fmla="*/ 302667 h 2962327"/>
                  <a:gd name="connsiteX363" fmla="*/ 1009193 w 3028217"/>
                  <a:gd name="connsiteY363" fmla="*/ 303393 h 2962327"/>
                  <a:gd name="connsiteX364" fmla="*/ 962521 w 3028217"/>
                  <a:gd name="connsiteY364" fmla="*/ 370068 h 2962327"/>
                  <a:gd name="connsiteX365" fmla="*/ 905371 w 3028217"/>
                  <a:gd name="connsiteY365" fmla="*/ 371973 h 2962327"/>
                  <a:gd name="connsiteX366" fmla="*/ 868223 w 3028217"/>
                  <a:gd name="connsiteY366" fmla="*/ 410073 h 2962327"/>
                  <a:gd name="connsiteX367" fmla="*/ 836791 w 3028217"/>
                  <a:gd name="connsiteY367" fmla="*/ 426266 h 2962327"/>
                  <a:gd name="connsiteX368" fmla="*/ 816788 w 3028217"/>
                  <a:gd name="connsiteY368" fmla="*/ 424361 h 2962327"/>
                  <a:gd name="connsiteX369" fmla="*/ 677723 w 3028217"/>
                  <a:gd name="connsiteY369" fmla="*/ 507228 h 2962327"/>
                  <a:gd name="connsiteX370" fmla="*/ 668198 w 3028217"/>
                  <a:gd name="connsiteY370" fmla="*/ 553901 h 2962327"/>
                  <a:gd name="connsiteX371" fmla="*/ 662483 w 3028217"/>
                  <a:gd name="connsiteY371" fmla="*/ 586286 h 2962327"/>
                  <a:gd name="connsiteX372" fmla="*/ 716776 w 3028217"/>
                  <a:gd name="connsiteY372" fmla="*/ 612956 h 2962327"/>
                  <a:gd name="connsiteX373" fmla="*/ 771068 w 3028217"/>
                  <a:gd name="connsiteY373" fmla="*/ 645341 h 2962327"/>
                  <a:gd name="connsiteX374" fmla="*/ 782498 w 3028217"/>
                  <a:gd name="connsiteY374" fmla="*/ 667248 h 2962327"/>
                  <a:gd name="connsiteX375" fmla="*/ 772973 w 3028217"/>
                  <a:gd name="connsiteY375" fmla="*/ 726303 h 2962327"/>
                  <a:gd name="connsiteX376" fmla="*/ 805358 w 3028217"/>
                  <a:gd name="connsiteY376" fmla="*/ 736781 h 2962327"/>
                  <a:gd name="connsiteX377" fmla="*/ 828218 w 3028217"/>
                  <a:gd name="connsiteY377" fmla="*/ 689156 h 2962327"/>
                  <a:gd name="connsiteX378" fmla="*/ 858698 w 3028217"/>
                  <a:gd name="connsiteY378" fmla="*/ 652961 h 2962327"/>
                  <a:gd name="connsiteX379" fmla="*/ 901561 w 3028217"/>
                  <a:gd name="connsiteY379" fmla="*/ 573903 h 2962327"/>
                  <a:gd name="connsiteX380" fmla="*/ 904418 w 3028217"/>
                  <a:gd name="connsiteY380" fmla="*/ 561521 h 2962327"/>
                  <a:gd name="connsiteX381" fmla="*/ 953948 w 3028217"/>
                  <a:gd name="connsiteY381" fmla="*/ 491988 h 2962327"/>
                  <a:gd name="connsiteX382" fmla="*/ 968236 w 3028217"/>
                  <a:gd name="connsiteY382" fmla="*/ 478653 h 2962327"/>
                  <a:gd name="connsiteX383" fmla="*/ 1049198 w 3028217"/>
                  <a:gd name="connsiteY383" fmla="*/ 512943 h 2962327"/>
                  <a:gd name="connsiteX384" fmla="*/ 1063486 w 3028217"/>
                  <a:gd name="connsiteY384" fmla="*/ 539613 h 2962327"/>
                  <a:gd name="connsiteX385" fmla="*/ 1067296 w 3028217"/>
                  <a:gd name="connsiteY385" fmla="*/ 583428 h 2962327"/>
                  <a:gd name="connsiteX386" fmla="*/ 1112063 w 3028217"/>
                  <a:gd name="connsiteY386" fmla="*/ 568188 h 2962327"/>
                  <a:gd name="connsiteX387" fmla="*/ 1146353 w 3028217"/>
                  <a:gd name="connsiteY387" fmla="*/ 580571 h 2962327"/>
                  <a:gd name="connsiteX388" fmla="*/ 1151116 w 3028217"/>
                  <a:gd name="connsiteY388" fmla="*/ 616766 h 2962327"/>
                  <a:gd name="connsiteX389" fmla="*/ 1193026 w 3028217"/>
                  <a:gd name="connsiteY389" fmla="*/ 684393 h 2962327"/>
                  <a:gd name="connsiteX390" fmla="*/ 1182905 w 3028217"/>
                  <a:gd name="connsiteY390" fmla="*/ 697847 h 2962327"/>
                  <a:gd name="connsiteX391" fmla="*/ 1179024 w 3028217"/>
                  <a:gd name="connsiteY391" fmla="*/ 699159 h 2962327"/>
                  <a:gd name="connsiteX392" fmla="*/ 1177845 w 3028217"/>
                  <a:gd name="connsiteY392" fmla="*/ 699023 h 2962327"/>
                  <a:gd name="connsiteX393" fmla="*/ 1166356 w 3028217"/>
                  <a:gd name="connsiteY393" fmla="*/ 703443 h 2962327"/>
                  <a:gd name="connsiteX394" fmla="*/ 1179024 w 3028217"/>
                  <a:gd name="connsiteY394" fmla="*/ 699159 h 2962327"/>
                  <a:gd name="connsiteX395" fmla="*/ 1188263 w 3028217"/>
                  <a:gd name="connsiteY395" fmla="*/ 700229 h 2962327"/>
                  <a:gd name="connsiteX396" fmla="*/ 1207313 w 3028217"/>
                  <a:gd name="connsiteY396" fmla="*/ 712016 h 2962327"/>
                  <a:gd name="connsiteX397" fmla="*/ 1205051 w 3028217"/>
                  <a:gd name="connsiteY397" fmla="*/ 754402 h 2962327"/>
                  <a:gd name="connsiteX398" fmla="*/ 1180854 w 3028217"/>
                  <a:gd name="connsiteY398" fmla="*/ 787924 h 2962327"/>
                  <a:gd name="connsiteX399" fmla="*/ 1187073 w 3028217"/>
                  <a:gd name="connsiteY399" fmla="*/ 807504 h 2962327"/>
                  <a:gd name="connsiteX400" fmla="*/ 1206361 w 3028217"/>
                  <a:gd name="connsiteY400" fmla="*/ 814886 h 2962327"/>
                  <a:gd name="connsiteX401" fmla="*/ 1213981 w 3028217"/>
                  <a:gd name="connsiteY401" fmla="*/ 828221 h 2962327"/>
                  <a:gd name="connsiteX402" fmla="*/ 1172071 w 3028217"/>
                  <a:gd name="connsiteY402" fmla="*/ 862511 h 2962327"/>
                  <a:gd name="connsiteX403" fmla="*/ 1115874 w 3028217"/>
                  <a:gd name="connsiteY403" fmla="*/ 854891 h 2962327"/>
                  <a:gd name="connsiteX404" fmla="*/ 1148259 w 3028217"/>
                  <a:gd name="connsiteY404" fmla="*/ 807266 h 2962327"/>
                  <a:gd name="connsiteX405" fmla="*/ 1173024 w 3028217"/>
                  <a:gd name="connsiteY405" fmla="*/ 780596 h 2962327"/>
                  <a:gd name="connsiteX406" fmla="*/ 1173125 w 3028217"/>
                  <a:gd name="connsiteY406" fmla="*/ 780684 h 2962327"/>
                  <a:gd name="connsiteX407" fmla="*/ 1174333 w 3028217"/>
                  <a:gd name="connsiteY407" fmla="*/ 770475 h 2962327"/>
                  <a:gd name="connsiteX408" fmla="*/ 1163498 w 3028217"/>
                  <a:gd name="connsiteY408" fmla="*/ 767261 h 2962327"/>
                  <a:gd name="connsiteX409" fmla="*/ 1124446 w 3028217"/>
                  <a:gd name="connsiteY409" fmla="*/ 787263 h 2962327"/>
                  <a:gd name="connsiteX410" fmla="*/ 1043483 w 3028217"/>
                  <a:gd name="connsiteY410" fmla="*/ 789168 h 2962327"/>
                  <a:gd name="connsiteX411" fmla="*/ 993953 w 3028217"/>
                  <a:gd name="connsiteY411" fmla="*/ 794883 h 2962327"/>
                  <a:gd name="connsiteX412" fmla="*/ 959663 w 3028217"/>
                  <a:gd name="connsiteY412" fmla="*/ 814886 h 2962327"/>
                  <a:gd name="connsiteX413" fmla="*/ 929183 w 3028217"/>
                  <a:gd name="connsiteY413" fmla="*/ 839651 h 2962327"/>
                  <a:gd name="connsiteX414" fmla="*/ 925100 w 3028217"/>
                  <a:gd name="connsiteY414" fmla="*/ 843462 h 2962327"/>
                  <a:gd name="connsiteX415" fmla="*/ 915848 w 3028217"/>
                  <a:gd name="connsiteY415" fmla="*/ 851081 h 2962327"/>
                  <a:gd name="connsiteX416" fmla="*/ 912991 w 3028217"/>
                  <a:gd name="connsiteY416" fmla="*/ 851081 h 2962327"/>
                  <a:gd name="connsiteX417" fmla="*/ 914896 w 3028217"/>
                  <a:gd name="connsiteY417" fmla="*/ 852986 h 2962327"/>
                  <a:gd name="connsiteX418" fmla="*/ 925100 w 3028217"/>
                  <a:gd name="connsiteY418" fmla="*/ 843462 h 2962327"/>
                  <a:gd name="connsiteX419" fmla="*/ 932041 w 3028217"/>
                  <a:gd name="connsiteY419" fmla="*/ 837746 h 2962327"/>
                  <a:gd name="connsiteX420" fmla="*/ 972998 w 3028217"/>
                  <a:gd name="connsiteY420" fmla="*/ 820601 h 2962327"/>
                  <a:gd name="connsiteX421" fmla="*/ 992048 w 3028217"/>
                  <a:gd name="connsiteY421" fmla="*/ 814886 h 2962327"/>
                  <a:gd name="connsiteX422" fmla="*/ 1023481 w 3028217"/>
                  <a:gd name="connsiteY422" fmla="*/ 819648 h 2962327"/>
                  <a:gd name="connsiteX423" fmla="*/ 1005383 w 3028217"/>
                  <a:gd name="connsiteY423" fmla="*/ 842508 h 2962327"/>
                  <a:gd name="connsiteX424" fmla="*/ 1006336 w 3028217"/>
                  <a:gd name="connsiteY424" fmla="*/ 854891 h 2962327"/>
                  <a:gd name="connsiteX425" fmla="*/ 1005383 w 3028217"/>
                  <a:gd name="connsiteY425" fmla="*/ 889181 h 2962327"/>
                  <a:gd name="connsiteX426" fmla="*/ 984428 w 3028217"/>
                  <a:gd name="connsiteY426" fmla="*/ 910136 h 2962327"/>
                  <a:gd name="connsiteX427" fmla="*/ 952043 w 3028217"/>
                  <a:gd name="connsiteY427" fmla="*/ 916803 h 2962327"/>
                  <a:gd name="connsiteX428" fmla="*/ 899656 w 3028217"/>
                  <a:gd name="connsiteY428" fmla="*/ 938711 h 2962327"/>
                  <a:gd name="connsiteX429" fmla="*/ 855841 w 3028217"/>
                  <a:gd name="connsiteY429" fmla="*/ 985383 h 2962327"/>
                  <a:gd name="connsiteX430" fmla="*/ 831076 w 3028217"/>
                  <a:gd name="connsiteY430" fmla="*/ 1003481 h 2962327"/>
                  <a:gd name="connsiteX431" fmla="*/ 738683 w 3028217"/>
                  <a:gd name="connsiteY431" fmla="*/ 1081586 h 2962327"/>
                  <a:gd name="connsiteX432" fmla="*/ 711061 w 3028217"/>
                  <a:gd name="connsiteY432" fmla="*/ 1115876 h 2962327"/>
                  <a:gd name="connsiteX433" fmla="*/ 666293 w 3028217"/>
                  <a:gd name="connsiteY433" fmla="*/ 1175883 h 2962327"/>
                  <a:gd name="connsiteX434" fmla="*/ 585331 w 3028217"/>
                  <a:gd name="connsiteY434" fmla="*/ 1230176 h 2962327"/>
                  <a:gd name="connsiteX435" fmla="*/ 559613 w 3028217"/>
                  <a:gd name="connsiteY435" fmla="*/ 1297803 h 2962327"/>
                  <a:gd name="connsiteX436" fmla="*/ 557708 w 3028217"/>
                  <a:gd name="connsiteY436" fmla="*/ 1386386 h 2962327"/>
                  <a:gd name="connsiteX437" fmla="*/ 542468 w 3028217"/>
                  <a:gd name="connsiteY437" fmla="*/ 1407341 h 2962327"/>
                  <a:gd name="connsiteX438" fmla="*/ 528181 w 3028217"/>
                  <a:gd name="connsiteY438" fmla="*/ 1387338 h 2962327"/>
                  <a:gd name="connsiteX439" fmla="*/ 519608 w 3028217"/>
                  <a:gd name="connsiteY439" fmla="*/ 1320663 h 2962327"/>
                  <a:gd name="connsiteX440" fmla="*/ 488176 w 3028217"/>
                  <a:gd name="connsiteY440" fmla="*/ 1283516 h 2962327"/>
                  <a:gd name="connsiteX441" fmla="*/ 429121 w 3028217"/>
                  <a:gd name="connsiteY441" fmla="*/ 1267323 h 2962327"/>
                  <a:gd name="connsiteX442" fmla="*/ 409118 w 3028217"/>
                  <a:gd name="connsiteY442" fmla="*/ 1268276 h 2962327"/>
                  <a:gd name="connsiteX443" fmla="*/ 336728 w 3028217"/>
                  <a:gd name="connsiteY443" fmla="*/ 1284468 h 2962327"/>
                  <a:gd name="connsiteX444" fmla="*/ 215761 w 3028217"/>
                  <a:gd name="connsiteY444" fmla="*/ 1373051 h 2962327"/>
                  <a:gd name="connsiteX445" fmla="*/ 189091 w 3028217"/>
                  <a:gd name="connsiteY445" fmla="*/ 1441631 h 2962327"/>
                  <a:gd name="connsiteX446" fmla="*/ 196711 w 3028217"/>
                  <a:gd name="connsiteY446" fmla="*/ 1544501 h 2962327"/>
                  <a:gd name="connsiteX447" fmla="*/ 244336 w 3028217"/>
                  <a:gd name="connsiteY447" fmla="*/ 1573076 h 2962327"/>
                  <a:gd name="connsiteX448" fmla="*/ 320536 w 3028217"/>
                  <a:gd name="connsiteY448" fmla="*/ 1514973 h 2962327"/>
                  <a:gd name="connsiteX449" fmla="*/ 387211 w 3028217"/>
                  <a:gd name="connsiteY449" fmla="*/ 1494971 h 2962327"/>
                  <a:gd name="connsiteX450" fmla="*/ 389116 w 3028217"/>
                  <a:gd name="connsiteY450" fmla="*/ 1515926 h 2962327"/>
                  <a:gd name="connsiteX451" fmla="*/ 340538 w 3028217"/>
                  <a:gd name="connsiteY451" fmla="*/ 1624511 h 2962327"/>
                  <a:gd name="connsiteX452" fmla="*/ 354826 w 3028217"/>
                  <a:gd name="connsiteY452" fmla="*/ 1644513 h 2962327"/>
                  <a:gd name="connsiteX453" fmla="*/ 410071 w 3028217"/>
                  <a:gd name="connsiteY453" fmla="*/ 1645466 h 2962327"/>
                  <a:gd name="connsiteX454" fmla="*/ 439598 w 3028217"/>
                  <a:gd name="connsiteY454" fmla="*/ 1687376 h 2962327"/>
                  <a:gd name="connsiteX455" fmla="*/ 426263 w 3028217"/>
                  <a:gd name="connsiteY455" fmla="*/ 1743573 h 2962327"/>
                  <a:gd name="connsiteX456" fmla="*/ 450076 w 3028217"/>
                  <a:gd name="connsiteY456" fmla="*/ 1813106 h 2962327"/>
                  <a:gd name="connsiteX457" fmla="*/ 499606 w 3028217"/>
                  <a:gd name="connsiteY457" fmla="*/ 1812153 h 2962327"/>
                  <a:gd name="connsiteX458" fmla="*/ 536753 w 3028217"/>
                  <a:gd name="connsiteY458" fmla="*/ 1818821 h 2962327"/>
                  <a:gd name="connsiteX459" fmla="*/ 577711 w 3028217"/>
                  <a:gd name="connsiteY459" fmla="*/ 1813106 h 2962327"/>
                  <a:gd name="connsiteX460" fmla="*/ 661531 w 3028217"/>
                  <a:gd name="connsiteY460" fmla="*/ 1754051 h 2962327"/>
                  <a:gd name="connsiteX461" fmla="*/ 672008 w 3028217"/>
                  <a:gd name="connsiteY461" fmla="*/ 1763576 h 2962327"/>
                  <a:gd name="connsiteX462" fmla="*/ 695821 w 3028217"/>
                  <a:gd name="connsiteY462" fmla="*/ 1768338 h 2962327"/>
                  <a:gd name="connsiteX463" fmla="*/ 741541 w 3028217"/>
                  <a:gd name="connsiteY463" fmla="*/ 1772148 h 2962327"/>
                  <a:gd name="connsiteX464" fmla="*/ 832028 w 3028217"/>
                  <a:gd name="connsiteY464" fmla="*/ 1788341 h 2962327"/>
                  <a:gd name="connsiteX465" fmla="*/ 865366 w 3028217"/>
                  <a:gd name="connsiteY465" fmla="*/ 1796913 h 2962327"/>
                  <a:gd name="connsiteX466" fmla="*/ 910133 w 3028217"/>
                  <a:gd name="connsiteY466" fmla="*/ 1838823 h 2962327"/>
                  <a:gd name="connsiteX467" fmla="*/ 1047293 w 3028217"/>
                  <a:gd name="connsiteY467" fmla="*/ 1918833 h 2962327"/>
                  <a:gd name="connsiteX468" fmla="*/ 1116826 w 3028217"/>
                  <a:gd name="connsiteY468" fmla="*/ 2036943 h 2962327"/>
                  <a:gd name="connsiteX469" fmla="*/ 1106348 w 3028217"/>
                  <a:gd name="connsiteY469" fmla="*/ 2056946 h 2962327"/>
                  <a:gd name="connsiteX470" fmla="*/ 1104443 w 3028217"/>
                  <a:gd name="connsiteY470" fmla="*/ 2099808 h 2962327"/>
                  <a:gd name="connsiteX471" fmla="*/ 1124446 w 3028217"/>
                  <a:gd name="connsiteY471" fmla="*/ 2102666 h 2962327"/>
                  <a:gd name="connsiteX472" fmla="*/ 1193026 w 3028217"/>
                  <a:gd name="connsiteY472" fmla="*/ 2077901 h 2962327"/>
                  <a:gd name="connsiteX473" fmla="*/ 1280656 w 3028217"/>
                  <a:gd name="connsiteY473" fmla="*/ 2123621 h 2962327"/>
                  <a:gd name="connsiteX474" fmla="*/ 1387336 w 3028217"/>
                  <a:gd name="connsiteY474" fmla="*/ 2172198 h 2962327"/>
                  <a:gd name="connsiteX475" fmla="*/ 1434008 w 3028217"/>
                  <a:gd name="connsiteY475" fmla="*/ 2199821 h 2962327"/>
                  <a:gd name="connsiteX476" fmla="*/ 1430198 w 3028217"/>
                  <a:gd name="connsiteY476" fmla="*/ 2282688 h 2962327"/>
                  <a:gd name="connsiteX477" fmla="*/ 1370191 w 3028217"/>
                  <a:gd name="connsiteY477" fmla="*/ 2373176 h 2962327"/>
                  <a:gd name="connsiteX478" fmla="*/ 1358761 w 3028217"/>
                  <a:gd name="connsiteY478" fmla="*/ 2423658 h 2962327"/>
                  <a:gd name="connsiteX479" fmla="*/ 1327328 w 3028217"/>
                  <a:gd name="connsiteY479" fmla="*/ 2600823 h 2962327"/>
                  <a:gd name="connsiteX480" fmla="*/ 1293991 w 3028217"/>
                  <a:gd name="connsiteY480" fmla="*/ 2626541 h 2962327"/>
                  <a:gd name="connsiteX481" fmla="*/ 1218743 w 3028217"/>
                  <a:gd name="connsiteY481" fmla="*/ 2661783 h 2962327"/>
                  <a:gd name="connsiteX482" fmla="*/ 1193026 w 3028217"/>
                  <a:gd name="connsiteY482" fmla="*/ 2710361 h 2962327"/>
                  <a:gd name="connsiteX483" fmla="*/ 1164451 w 3028217"/>
                  <a:gd name="connsiteY483" fmla="*/ 2832281 h 2962327"/>
                  <a:gd name="connsiteX484" fmla="*/ 1122541 w 3028217"/>
                  <a:gd name="connsiteY484" fmla="*/ 2910386 h 2962327"/>
                  <a:gd name="connsiteX485" fmla="*/ 1095871 w 3028217"/>
                  <a:gd name="connsiteY485" fmla="*/ 2929436 h 2962327"/>
                  <a:gd name="connsiteX486" fmla="*/ 1061581 w 3028217"/>
                  <a:gd name="connsiteY486" fmla="*/ 2922768 h 2962327"/>
                  <a:gd name="connsiteX487" fmla="*/ 1047293 w 3028217"/>
                  <a:gd name="connsiteY487" fmla="*/ 2929436 h 2962327"/>
                  <a:gd name="connsiteX488" fmla="*/ 1061581 w 3028217"/>
                  <a:gd name="connsiteY488" fmla="*/ 2956106 h 2962327"/>
                  <a:gd name="connsiteX489" fmla="*/ 1040626 w 3028217"/>
                  <a:gd name="connsiteY489" fmla="*/ 2959916 h 2962327"/>
                  <a:gd name="connsiteX490" fmla="*/ 783451 w 3028217"/>
                  <a:gd name="connsiteY490" fmla="*/ 2850378 h 2962327"/>
                  <a:gd name="connsiteX491" fmla="*/ 752971 w 3028217"/>
                  <a:gd name="connsiteY491" fmla="*/ 2805611 h 2962327"/>
                  <a:gd name="connsiteX492" fmla="*/ 737731 w 3028217"/>
                  <a:gd name="connsiteY492" fmla="*/ 2765606 h 2962327"/>
                  <a:gd name="connsiteX493" fmla="*/ 721538 w 3028217"/>
                  <a:gd name="connsiteY493" fmla="*/ 2564628 h 2962327"/>
                  <a:gd name="connsiteX494" fmla="*/ 670103 w 3028217"/>
                  <a:gd name="connsiteY494" fmla="*/ 2492238 h 2962327"/>
                  <a:gd name="connsiteX495" fmla="*/ 539611 w 3028217"/>
                  <a:gd name="connsiteY495" fmla="*/ 2337933 h 2962327"/>
                  <a:gd name="connsiteX496" fmla="*/ 473888 w 3028217"/>
                  <a:gd name="connsiteY496" fmla="*/ 2221728 h 2962327"/>
                  <a:gd name="connsiteX497" fmla="*/ 468173 w 3028217"/>
                  <a:gd name="connsiteY497" fmla="*/ 2148386 h 2962327"/>
                  <a:gd name="connsiteX498" fmla="*/ 471983 w 3028217"/>
                  <a:gd name="connsiteY498" fmla="*/ 2122668 h 2962327"/>
                  <a:gd name="connsiteX499" fmla="*/ 493891 w 3028217"/>
                  <a:gd name="connsiteY499" fmla="*/ 2021703 h 2962327"/>
                  <a:gd name="connsiteX500" fmla="*/ 538658 w 3028217"/>
                  <a:gd name="connsiteY500" fmla="*/ 1907403 h 2962327"/>
                  <a:gd name="connsiteX501" fmla="*/ 524371 w 3028217"/>
                  <a:gd name="connsiteY501" fmla="*/ 1854063 h 2962327"/>
                  <a:gd name="connsiteX502" fmla="*/ 499606 w 3028217"/>
                  <a:gd name="connsiteY502" fmla="*/ 1853111 h 2962327"/>
                  <a:gd name="connsiteX503" fmla="*/ 459601 w 3028217"/>
                  <a:gd name="connsiteY503" fmla="*/ 1860731 h 2962327"/>
                  <a:gd name="connsiteX504" fmla="*/ 408166 w 3028217"/>
                  <a:gd name="connsiteY504" fmla="*/ 1827393 h 2962327"/>
                  <a:gd name="connsiteX505" fmla="*/ 354826 w 3028217"/>
                  <a:gd name="connsiteY505" fmla="*/ 1742621 h 2962327"/>
                  <a:gd name="connsiteX506" fmla="*/ 322441 w 3028217"/>
                  <a:gd name="connsiteY506" fmla="*/ 1715951 h 2962327"/>
                  <a:gd name="connsiteX507" fmla="*/ 234811 w 3028217"/>
                  <a:gd name="connsiteY507" fmla="*/ 1658801 h 2962327"/>
                  <a:gd name="connsiteX508" fmla="*/ 206236 w 3028217"/>
                  <a:gd name="connsiteY508" fmla="*/ 1644513 h 2962327"/>
                  <a:gd name="connsiteX509" fmla="*/ 116701 w 3028217"/>
                  <a:gd name="connsiteY509" fmla="*/ 1622606 h 2962327"/>
                  <a:gd name="connsiteX510" fmla="*/ 28118 w 3028217"/>
                  <a:gd name="connsiteY510" fmla="*/ 1557836 h 2962327"/>
                  <a:gd name="connsiteX511" fmla="*/ 12878 w 3028217"/>
                  <a:gd name="connsiteY511" fmla="*/ 1499733 h 2962327"/>
                  <a:gd name="connsiteX512" fmla="*/ 10021 w 3028217"/>
                  <a:gd name="connsiteY512" fmla="*/ 1446393 h 2962327"/>
                  <a:gd name="connsiteX513" fmla="*/ 5258 w 3028217"/>
                  <a:gd name="connsiteY513" fmla="*/ 1410198 h 2962327"/>
                  <a:gd name="connsiteX514" fmla="*/ 45263 w 3028217"/>
                  <a:gd name="connsiteY514" fmla="*/ 1105398 h 2962327"/>
                  <a:gd name="connsiteX515" fmla="*/ 304343 w 3028217"/>
                  <a:gd name="connsiteY515" fmla="*/ 581523 h 2962327"/>
                  <a:gd name="connsiteX516" fmla="*/ 548183 w 3028217"/>
                  <a:gd name="connsiteY516" fmla="*/ 329111 h 2962327"/>
                  <a:gd name="connsiteX517" fmla="*/ 617716 w 3028217"/>
                  <a:gd name="connsiteY517" fmla="*/ 317681 h 2962327"/>
                  <a:gd name="connsiteX518" fmla="*/ 631051 w 3028217"/>
                  <a:gd name="connsiteY518" fmla="*/ 309108 h 2962327"/>
                  <a:gd name="connsiteX519" fmla="*/ 692011 w 3028217"/>
                  <a:gd name="connsiteY519" fmla="*/ 299583 h 2962327"/>
                  <a:gd name="connsiteX520" fmla="*/ 756781 w 3028217"/>
                  <a:gd name="connsiteY520" fmla="*/ 316728 h 2962327"/>
                  <a:gd name="connsiteX521" fmla="*/ 780593 w 3028217"/>
                  <a:gd name="connsiteY521" fmla="*/ 315776 h 2962327"/>
                  <a:gd name="connsiteX522" fmla="*/ 797738 w 3028217"/>
                  <a:gd name="connsiteY522" fmla="*/ 314823 h 2962327"/>
                  <a:gd name="connsiteX523" fmla="*/ 831076 w 3028217"/>
                  <a:gd name="connsiteY523" fmla="*/ 316728 h 2962327"/>
                  <a:gd name="connsiteX524" fmla="*/ 841553 w 3028217"/>
                  <a:gd name="connsiteY524" fmla="*/ 277676 h 2962327"/>
                  <a:gd name="connsiteX525" fmla="*/ 852031 w 3028217"/>
                  <a:gd name="connsiteY525" fmla="*/ 259578 h 2962327"/>
                  <a:gd name="connsiteX526" fmla="*/ 867152 w 3028217"/>
                  <a:gd name="connsiteY526" fmla="*/ 248624 h 2962327"/>
                  <a:gd name="connsiteX527" fmla="*/ 876026 w 3028217"/>
                  <a:gd name="connsiteY527" fmla="*/ 238011 h 2962327"/>
                  <a:gd name="connsiteX528" fmla="*/ 858921 w 3028217"/>
                  <a:gd name="connsiteY528" fmla="*/ 241392 h 2962327"/>
                  <a:gd name="connsiteX529" fmla="*/ 821551 w 3028217"/>
                  <a:gd name="connsiteY529" fmla="*/ 210048 h 2962327"/>
                  <a:gd name="connsiteX530" fmla="*/ 857746 w 3028217"/>
                  <a:gd name="connsiteY530" fmla="*/ 190998 h 2962327"/>
                  <a:gd name="connsiteX531" fmla="*/ 873343 w 3028217"/>
                  <a:gd name="connsiteY531" fmla="*/ 184331 h 2962327"/>
                  <a:gd name="connsiteX532" fmla="*/ 798215 w 3028217"/>
                  <a:gd name="connsiteY532" fmla="*/ 181949 h 2962327"/>
                  <a:gd name="connsiteX533" fmla="*/ 805359 w 3028217"/>
                  <a:gd name="connsiteY533" fmla="*/ 187188 h 2962327"/>
                  <a:gd name="connsiteX534" fmla="*/ 795834 w 3028217"/>
                  <a:gd name="connsiteY534" fmla="*/ 196713 h 2962327"/>
                  <a:gd name="connsiteX535" fmla="*/ 788214 w 3028217"/>
                  <a:gd name="connsiteY535" fmla="*/ 182426 h 2962327"/>
                  <a:gd name="connsiteX536" fmla="*/ 798215 w 3028217"/>
                  <a:gd name="connsiteY536" fmla="*/ 181949 h 2962327"/>
                  <a:gd name="connsiteX537" fmla="*/ 938708 w 3028217"/>
                  <a:gd name="connsiteY537" fmla="*/ 121466 h 2962327"/>
                  <a:gd name="connsiteX538" fmla="*/ 952043 w 3028217"/>
                  <a:gd name="connsiteY538" fmla="*/ 141468 h 2962327"/>
                  <a:gd name="connsiteX539" fmla="*/ 951037 w 3028217"/>
                  <a:gd name="connsiteY539" fmla="*/ 142501 h 2962327"/>
                  <a:gd name="connsiteX540" fmla="*/ 953949 w 3028217"/>
                  <a:gd name="connsiteY540" fmla="*/ 140516 h 2962327"/>
                  <a:gd name="connsiteX541" fmla="*/ 952996 w 3028217"/>
                  <a:gd name="connsiteY541" fmla="*/ 148136 h 2962327"/>
                  <a:gd name="connsiteX542" fmla="*/ 952996 w 3028217"/>
                  <a:gd name="connsiteY542" fmla="*/ 169091 h 2962327"/>
                  <a:gd name="connsiteX543" fmla="*/ 944424 w 3028217"/>
                  <a:gd name="connsiteY543" fmla="*/ 159804 h 2962327"/>
                  <a:gd name="connsiteX544" fmla="*/ 933131 w 3028217"/>
                  <a:gd name="connsiteY544" fmla="*/ 154863 h 2962327"/>
                  <a:gd name="connsiteX545" fmla="*/ 931088 w 3028217"/>
                  <a:gd name="connsiteY545" fmla="*/ 155756 h 2962327"/>
                  <a:gd name="connsiteX546" fmla="*/ 930136 w 3028217"/>
                  <a:gd name="connsiteY546" fmla="*/ 155756 h 2962327"/>
                  <a:gd name="connsiteX547" fmla="*/ 918706 w 3028217"/>
                  <a:gd name="connsiteY547" fmla="*/ 144326 h 2962327"/>
                  <a:gd name="connsiteX548" fmla="*/ 931088 w 3028217"/>
                  <a:gd name="connsiteY548" fmla="*/ 122418 h 2962327"/>
                  <a:gd name="connsiteX549" fmla="*/ 938708 w 3028217"/>
                  <a:gd name="connsiteY549" fmla="*/ 121466 h 2962327"/>
                  <a:gd name="connsiteX550" fmla="*/ 925373 w 3028217"/>
                  <a:gd name="connsiteY550" fmla="*/ 107178 h 2962327"/>
                  <a:gd name="connsiteX551" fmla="*/ 938708 w 3028217"/>
                  <a:gd name="connsiteY551" fmla="*/ 121465 h 2962327"/>
                  <a:gd name="connsiteX552" fmla="*/ 935851 w 3028217"/>
                  <a:gd name="connsiteY552" fmla="*/ 121465 h 2962327"/>
                  <a:gd name="connsiteX553" fmla="*/ 932993 w 3028217"/>
                  <a:gd name="connsiteY553" fmla="*/ 121465 h 2962327"/>
                  <a:gd name="connsiteX554" fmla="*/ 901561 w 3028217"/>
                  <a:gd name="connsiteY554" fmla="*/ 123370 h 2962327"/>
                  <a:gd name="connsiteX555" fmla="*/ 925373 w 3028217"/>
                  <a:gd name="connsiteY555" fmla="*/ 107178 h 2962327"/>
                  <a:gd name="connsiteX556" fmla="*/ 1021576 w 3028217"/>
                  <a:gd name="connsiteY556" fmla="*/ 71936 h 2962327"/>
                  <a:gd name="connsiteX557" fmla="*/ 1031101 w 3028217"/>
                  <a:gd name="connsiteY557" fmla="*/ 97653 h 2962327"/>
                  <a:gd name="connsiteX558" fmla="*/ 1000621 w 3028217"/>
                  <a:gd name="connsiteY558" fmla="*/ 92891 h 2962327"/>
                  <a:gd name="connsiteX559" fmla="*/ 1007288 w 3028217"/>
                  <a:gd name="connsiteY559" fmla="*/ 79556 h 2962327"/>
                  <a:gd name="connsiteX560" fmla="*/ 1021576 w 3028217"/>
                  <a:gd name="connsiteY560" fmla="*/ 71936 h 2962327"/>
                  <a:gd name="connsiteX561" fmla="*/ 1113849 w 3028217"/>
                  <a:gd name="connsiteY561" fmla="*/ 40265 h 2962327"/>
                  <a:gd name="connsiteX562" fmla="*/ 1159689 w 3028217"/>
                  <a:gd name="connsiteY562" fmla="*/ 51933 h 2962327"/>
                  <a:gd name="connsiteX563" fmla="*/ 1151116 w 3028217"/>
                  <a:gd name="connsiteY563" fmla="*/ 84318 h 2962327"/>
                  <a:gd name="connsiteX564" fmla="*/ 1111111 w 3028217"/>
                  <a:gd name="connsiteY564" fmla="*/ 92891 h 2962327"/>
                  <a:gd name="connsiteX565" fmla="*/ 1070153 w 3028217"/>
                  <a:gd name="connsiteY565" fmla="*/ 58601 h 2962327"/>
                  <a:gd name="connsiteX566" fmla="*/ 1113849 w 3028217"/>
                  <a:gd name="connsiteY566" fmla="*/ 40265 h 2962327"/>
                  <a:gd name="connsiteX567" fmla="*/ 1400760 w 3028217"/>
                  <a:gd name="connsiteY567" fmla="*/ 96 h 2962327"/>
                  <a:gd name="connsiteX568" fmla="*/ 1476871 w 3028217"/>
                  <a:gd name="connsiteY568" fmla="*/ 5260 h 2962327"/>
                  <a:gd name="connsiteX569" fmla="*/ 1611174 w 3028217"/>
                  <a:gd name="connsiteY569" fmla="*/ 9070 h 2962327"/>
                  <a:gd name="connsiteX570" fmla="*/ 1619746 w 3028217"/>
                  <a:gd name="connsiteY570" fmla="*/ 17643 h 2962327"/>
                  <a:gd name="connsiteX571" fmla="*/ 1646416 w 3028217"/>
                  <a:gd name="connsiteY571" fmla="*/ 28120 h 2962327"/>
                  <a:gd name="connsiteX572" fmla="*/ 1667371 w 3028217"/>
                  <a:gd name="connsiteY572" fmla="*/ 31930 h 2962327"/>
                  <a:gd name="connsiteX573" fmla="*/ 1742261 w 3028217"/>
                  <a:gd name="connsiteY573" fmla="*/ 11690 h 2962327"/>
                  <a:gd name="connsiteX574" fmla="*/ 1820723 w 3028217"/>
                  <a:gd name="connsiteY574" fmla="*/ 30025 h 2962327"/>
                  <a:gd name="connsiteX575" fmla="*/ 1901686 w 3028217"/>
                  <a:gd name="connsiteY575" fmla="*/ 45265 h 2962327"/>
                  <a:gd name="connsiteX576" fmla="*/ 1894066 w 3028217"/>
                  <a:gd name="connsiteY576" fmla="*/ 69078 h 2962327"/>
                  <a:gd name="connsiteX577" fmla="*/ 1955978 w 3028217"/>
                  <a:gd name="connsiteY577" fmla="*/ 55743 h 2962327"/>
                  <a:gd name="connsiteX578" fmla="*/ 1954073 w 3028217"/>
                  <a:gd name="connsiteY578" fmla="*/ 71935 h 2962327"/>
                  <a:gd name="connsiteX579" fmla="*/ 1935976 w 3028217"/>
                  <a:gd name="connsiteY579" fmla="*/ 103368 h 2962327"/>
                  <a:gd name="connsiteX580" fmla="*/ 1949311 w 3028217"/>
                  <a:gd name="connsiteY580" fmla="*/ 161470 h 2962327"/>
                  <a:gd name="connsiteX581" fmla="*/ 1894066 w 3028217"/>
                  <a:gd name="connsiteY581" fmla="*/ 171948 h 2962327"/>
                  <a:gd name="connsiteX582" fmla="*/ 1913116 w 3028217"/>
                  <a:gd name="connsiteY582" fmla="*/ 183378 h 2962327"/>
                  <a:gd name="connsiteX583" fmla="*/ 1907401 w 3028217"/>
                  <a:gd name="connsiteY583" fmla="*/ 196713 h 2962327"/>
                  <a:gd name="connsiteX584" fmla="*/ 1873111 w 3028217"/>
                  <a:gd name="connsiteY584" fmla="*/ 245290 h 2962327"/>
                  <a:gd name="connsiteX585" fmla="*/ 1866443 w 3028217"/>
                  <a:gd name="connsiteY585" fmla="*/ 267198 h 2962327"/>
                  <a:gd name="connsiteX586" fmla="*/ 1851203 w 3028217"/>
                  <a:gd name="connsiteY586" fmla="*/ 270055 h 2962327"/>
                  <a:gd name="connsiteX587" fmla="*/ 1866443 w 3028217"/>
                  <a:gd name="connsiteY587" fmla="*/ 313870 h 2962327"/>
                  <a:gd name="connsiteX588" fmla="*/ 1843583 w 3028217"/>
                  <a:gd name="connsiteY588" fmla="*/ 319585 h 2962327"/>
                  <a:gd name="connsiteX589" fmla="*/ 1819771 w 3028217"/>
                  <a:gd name="connsiteY589" fmla="*/ 300535 h 2962327"/>
                  <a:gd name="connsiteX590" fmla="*/ 1788338 w 3028217"/>
                  <a:gd name="connsiteY590" fmla="*/ 313870 h 2962327"/>
                  <a:gd name="connsiteX591" fmla="*/ 1800721 w 3028217"/>
                  <a:gd name="connsiteY591" fmla="*/ 315775 h 2962327"/>
                  <a:gd name="connsiteX592" fmla="*/ 1823581 w 3028217"/>
                  <a:gd name="connsiteY592" fmla="*/ 314823 h 2962327"/>
                  <a:gd name="connsiteX593" fmla="*/ 1833106 w 3028217"/>
                  <a:gd name="connsiteY593" fmla="*/ 317680 h 2962327"/>
                  <a:gd name="connsiteX594" fmla="*/ 1838821 w 3028217"/>
                  <a:gd name="connsiteY594" fmla="*/ 334825 h 2962327"/>
                  <a:gd name="connsiteX595" fmla="*/ 1715948 w 3028217"/>
                  <a:gd name="connsiteY595" fmla="*/ 370068 h 2962327"/>
                  <a:gd name="connsiteX596" fmla="*/ 1691183 w 3028217"/>
                  <a:gd name="connsiteY596" fmla="*/ 379593 h 2962327"/>
                  <a:gd name="connsiteX597" fmla="*/ 1586408 w 3028217"/>
                  <a:gd name="connsiteY597" fmla="*/ 430075 h 2962327"/>
                  <a:gd name="connsiteX598" fmla="*/ 1542593 w 3028217"/>
                  <a:gd name="connsiteY598" fmla="*/ 468175 h 2962327"/>
                  <a:gd name="connsiteX599" fmla="*/ 1480681 w 3028217"/>
                  <a:gd name="connsiteY599" fmla="*/ 555805 h 2962327"/>
                  <a:gd name="connsiteX600" fmla="*/ 1462583 w 3028217"/>
                  <a:gd name="connsiteY600" fmla="*/ 562473 h 2962327"/>
                  <a:gd name="connsiteX601" fmla="*/ 1385431 w 3028217"/>
                  <a:gd name="connsiteY601" fmla="*/ 462460 h 2962327"/>
                  <a:gd name="connsiteX602" fmla="*/ 1379716 w 3028217"/>
                  <a:gd name="connsiteY602" fmla="*/ 398643 h 2962327"/>
                  <a:gd name="connsiteX603" fmla="*/ 1441628 w 3028217"/>
                  <a:gd name="connsiteY603" fmla="*/ 335778 h 2962327"/>
                  <a:gd name="connsiteX604" fmla="*/ 1449248 w 3028217"/>
                  <a:gd name="connsiteY604" fmla="*/ 321490 h 2962327"/>
                  <a:gd name="connsiteX605" fmla="*/ 1461631 w 3028217"/>
                  <a:gd name="connsiteY605" fmla="*/ 300535 h 2962327"/>
                  <a:gd name="connsiteX606" fmla="*/ 1412101 w 3028217"/>
                  <a:gd name="connsiteY606" fmla="*/ 280533 h 2962327"/>
                  <a:gd name="connsiteX607" fmla="*/ 1434961 w 3028217"/>
                  <a:gd name="connsiteY607" fmla="*/ 215763 h 2962327"/>
                  <a:gd name="connsiteX608" fmla="*/ 1371143 w 3028217"/>
                  <a:gd name="connsiteY608" fmla="*/ 160518 h 2962327"/>
                  <a:gd name="connsiteX609" fmla="*/ 1331138 w 3028217"/>
                  <a:gd name="connsiteY609" fmla="*/ 162423 h 2962327"/>
                  <a:gd name="connsiteX610" fmla="*/ 1303516 w 3028217"/>
                  <a:gd name="connsiteY610" fmla="*/ 150040 h 2962327"/>
                  <a:gd name="connsiteX611" fmla="*/ 1313993 w 3028217"/>
                  <a:gd name="connsiteY611" fmla="*/ 130038 h 2962327"/>
                  <a:gd name="connsiteX612" fmla="*/ 1313041 w 3028217"/>
                  <a:gd name="connsiteY612" fmla="*/ 121465 h 2962327"/>
                  <a:gd name="connsiteX613" fmla="*/ 1323518 w 3028217"/>
                  <a:gd name="connsiteY613" fmla="*/ 96700 h 2962327"/>
                  <a:gd name="connsiteX614" fmla="*/ 1387336 w 3028217"/>
                  <a:gd name="connsiteY614" fmla="*/ 88128 h 2962327"/>
                  <a:gd name="connsiteX615" fmla="*/ 1394003 w 3028217"/>
                  <a:gd name="connsiteY615" fmla="*/ 68125 h 2962327"/>
                  <a:gd name="connsiteX616" fmla="*/ 1445438 w 3028217"/>
                  <a:gd name="connsiteY616" fmla="*/ 41455 h 2962327"/>
                  <a:gd name="connsiteX617" fmla="*/ 1471104 w 3028217"/>
                  <a:gd name="connsiteY617" fmla="*/ 35589 h 2962327"/>
                  <a:gd name="connsiteX618" fmla="*/ 1469608 w 3028217"/>
                  <a:gd name="connsiteY618" fmla="*/ 35026 h 2962327"/>
                  <a:gd name="connsiteX619" fmla="*/ 1456869 w 3028217"/>
                  <a:gd name="connsiteY619" fmla="*/ 34788 h 2962327"/>
                  <a:gd name="connsiteX620" fmla="*/ 1365429 w 3028217"/>
                  <a:gd name="connsiteY620" fmla="*/ 60505 h 2962327"/>
                  <a:gd name="connsiteX621" fmla="*/ 1208266 w 3028217"/>
                  <a:gd name="connsiteY621" fmla="*/ 122418 h 2962327"/>
                  <a:gd name="connsiteX622" fmla="*/ 1175881 w 3028217"/>
                  <a:gd name="connsiteY622" fmla="*/ 122418 h 2962327"/>
                  <a:gd name="connsiteX623" fmla="*/ 1187311 w 3028217"/>
                  <a:gd name="connsiteY623" fmla="*/ 142420 h 2962327"/>
                  <a:gd name="connsiteX624" fmla="*/ 1180644 w 3028217"/>
                  <a:gd name="connsiteY624" fmla="*/ 149088 h 2962327"/>
                  <a:gd name="connsiteX625" fmla="*/ 1158647 w 3028217"/>
                  <a:gd name="connsiteY625" fmla="*/ 153642 h 2962327"/>
                  <a:gd name="connsiteX626" fmla="*/ 1143520 w 3028217"/>
                  <a:gd name="connsiteY626" fmla="*/ 152466 h 2962327"/>
                  <a:gd name="connsiteX627" fmla="*/ 1148259 w 3028217"/>
                  <a:gd name="connsiteY627" fmla="*/ 153731 h 2962327"/>
                  <a:gd name="connsiteX628" fmla="*/ 1152069 w 3028217"/>
                  <a:gd name="connsiteY628" fmla="*/ 175758 h 2962327"/>
                  <a:gd name="connsiteX629" fmla="*/ 1029196 w 3028217"/>
                  <a:gd name="connsiteY629" fmla="*/ 182425 h 2962327"/>
                  <a:gd name="connsiteX630" fmla="*/ 1006336 w 3028217"/>
                  <a:gd name="connsiteY630" fmla="*/ 148135 h 2962327"/>
                  <a:gd name="connsiteX631" fmla="*/ 995859 w 3028217"/>
                  <a:gd name="connsiteY631" fmla="*/ 134800 h 2962327"/>
                  <a:gd name="connsiteX632" fmla="*/ 987286 w 3028217"/>
                  <a:gd name="connsiteY632" fmla="*/ 114798 h 2962327"/>
                  <a:gd name="connsiteX633" fmla="*/ 1049199 w 3028217"/>
                  <a:gd name="connsiteY633" fmla="*/ 134800 h 2962327"/>
                  <a:gd name="connsiteX634" fmla="*/ 1064439 w 3028217"/>
                  <a:gd name="connsiteY634" fmla="*/ 149088 h 2962327"/>
                  <a:gd name="connsiteX635" fmla="*/ 1095871 w 3028217"/>
                  <a:gd name="connsiteY635" fmla="*/ 149326 h 2962327"/>
                  <a:gd name="connsiteX636" fmla="*/ 1106484 w 3028217"/>
                  <a:gd name="connsiteY636" fmla="*/ 148924 h 2962327"/>
                  <a:gd name="connsiteX637" fmla="*/ 1093014 w 3028217"/>
                  <a:gd name="connsiteY637" fmla="*/ 149088 h 2962327"/>
                  <a:gd name="connsiteX638" fmla="*/ 1062534 w 3028217"/>
                  <a:gd name="connsiteY638" fmla="*/ 131943 h 2962327"/>
                  <a:gd name="connsiteX639" fmla="*/ 1133971 w 3028217"/>
                  <a:gd name="connsiteY639" fmla="*/ 110988 h 2962327"/>
                  <a:gd name="connsiteX640" fmla="*/ 1158736 w 3028217"/>
                  <a:gd name="connsiteY640" fmla="*/ 88128 h 2962327"/>
                  <a:gd name="connsiteX641" fmla="*/ 1173024 w 3028217"/>
                  <a:gd name="connsiteY641" fmla="*/ 73840 h 2962327"/>
                  <a:gd name="connsiteX642" fmla="*/ 1214934 w 3028217"/>
                  <a:gd name="connsiteY642" fmla="*/ 54790 h 2962327"/>
                  <a:gd name="connsiteX643" fmla="*/ 1275894 w 3028217"/>
                  <a:gd name="connsiteY643" fmla="*/ 44313 h 2962327"/>
                  <a:gd name="connsiteX644" fmla="*/ 1211124 w 3028217"/>
                  <a:gd name="connsiteY644" fmla="*/ 51933 h 2962327"/>
                  <a:gd name="connsiteX645" fmla="*/ 1174929 w 3028217"/>
                  <a:gd name="connsiteY645" fmla="*/ 39550 h 2962327"/>
                  <a:gd name="connsiteX646" fmla="*/ 1174929 w 3028217"/>
                  <a:gd name="connsiteY646" fmla="*/ 26215 h 2962327"/>
                  <a:gd name="connsiteX647" fmla="*/ 1400760 w 3028217"/>
                  <a:gd name="connsiteY647" fmla="*/ 96 h 2962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Lst>
                <a:rect l="l" t="t" r="r" b="b"/>
                <a:pathLst>
                  <a:path w="3028217" h="2962327">
                    <a:moveTo>
                      <a:pt x="2863236" y="2049564"/>
                    </a:moveTo>
                    <a:cubicBezTo>
                      <a:pt x="2854902" y="2049564"/>
                      <a:pt x="2847996" y="2053612"/>
                      <a:pt x="2844662" y="2065518"/>
                    </a:cubicBezTo>
                    <a:cubicBezTo>
                      <a:pt x="2840852" y="2080758"/>
                      <a:pt x="2821802" y="2104571"/>
                      <a:pt x="2847519" y="2116953"/>
                    </a:cubicBezTo>
                    <a:cubicBezTo>
                      <a:pt x="2878000" y="2131241"/>
                      <a:pt x="2877047" y="2098856"/>
                      <a:pt x="2887525" y="2084568"/>
                    </a:cubicBezTo>
                    <a:cubicBezTo>
                      <a:pt x="2888477" y="2083616"/>
                      <a:pt x="2889430" y="2080758"/>
                      <a:pt x="2890382" y="2078853"/>
                    </a:cubicBezTo>
                    <a:cubicBezTo>
                      <a:pt x="2895144" y="2071233"/>
                      <a:pt x="2896097" y="2064566"/>
                      <a:pt x="2890382" y="2057898"/>
                    </a:cubicBezTo>
                    <a:cubicBezTo>
                      <a:pt x="2881334" y="2053612"/>
                      <a:pt x="2871571" y="2049564"/>
                      <a:pt x="2863236" y="2049564"/>
                    </a:cubicBezTo>
                    <a:close/>
                    <a:moveTo>
                      <a:pt x="2453184" y="1703568"/>
                    </a:moveTo>
                    <a:cubicBezTo>
                      <a:pt x="2446516" y="1700711"/>
                      <a:pt x="2442706" y="1708331"/>
                      <a:pt x="2444611" y="1714046"/>
                    </a:cubicBezTo>
                    <a:cubicBezTo>
                      <a:pt x="2448421" y="1725476"/>
                      <a:pt x="2452231" y="1738811"/>
                      <a:pt x="2467471" y="1740716"/>
                    </a:cubicBezTo>
                    <a:cubicBezTo>
                      <a:pt x="2475091" y="1741668"/>
                      <a:pt x="2480806" y="1736906"/>
                      <a:pt x="2482711" y="1728333"/>
                    </a:cubicBezTo>
                    <a:cubicBezTo>
                      <a:pt x="2473186" y="1720713"/>
                      <a:pt x="2463661" y="1710236"/>
                      <a:pt x="2453184" y="1703568"/>
                    </a:cubicBezTo>
                    <a:close/>
                    <a:moveTo>
                      <a:pt x="802501" y="1583553"/>
                    </a:moveTo>
                    <a:cubicBezTo>
                      <a:pt x="805359" y="1585458"/>
                      <a:pt x="811074" y="1586410"/>
                      <a:pt x="812026" y="1589268"/>
                    </a:cubicBezTo>
                    <a:cubicBezTo>
                      <a:pt x="814884" y="1596888"/>
                      <a:pt x="807264" y="1597840"/>
                      <a:pt x="802501" y="1599745"/>
                    </a:cubicBezTo>
                    <a:cubicBezTo>
                      <a:pt x="797739" y="1601650"/>
                      <a:pt x="792976" y="1598793"/>
                      <a:pt x="792024" y="1594030"/>
                    </a:cubicBezTo>
                    <a:cubicBezTo>
                      <a:pt x="788214" y="1586410"/>
                      <a:pt x="794881" y="1585458"/>
                      <a:pt x="802501" y="1583553"/>
                    </a:cubicBezTo>
                    <a:close/>
                    <a:moveTo>
                      <a:pt x="573901" y="1577838"/>
                    </a:moveTo>
                    <a:cubicBezTo>
                      <a:pt x="581521" y="1579743"/>
                      <a:pt x="588189" y="1582600"/>
                      <a:pt x="592951" y="1589268"/>
                    </a:cubicBezTo>
                    <a:cubicBezTo>
                      <a:pt x="592951" y="1594982"/>
                      <a:pt x="589141" y="1596888"/>
                      <a:pt x="584379" y="1596888"/>
                    </a:cubicBezTo>
                    <a:cubicBezTo>
                      <a:pt x="575806" y="1597840"/>
                      <a:pt x="568186" y="1595935"/>
                      <a:pt x="565329" y="1587363"/>
                    </a:cubicBezTo>
                    <a:cubicBezTo>
                      <a:pt x="562471" y="1580695"/>
                      <a:pt x="568186" y="1576885"/>
                      <a:pt x="573901" y="1577838"/>
                    </a:cubicBezTo>
                    <a:close/>
                    <a:moveTo>
                      <a:pt x="698678" y="1550216"/>
                    </a:moveTo>
                    <a:cubicBezTo>
                      <a:pt x="729158" y="1545453"/>
                      <a:pt x="746303" y="1560693"/>
                      <a:pt x="763448" y="1592126"/>
                    </a:cubicBezTo>
                    <a:cubicBezTo>
                      <a:pt x="731063" y="1576886"/>
                      <a:pt x="706298" y="1611176"/>
                      <a:pt x="678676" y="1592126"/>
                    </a:cubicBezTo>
                    <a:cubicBezTo>
                      <a:pt x="675818" y="1573076"/>
                      <a:pt x="667246" y="1551168"/>
                      <a:pt x="698678" y="1550216"/>
                    </a:cubicBezTo>
                    <a:close/>
                    <a:moveTo>
                      <a:pt x="492939" y="1460681"/>
                    </a:moveTo>
                    <a:cubicBezTo>
                      <a:pt x="518656" y="1456871"/>
                      <a:pt x="541516" y="1464491"/>
                      <a:pt x="562471" y="1479731"/>
                    </a:cubicBezTo>
                    <a:cubicBezTo>
                      <a:pt x="590094" y="1499733"/>
                      <a:pt x="618669" y="1515926"/>
                      <a:pt x="646291" y="1537833"/>
                    </a:cubicBezTo>
                    <a:cubicBezTo>
                      <a:pt x="620574" y="1545453"/>
                      <a:pt x="593904" y="1560693"/>
                      <a:pt x="577711" y="1525451"/>
                    </a:cubicBezTo>
                    <a:cubicBezTo>
                      <a:pt x="567234" y="1503543"/>
                      <a:pt x="541516" y="1503543"/>
                      <a:pt x="527229" y="1487351"/>
                    </a:cubicBezTo>
                    <a:lnTo>
                      <a:pt x="525032" y="1486533"/>
                    </a:lnTo>
                    <a:lnTo>
                      <a:pt x="527229" y="1488303"/>
                    </a:lnTo>
                    <a:cubicBezTo>
                      <a:pt x="502464" y="1486398"/>
                      <a:pt x="475794" y="1465443"/>
                      <a:pt x="451029" y="1494971"/>
                    </a:cubicBezTo>
                    <a:cubicBezTo>
                      <a:pt x="453886" y="1467348"/>
                      <a:pt x="471984" y="1461633"/>
                      <a:pt x="492939" y="1460681"/>
                    </a:cubicBezTo>
                    <a:close/>
                    <a:moveTo>
                      <a:pt x="592475" y="1413889"/>
                    </a:moveTo>
                    <a:cubicBezTo>
                      <a:pt x="594380" y="1414008"/>
                      <a:pt x="596285" y="1414485"/>
                      <a:pt x="596761" y="1414961"/>
                    </a:cubicBezTo>
                    <a:cubicBezTo>
                      <a:pt x="605334" y="1423533"/>
                      <a:pt x="603428" y="1433058"/>
                      <a:pt x="595809" y="1447346"/>
                    </a:cubicBezTo>
                    <a:cubicBezTo>
                      <a:pt x="589141" y="1434011"/>
                      <a:pt x="579616" y="1426391"/>
                      <a:pt x="588189" y="1414961"/>
                    </a:cubicBezTo>
                    <a:cubicBezTo>
                      <a:pt x="588665" y="1414009"/>
                      <a:pt x="590570" y="1413770"/>
                      <a:pt x="592475" y="1413889"/>
                    </a:cubicBezTo>
                    <a:close/>
                    <a:moveTo>
                      <a:pt x="2633206" y="1174931"/>
                    </a:moveTo>
                    <a:cubicBezTo>
                      <a:pt x="2646541" y="1176836"/>
                      <a:pt x="2659876" y="1178741"/>
                      <a:pt x="2673211" y="1180646"/>
                    </a:cubicBezTo>
                    <a:cubicBezTo>
                      <a:pt x="2657018" y="1197791"/>
                      <a:pt x="2645588" y="1186361"/>
                      <a:pt x="2633206" y="1174931"/>
                    </a:cubicBezTo>
                    <a:close/>
                    <a:moveTo>
                      <a:pt x="2477948" y="1095873"/>
                    </a:moveTo>
                    <a:cubicBezTo>
                      <a:pt x="2477948" y="1101588"/>
                      <a:pt x="2478901" y="1106350"/>
                      <a:pt x="2484616" y="1110160"/>
                    </a:cubicBezTo>
                    <a:cubicBezTo>
                      <a:pt x="2478901" y="1119685"/>
                      <a:pt x="2464613" y="1121590"/>
                      <a:pt x="2464613" y="1135878"/>
                    </a:cubicBezTo>
                    <a:cubicBezTo>
                      <a:pt x="2464613" y="1153023"/>
                      <a:pt x="2454136" y="1151118"/>
                      <a:pt x="2444611" y="1144450"/>
                    </a:cubicBezTo>
                    <a:cubicBezTo>
                      <a:pt x="2434133" y="1136830"/>
                      <a:pt x="2413178" y="1133020"/>
                      <a:pt x="2415083" y="1119685"/>
                    </a:cubicBezTo>
                    <a:cubicBezTo>
                      <a:pt x="2417941" y="1101588"/>
                      <a:pt x="2436038" y="1116828"/>
                      <a:pt x="2446516" y="1114923"/>
                    </a:cubicBezTo>
                    <a:cubicBezTo>
                      <a:pt x="2458898" y="1112065"/>
                      <a:pt x="2470329" y="1106350"/>
                      <a:pt x="2477948" y="1095873"/>
                    </a:cubicBezTo>
                    <a:close/>
                    <a:moveTo>
                      <a:pt x="2344599" y="1039676"/>
                    </a:moveTo>
                    <a:cubicBezTo>
                      <a:pt x="2358886" y="1039676"/>
                      <a:pt x="2352219" y="1056821"/>
                      <a:pt x="2355076" y="1066346"/>
                    </a:cubicBezTo>
                    <a:cubicBezTo>
                      <a:pt x="2354124" y="1077776"/>
                      <a:pt x="2356981" y="1093016"/>
                      <a:pt x="2341741" y="1092063"/>
                    </a:cubicBezTo>
                    <a:cubicBezTo>
                      <a:pt x="2328406" y="1091111"/>
                      <a:pt x="2329359" y="1075871"/>
                      <a:pt x="2328406" y="1065393"/>
                    </a:cubicBezTo>
                    <a:cubicBezTo>
                      <a:pt x="2327454" y="1053011"/>
                      <a:pt x="2331264" y="1039676"/>
                      <a:pt x="2344599" y="1039676"/>
                    </a:cubicBezTo>
                    <a:close/>
                    <a:moveTo>
                      <a:pt x="699631" y="966334"/>
                    </a:moveTo>
                    <a:cubicBezTo>
                      <a:pt x="671056" y="960619"/>
                      <a:pt x="648196" y="971096"/>
                      <a:pt x="616764" y="992051"/>
                    </a:cubicBezTo>
                    <a:cubicBezTo>
                      <a:pt x="652959" y="990146"/>
                      <a:pt x="677724" y="983478"/>
                      <a:pt x="699631" y="966334"/>
                    </a:cubicBezTo>
                    <a:close/>
                    <a:moveTo>
                      <a:pt x="2786559" y="938711"/>
                    </a:moveTo>
                    <a:cubicBezTo>
                      <a:pt x="2796084" y="944426"/>
                      <a:pt x="2804656" y="939663"/>
                      <a:pt x="2814181" y="938711"/>
                    </a:cubicBezTo>
                    <a:cubicBezTo>
                      <a:pt x="2814181" y="940616"/>
                      <a:pt x="2814181" y="943473"/>
                      <a:pt x="2814181" y="945378"/>
                    </a:cubicBezTo>
                    <a:cubicBezTo>
                      <a:pt x="2803704" y="949188"/>
                      <a:pt x="2791321" y="959666"/>
                      <a:pt x="2786559" y="938711"/>
                    </a:cubicBezTo>
                    <a:close/>
                    <a:moveTo>
                      <a:pt x="737731" y="935019"/>
                    </a:moveTo>
                    <a:cubicBezTo>
                      <a:pt x="726540" y="936091"/>
                      <a:pt x="714872" y="940139"/>
                      <a:pt x="702489" y="951093"/>
                    </a:cubicBezTo>
                    <a:cubicBezTo>
                      <a:pt x="731064" y="951093"/>
                      <a:pt x="753924" y="958713"/>
                      <a:pt x="770116" y="936805"/>
                    </a:cubicBezTo>
                    <a:cubicBezTo>
                      <a:pt x="759639" y="935853"/>
                      <a:pt x="748923" y="933948"/>
                      <a:pt x="737731" y="935019"/>
                    </a:cubicBezTo>
                    <a:close/>
                    <a:moveTo>
                      <a:pt x="619383" y="880251"/>
                    </a:moveTo>
                    <a:cubicBezTo>
                      <a:pt x="616526" y="879417"/>
                      <a:pt x="612477" y="880608"/>
                      <a:pt x="608191" y="882513"/>
                    </a:cubicBezTo>
                    <a:cubicBezTo>
                      <a:pt x="589141" y="887276"/>
                      <a:pt x="539611" y="951093"/>
                      <a:pt x="541516" y="968238"/>
                    </a:cubicBezTo>
                    <a:cubicBezTo>
                      <a:pt x="543421" y="979668"/>
                      <a:pt x="550089" y="980621"/>
                      <a:pt x="558661" y="975858"/>
                    </a:cubicBezTo>
                    <a:cubicBezTo>
                      <a:pt x="569139" y="970143"/>
                      <a:pt x="576759" y="960618"/>
                      <a:pt x="578664" y="949188"/>
                    </a:cubicBezTo>
                    <a:cubicBezTo>
                      <a:pt x="582474" y="920613"/>
                      <a:pt x="601524" y="904421"/>
                      <a:pt x="623431" y="890133"/>
                    </a:cubicBezTo>
                    <a:cubicBezTo>
                      <a:pt x="623907" y="883942"/>
                      <a:pt x="622241" y="881084"/>
                      <a:pt x="619383" y="880251"/>
                    </a:cubicBezTo>
                    <a:close/>
                    <a:moveTo>
                      <a:pt x="659626" y="872036"/>
                    </a:moveTo>
                    <a:cubicBezTo>
                      <a:pt x="653911" y="870131"/>
                      <a:pt x="645339" y="876798"/>
                      <a:pt x="647244" y="879656"/>
                    </a:cubicBezTo>
                    <a:cubicBezTo>
                      <a:pt x="657721" y="901563"/>
                      <a:pt x="632956" y="928233"/>
                      <a:pt x="657721" y="950141"/>
                    </a:cubicBezTo>
                    <a:cubicBezTo>
                      <a:pt x="667246" y="936806"/>
                      <a:pt x="676771" y="926328"/>
                      <a:pt x="683439" y="913946"/>
                    </a:cubicBezTo>
                    <a:cubicBezTo>
                      <a:pt x="691059" y="897753"/>
                      <a:pt x="704394" y="924423"/>
                      <a:pt x="711061" y="910136"/>
                    </a:cubicBezTo>
                    <a:cubicBezTo>
                      <a:pt x="713919" y="903468"/>
                      <a:pt x="713919" y="896801"/>
                      <a:pt x="709156" y="891086"/>
                    </a:cubicBezTo>
                    <a:cubicBezTo>
                      <a:pt x="696774" y="875846"/>
                      <a:pt x="676771" y="876798"/>
                      <a:pt x="659626" y="872036"/>
                    </a:cubicBezTo>
                    <a:close/>
                    <a:moveTo>
                      <a:pt x="620410" y="803828"/>
                    </a:moveTo>
                    <a:cubicBezTo>
                      <a:pt x="614918" y="803575"/>
                      <a:pt x="609144" y="804646"/>
                      <a:pt x="603429" y="807266"/>
                    </a:cubicBezTo>
                    <a:cubicBezTo>
                      <a:pt x="579616" y="817743"/>
                      <a:pt x="555804" y="830126"/>
                      <a:pt x="532944" y="841556"/>
                    </a:cubicBezTo>
                    <a:cubicBezTo>
                      <a:pt x="530086" y="850128"/>
                      <a:pt x="536754" y="852033"/>
                      <a:pt x="541516" y="855843"/>
                    </a:cubicBezTo>
                    <a:cubicBezTo>
                      <a:pt x="561519" y="852986"/>
                      <a:pt x="579616" y="838698"/>
                      <a:pt x="602476" y="859653"/>
                    </a:cubicBezTo>
                    <a:cubicBezTo>
                      <a:pt x="617716" y="874893"/>
                      <a:pt x="654864" y="853938"/>
                      <a:pt x="652959" y="835841"/>
                    </a:cubicBezTo>
                    <a:cubicBezTo>
                      <a:pt x="650815" y="817267"/>
                      <a:pt x="636885" y="804587"/>
                      <a:pt x="620410" y="803828"/>
                    </a:cubicBezTo>
                    <a:close/>
                    <a:moveTo>
                      <a:pt x="2051228" y="690108"/>
                    </a:moveTo>
                    <a:cubicBezTo>
                      <a:pt x="2066468" y="695823"/>
                      <a:pt x="2079803" y="697728"/>
                      <a:pt x="2074088" y="722493"/>
                    </a:cubicBezTo>
                    <a:cubicBezTo>
                      <a:pt x="2066468" y="753925"/>
                      <a:pt x="2053133" y="773928"/>
                      <a:pt x="2021701" y="782500"/>
                    </a:cubicBezTo>
                    <a:cubicBezTo>
                      <a:pt x="2009318" y="785358"/>
                      <a:pt x="1997888" y="785358"/>
                      <a:pt x="2000746" y="772023"/>
                    </a:cubicBezTo>
                    <a:cubicBezTo>
                      <a:pt x="2006461" y="745353"/>
                      <a:pt x="2008366" y="714873"/>
                      <a:pt x="2036941" y="698680"/>
                    </a:cubicBezTo>
                    <a:cubicBezTo>
                      <a:pt x="2040751" y="694870"/>
                      <a:pt x="2045513" y="692965"/>
                      <a:pt x="2051228" y="690108"/>
                    </a:cubicBezTo>
                    <a:close/>
                    <a:moveTo>
                      <a:pt x="2111236" y="608669"/>
                    </a:moveTo>
                    <a:cubicBezTo>
                      <a:pt x="2115046" y="609621"/>
                      <a:pt x="2116951" y="613431"/>
                      <a:pt x="2113141" y="623433"/>
                    </a:cubicBezTo>
                    <a:cubicBezTo>
                      <a:pt x="2113141" y="624385"/>
                      <a:pt x="2112189" y="625338"/>
                      <a:pt x="2111236" y="626290"/>
                    </a:cubicBezTo>
                    <a:cubicBezTo>
                      <a:pt x="2147431" y="643435"/>
                      <a:pt x="2126476" y="692013"/>
                      <a:pt x="2159814" y="711063"/>
                    </a:cubicBezTo>
                    <a:cubicBezTo>
                      <a:pt x="2178864" y="721540"/>
                      <a:pt x="2174101" y="752020"/>
                      <a:pt x="2199819" y="758688"/>
                    </a:cubicBezTo>
                    <a:cubicBezTo>
                      <a:pt x="2206486" y="760593"/>
                      <a:pt x="2189341" y="798693"/>
                      <a:pt x="2176959" y="800598"/>
                    </a:cubicBezTo>
                    <a:cubicBezTo>
                      <a:pt x="2149336" y="805360"/>
                      <a:pt x="2120761" y="810123"/>
                      <a:pt x="2092186" y="814885"/>
                    </a:cubicBezTo>
                    <a:cubicBezTo>
                      <a:pt x="2089329" y="799645"/>
                      <a:pt x="2128381" y="789168"/>
                      <a:pt x="2092186" y="777738"/>
                    </a:cubicBezTo>
                    <a:cubicBezTo>
                      <a:pt x="2098854" y="765355"/>
                      <a:pt x="2098854" y="749163"/>
                      <a:pt x="2111236" y="740590"/>
                    </a:cubicBezTo>
                    <a:cubicBezTo>
                      <a:pt x="2127429" y="729160"/>
                      <a:pt x="2118856" y="712015"/>
                      <a:pt x="2110284" y="710110"/>
                    </a:cubicBezTo>
                    <a:cubicBezTo>
                      <a:pt x="2086471" y="705348"/>
                      <a:pt x="2087424" y="682488"/>
                      <a:pt x="2076946" y="669153"/>
                    </a:cubicBezTo>
                    <a:cubicBezTo>
                      <a:pt x="2062659" y="651055"/>
                      <a:pt x="2076946" y="617718"/>
                      <a:pt x="2097901" y="611050"/>
                    </a:cubicBezTo>
                    <a:cubicBezTo>
                      <a:pt x="2101711" y="609621"/>
                      <a:pt x="2107426" y="607716"/>
                      <a:pt x="2111236" y="608669"/>
                    </a:cubicBezTo>
                    <a:close/>
                    <a:moveTo>
                      <a:pt x="927279" y="479605"/>
                    </a:moveTo>
                    <a:cubicBezTo>
                      <a:pt x="932041" y="477700"/>
                      <a:pt x="935851" y="480558"/>
                      <a:pt x="933946" y="486273"/>
                    </a:cubicBezTo>
                    <a:cubicBezTo>
                      <a:pt x="932041" y="490083"/>
                      <a:pt x="929184" y="492941"/>
                      <a:pt x="929184" y="493893"/>
                    </a:cubicBezTo>
                    <a:cubicBezTo>
                      <a:pt x="919659" y="493893"/>
                      <a:pt x="917754" y="491035"/>
                      <a:pt x="919659" y="488178"/>
                    </a:cubicBezTo>
                    <a:cubicBezTo>
                      <a:pt x="921564" y="484368"/>
                      <a:pt x="924421" y="480558"/>
                      <a:pt x="927279" y="479605"/>
                    </a:cubicBezTo>
                    <a:close/>
                    <a:moveTo>
                      <a:pt x="1938089" y="417931"/>
                    </a:moveTo>
                    <a:cubicBezTo>
                      <a:pt x="1948537" y="420431"/>
                      <a:pt x="1955503" y="431504"/>
                      <a:pt x="1959789" y="441505"/>
                    </a:cubicBezTo>
                    <a:cubicBezTo>
                      <a:pt x="1967409" y="457698"/>
                      <a:pt x="1952169" y="461508"/>
                      <a:pt x="1940739" y="466270"/>
                    </a:cubicBezTo>
                    <a:cubicBezTo>
                      <a:pt x="1909306" y="478653"/>
                      <a:pt x="1880731" y="501513"/>
                      <a:pt x="1842631" y="480558"/>
                    </a:cubicBezTo>
                    <a:cubicBezTo>
                      <a:pt x="1829296" y="472938"/>
                      <a:pt x="1832154" y="467223"/>
                      <a:pt x="1832154" y="458650"/>
                    </a:cubicBezTo>
                    <a:cubicBezTo>
                      <a:pt x="1828344" y="450078"/>
                      <a:pt x="1835964" y="442458"/>
                      <a:pt x="1833106" y="431980"/>
                    </a:cubicBezTo>
                    <a:cubicBezTo>
                      <a:pt x="1828344" y="420550"/>
                      <a:pt x="1835011" y="416740"/>
                      <a:pt x="1845489" y="423408"/>
                    </a:cubicBezTo>
                    <a:cubicBezTo>
                      <a:pt x="1847394" y="430075"/>
                      <a:pt x="1849299" y="439600"/>
                      <a:pt x="1857871" y="432933"/>
                    </a:cubicBezTo>
                    <a:cubicBezTo>
                      <a:pt x="1878826" y="418645"/>
                      <a:pt x="1903591" y="426265"/>
                      <a:pt x="1926451" y="418645"/>
                    </a:cubicBezTo>
                    <a:cubicBezTo>
                      <a:pt x="1930737" y="417216"/>
                      <a:pt x="1934607" y="417097"/>
                      <a:pt x="1938089" y="417931"/>
                    </a:cubicBezTo>
                    <a:close/>
                    <a:moveTo>
                      <a:pt x="904419" y="389118"/>
                    </a:moveTo>
                    <a:cubicBezTo>
                      <a:pt x="915849" y="404358"/>
                      <a:pt x="928231" y="418646"/>
                      <a:pt x="938709" y="433886"/>
                    </a:cubicBezTo>
                    <a:cubicBezTo>
                      <a:pt x="940614" y="436743"/>
                      <a:pt x="940614" y="441505"/>
                      <a:pt x="942519" y="446268"/>
                    </a:cubicBezTo>
                    <a:cubicBezTo>
                      <a:pt x="938709" y="447221"/>
                      <a:pt x="932041" y="450078"/>
                      <a:pt x="931089" y="449125"/>
                    </a:cubicBezTo>
                    <a:cubicBezTo>
                      <a:pt x="912991" y="426266"/>
                      <a:pt x="896799" y="440553"/>
                      <a:pt x="878701" y="449125"/>
                    </a:cubicBezTo>
                    <a:cubicBezTo>
                      <a:pt x="871081" y="452936"/>
                      <a:pt x="863461" y="446268"/>
                      <a:pt x="856794" y="443411"/>
                    </a:cubicBezTo>
                    <a:cubicBezTo>
                      <a:pt x="835839" y="424361"/>
                      <a:pt x="864414" y="422455"/>
                      <a:pt x="867271" y="412930"/>
                    </a:cubicBezTo>
                    <a:cubicBezTo>
                      <a:pt x="878701" y="402453"/>
                      <a:pt x="887274" y="388166"/>
                      <a:pt x="904419" y="389118"/>
                    </a:cubicBezTo>
                    <a:close/>
                    <a:moveTo>
                      <a:pt x="1062534" y="340541"/>
                    </a:moveTo>
                    <a:cubicBezTo>
                      <a:pt x="1073011" y="340541"/>
                      <a:pt x="1082536" y="340541"/>
                      <a:pt x="1083489" y="353876"/>
                    </a:cubicBezTo>
                    <a:cubicBezTo>
                      <a:pt x="1073964" y="356733"/>
                      <a:pt x="1066344" y="373878"/>
                      <a:pt x="1053961" y="360543"/>
                    </a:cubicBezTo>
                    <a:cubicBezTo>
                      <a:pt x="1045389" y="351018"/>
                      <a:pt x="1054914" y="345303"/>
                      <a:pt x="1062534" y="340541"/>
                    </a:cubicBezTo>
                    <a:close/>
                    <a:moveTo>
                      <a:pt x="2471113" y="336025"/>
                    </a:moveTo>
                    <a:cubicBezTo>
                      <a:pt x="2489315" y="339763"/>
                      <a:pt x="2505689" y="355066"/>
                      <a:pt x="2521763" y="370068"/>
                    </a:cubicBezTo>
                    <a:cubicBezTo>
                      <a:pt x="2652256" y="491988"/>
                      <a:pt x="2764651" y="627243"/>
                      <a:pt x="2848471" y="785358"/>
                    </a:cubicBezTo>
                    <a:cubicBezTo>
                      <a:pt x="2875141" y="835841"/>
                      <a:pt x="2898953" y="887276"/>
                      <a:pt x="2920861" y="940616"/>
                    </a:cubicBezTo>
                    <a:cubicBezTo>
                      <a:pt x="2925623" y="952046"/>
                      <a:pt x="2938006" y="963476"/>
                      <a:pt x="2926576" y="977763"/>
                    </a:cubicBezTo>
                    <a:cubicBezTo>
                      <a:pt x="2893238" y="978716"/>
                      <a:pt x="2872283" y="955856"/>
                      <a:pt x="2847518" y="938711"/>
                    </a:cubicBezTo>
                    <a:cubicBezTo>
                      <a:pt x="2844661" y="919661"/>
                      <a:pt x="2858948" y="906326"/>
                      <a:pt x="2864663" y="890133"/>
                    </a:cubicBezTo>
                    <a:cubicBezTo>
                      <a:pt x="2846566" y="892991"/>
                      <a:pt x="2829421" y="903468"/>
                      <a:pt x="2810371" y="908231"/>
                    </a:cubicBezTo>
                    <a:cubicBezTo>
                      <a:pt x="2792273" y="911088"/>
                      <a:pt x="2774176" y="912041"/>
                      <a:pt x="2757031" y="904421"/>
                    </a:cubicBezTo>
                    <a:cubicBezTo>
                      <a:pt x="2741791" y="897753"/>
                      <a:pt x="2733218" y="902516"/>
                      <a:pt x="2728456" y="916803"/>
                    </a:cubicBezTo>
                    <a:cubicBezTo>
                      <a:pt x="2724646" y="935853"/>
                      <a:pt x="2713216" y="952998"/>
                      <a:pt x="2707501" y="971096"/>
                    </a:cubicBezTo>
                    <a:cubicBezTo>
                      <a:pt x="2702738" y="984431"/>
                      <a:pt x="2699881" y="997766"/>
                      <a:pt x="2706548" y="1011101"/>
                    </a:cubicBezTo>
                    <a:cubicBezTo>
                      <a:pt x="2712263" y="1021578"/>
                      <a:pt x="2722741" y="1031103"/>
                      <a:pt x="2712263" y="1044438"/>
                    </a:cubicBezTo>
                    <a:cubicBezTo>
                      <a:pt x="2722979" y="1032294"/>
                      <a:pt x="2735302" y="1023900"/>
                      <a:pt x="2750438" y="1026892"/>
                    </a:cubicBezTo>
                    <a:lnTo>
                      <a:pt x="2757317" y="1029909"/>
                    </a:lnTo>
                    <a:lnTo>
                      <a:pt x="2760842" y="1028246"/>
                    </a:lnTo>
                    <a:cubicBezTo>
                      <a:pt x="2768462" y="1021578"/>
                      <a:pt x="2775130" y="1013006"/>
                      <a:pt x="2785607" y="1010148"/>
                    </a:cubicBezTo>
                    <a:cubicBezTo>
                      <a:pt x="2791798" y="1008243"/>
                      <a:pt x="2798228" y="1006814"/>
                      <a:pt x="2804538" y="1006457"/>
                    </a:cubicBezTo>
                    <a:cubicBezTo>
                      <a:pt x="2810848" y="1006100"/>
                      <a:pt x="2817040" y="1006814"/>
                      <a:pt x="2822755" y="1009196"/>
                    </a:cubicBezTo>
                    <a:cubicBezTo>
                      <a:pt x="2859902" y="1023483"/>
                      <a:pt x="2898955" y="1027293"/>
                      <a:pt x="2938959" y="1031103"/>
                    </a:cubicBezTo>
                    <a:cubicBezTo>
                      <a:pt x="2955152" y="1033008"/>
                      <a:pt x="2957057" y="1047296"/>
                      <a:pt x="2959915" y="1058726"/>
                    </a:cubicBezTo>
                    <a:cubicBezTo>
                      <a:pt x="2990394" y="1159691"/>
                      <a:pt x="3010397" y="1262561"/>
                      <a:pt x="3021827" y="1368288"/>
                    </a:cubicBezTo>
                    <a:cubicBezTo>
                      <a:pt x="3029447" y="1433058"/>
                      <a:pt x="3025637" y="1497828"/>
                      <a:pt x="3027542" y="1562598"/>
                    </a:cubicBezTo>
                    <a:cubicBezTo>
                      <a:pt x="3027542" y="1573076"/>
                      <a:pt x="3031352" y="1585458"/>
                      <a:pt x="3020874" y="1594983"/>
                    </a:cubicBezTo>
                    <a:cubicBezTo>
                      <a:pt x="2992299" y="1573076"/>
                      <a:pt x="2963724" y="1551168"/>
                      <a:pt x="2958009" y="1512116"/>
                    </a:cubicBezTo>
                    <a:cubicBezTo>
                      <a:pt x="2954199" y="1483541"/>
                      <a:pt x="2933244" y="1467348"/>
                      <a:pt x="2918005" y="1446393"/>
                    </a:cubicBezTo>
                    <a:cubicBezTo>
                      <a:pt x="2898955" y="1421628"/>
                      <a:pt x="2888477" y="1390196"/>
                      <a:pt x="2860855" y="1371146"/>
                    </a:cubicBezTo>
                    <a:cubicBezTo>
                      <a:pt x="2846567" y="1368288"/>
                      <a:pt x="2836089" y="1359716"/>
                      <a:pt x="2831327" y="1343523"/>
                    </a:cubicBezTo>
                    <a:cubicBezTo>
                      <a:pt x="2835137" y="1360668"/>
                      <a:pt x="2849424" y="1368288"/>
                      <a:pt x="2856092" y="1380671"/>
                    </a:cubicBezTo>
                    <a:cubicBezTo>
                      <a:pt x="2882762" y="1424486"/>
                      <a:pt x="2896097" y="1474968"/>
                      <a:pt x="2930387" y="1514021"/>
                    </a:cubicBezTo>
                    <a:cubicBezTo>
                      <a:pt x="2938007" y="1522593"/>
                      <a:pt x="2938959" y="1534976"/>
                      <a:pt x="2939912" y="1546406"/>
                    </a:cubicBezTo>
                    <a:cubicBezTo>
                      <a:pt x="2941817" y="1566408"/>
                      <a:pt x="2950390" y="1582601"/>
                      <a:pt x="2962772" y="1597841"/>
                    </a:cubicBezTo>
                    <a:cubicBezTo>
                      <a:pt x="2983727" y="1622606"/>
                      <a:pt x="2993252" y="1652133"/>
                      <a:pt x="2999919" y="1683566"/>
                    </a:cubicBezTo>
                    <a:cubicBezTo>
                      <a:pt x="3023732" y="1698806"/>
                      <a:pt x="3015159" y="1721666"/>
                      <a:pt x="3012302" y="1740716"/>
                    </a:cubicBezTo>
                    <a:cubicBezTo>
                      <a:pt x="2988490" y="1885496"/>
                      <a:pt x="2951342" y="2026466"/>
                      <a:pt x="2886572" y="2158864"/>
                    </a:cubicBezTo>
                    <a:cubicBezTo>
                      <a:pt x="2872284" y="2188391"/>
                      <a:pt x="2858949" y="2218871"/>
                      <a:pt x="2841805" y="2246493"/>
                    </a:cubicBezTo>
                    <a:cubicBezTo>
                      <a:pt x="2837042" y="2255066"/>
                      <a:pt x="2835137" y="2266496"/>
                      <a:pt x="2821802" y="2266496"/>
                    </a:cubicBezTo>
                    <a:cubicBezTo>
                      <a:pt x="2812277" y="2260781"/>
                      <a:pt x="2812277" y="2249351"/>
                      <a:pt x="2808467" y="2240778"/>
                    </a:cubicBezTo>
                    <a:cubicBezTo>
                      <a:pt x="2794180" y="2222681"/>
                      <a:pt x="2796084" y="2198868"/>
                      <a:pt x="2785607" y="2172198"/>
                    </a:cubicBezTo>
                    <a:cubicBezTo>
                      <a:pt x="2795132" y="2196011"/>
                      <a:pt x="2791322" y="2217918"/>
                      <a:pt x="2805609" y="2234111"/>
                    </a:cubicBezTo>
                    <a:cubicBezTo>
                      <a:pt x="2812277" y="2246493"/>
                      <a:pt x="2811324" y="2261733"/>
                      <a:pt x="2821802" y="2273164"/>
                    </a:cubicBezTo>
                    <a:cubicBezTo>
                      <a:pt x="2795132" y="2339839"/>
                      <a:pt x="2750364" y="2394131"/>
                      <a:pt x="2708455" y="2451281"/>
                    </a:cubicBezTo>
                    <a:cubicBezTo>
                      <a:pt x="2661782" y="2514146"/>
                      <a:pt x="2606537" y="2568439"/>
                      <a:pt x="2551292" y="2622731"/>
                    </a:cubicBezTo>
                    <a:cubicBezTo>
                      <a:pt x="2527480" y="2646543"/>
                      <a:pt x="2502714" y="2666546"/>
                      <a:pt x="2476997" y="2687501"/>
                    </a:cubicBezTo>
                    <a:cubicBezTo>
                      <a:pt x="2465567" y="2677976"/>
                      <a:pt x="2476997" y="2661783"/>
                      <a:pt x="2463662" y="2655116"/>
                    </a:cubicBezTo>
                    <a:cubicBezTo>
                      <a:pt x="2469377" y="2608443"/>
                      <a:pt x="2446517" y="2570343"/>
                      <a:pt x="2425562" y="2533196"/>
                    </a:cubicBezTo>
                    <a:cubicBezTo>
                      <a:pt x="2392224" y="2475093"/>
                      <a:pt x="2414132" y="2424611"/>
                      <a:pt x="2439849" y="2375081"/>
                    </a:cubicBezTo>
                    <a:cubicBezTo>
                      <a:pt x="2453184" y="2349364"/>
                      <a:pt x="2458899" y="2330314"/>
                      <a:pt x="2449374" y="2301739"/>
                    </a:cubicBezTo>
                    <a:cubicBezTo>
                      <a:pt x="2439849" y="2272211"/>
                      <a:pt x="2442707" y="2240778"/>
                      <a:pt x="2430324" y="2210298"/>
                    </a:cubicBezTo>
                    <a:cubicBezTo>
                      <a:pt x="2420799" y="2187439"/>
                      <a:pt x="2416989" y="2160768"/>
                      <a:pt x="2396987" y="2144576"/>
                    </a:cubicBezTo>
                    <a:cubicBezTo>
                      <a:pt x="2352219" y="2107428"/>
                      <a:pt x="2357934" y="2060756"/>
                      <a:pt x="2370317" y="2012178"/>
                    </a:cubicBezTo>
                    <a:cubicBezTo>
                      <a:pt x="2372222" y="2005511"/>
                      <a:pt x="2374127" y="1998843"/>
                      <a:pt x="2374127" y="1992176"/>
                    </a:cubicBezTo>
                    <a:cubicBezTo>
                      <a:pt x="2376984" y="1954076"/>
                      <a:pt x="2356982" y="1935978"/>
                      <a:pt x="2319834" y="1944551"/>
                    </a:cubicBezTo>
                    <a:cubicBezTo>
                      <a:pt x="2303642" y="1948361"/>
                      <a:pt x="2292212" y="1948361"/>
                      <a:pt x="2282687" y="1931216"/>
                    </a:cubicBezTo>
                    <a:cubicBezTo>
                      <a:pt x="2263637" y="1897878"/>
                      <a:pt x="2235062" y="1889306"/>
                      <a:pt x="2200772" y="1905498"/>
                    </a:cubicBezTo>
                    <a:cubicBezTo>
                      <a:pt x="2186484" y="1912166"/>
                      <a:pt x="2171244" y="1918833"/>
                      <a:pt x="2157909" y="1926453"/>
                    </a:cubicBezTo>
                    <a:cubicBezTo>
                      <a:pt x="2140764" y="1935978"/>
                      <a:pt x="2124572" y="1938836"/>
                      <a:pt x="2106474" y="1931216"/>
                    </a:cubicBezTo>
                    <a:cubicBezTo>
                      <a:pt x="2083614" y="1921691"/>
                      <a:pt x="2059802" y="1925501"/>
                      <a:pt x="2040752" y="1937883"/>
                    </a:cubicBezTo>
                    <a:cubicBezTo>
                      <a:pt x="2012177" y="1956933"/>
                      <a:pt x="1991222" y="1941693"/>
                      <a:pt x="1974077" y="1924548"/>
                    </a:cubicBezTo>
                    <a:cubicBezTo>
                      <a:pt x="1956932" y="1907403"/>
                      <a:pt x="1938834" y="1892163"/>
                      <a:pt x="1919784" y="1877876"/>
                    </a:cubicBezTo>
                    <a:cubicBezTo>
                      <a:pt x="1909307" y="1870256"/>
                      <a:pt x="1899782" y="1861683"/>
                      <a:pt x="1896924" y="1849301"/>
                    </a:cubicBezTo>
                    <a:cubicBezTo>
                      <a:pt x="1889304" y="1812153"/>
                      <a:pt x="1862634" y="1789293"/>
                      <a:pt x="1839774" y="1762623"/>
                    </a:cubicBezTo>
                    <a:cubicBezTo>
                      <a:pt x="1827392" y="1748336"/>
                      <a:pt x="1815962" y="1694043"/>
                      <a:pt x="1822629" y="1676898"/>
                    </a:cubicBezTo>
                    <a:cubicBezTo>
                      <a:pt x="1840727" y="1632131"/>
                      <a:pt x="1846442" y="1585458"/>
                      <a:pt x="1829297" y="1537833"/>
                    </a:cubicBezTo>
                    <a:cubicBezTo>
                      <a:pt x="1826439" y="1530213"/>
                      <a:pt x="1823582" y="1522593"/>
                      <a:pt x="1828344" y="1514973"/>
                    </a:cubicBezTo>
                    <a:cubicBezTo>
                      <a:pt x="1854062" y="1466396"/>
                      <a:pt x="1875017" y="1416866"/>
                      <a:pt x="1909307" y="1373051"/>
                    </a:cubicBezTo>
                    <a:cubicBezTo>
                      <a:pt x="1915022" y="1366383"/>
                      <a:pt x="1923594" y="1365431"/>
                      <a:pt x="1929309" y="1361621"/>
                    </a:cubicBezTo>
                    <a:cubicBezTo>
                      <a:pt x="1954074" y="1345428"/>
                      <a:pt x="1976934" y="1330188"/>
                      <a:pt x="1977887" y="1293041"/>
                    </a:cubicBezTo>
                    <a:cubicBezTo>
                      <a:pt x="1978839" y="1267323"/>
                      <a:pt x="1992174" y="1239701"/>
                      <a:pt x="2019797" y="1227318"/>
                    </a:cubicBezTo>
                    <a:cubicBezTo>
                      <a:pt x="2040752" y="1217793"/>
                      <a:pt x="2050277" y="1201601"/>
                      <a:pt x="2051229" y="1178741"/>
                    </a:cubicBezTo>
                    <a:cubicBezTo>
                      <a:pt x="2058849" y="1162548"/>
                      <a:pt x="2071232" y="1167311"/>
                      <a:pt x="2083614" y="1172073"/>
                    </a:cubicBezTo>
                    <a:cubicBezTo>
                      <a:pt x="2111237" y="1181598"/>
                      <a:pt x="2136002" y="1178741"/>
                      <a:pt x="2161719" y="1162548"/>
                    </a:cubicBezTo>
                    <a:cubicBezTo>
                      <a:pt x="2193152" y="1142546"/>
                      <a:pt x="2229347" y="1134926"/>
                      <a:pt x="2266494" y="1136831"/>
                    </a:cubicBezTo>
                    <a:cubicBezTo>
                      <a:pt x="2288402" y="1137783"/>
                      <a:pt x="2310309" y="1137783"/>
                      <a:pt x="2331264" y="1133021"/>
                    </a:cubicBezTo>
                    <a:cubicBezTo>
                      <a:pt x="2370317" y="1123496"/>
                      <a:pt x="2397939" y="1138736"/>
                      <a:pt x="2387462" y="1197791"/>
                    </a:cubicBezTo>
                    <a:cubicBezTo>
                      <a:pt x="2384604" y="1213983"/>
                      <a:pt x="2384604" y="1228271"/>
                      <a:pt x="2400797" y="1229223"/>
                    </a:cubicBezTo>
                    <a:cubicBezTo>
                      <a:pt x="2447469" y="1231128"/>
                      <a:pt x="2477949" y="1266371"/>
                      <a:pt x="2517002" y="1283516"/>
                    </a:cubicBezTo>
                    <a:cubicBezTo>
                      <a:pt x="2538909" y="1293041"/>
                      <a:pt x="2550339" y="1296851"/>
                      <a:pt x="2556055" y="1266371"/>
                    </a:cubicBezTo>
                    <a:cubicBezTo>
                      <a:pt x="2561769" y="1236843"/>
                      <a:pt x="2589392" y="1227318"/>
                      <a:pt x="2617967" y="1241606"/>
                    </a:cubicBezTo>
                    <a:cubicBezTo>
                      <a:pt x="2644637" y="1254941"/>
                      <a:pt x="2673212" y="1262561"/>
                      <a:pt x="2701787" y="1271133"/>
                    </a:cubicBezTo>
                    <a:cubicBezTo>
                      <a:pt x="2743697" y="1283516"/>
                      <a:pt x="2782749" y="1259703"/>
                      <a:pt x="2823707" y="1270181"/>
                    </a:cubicBezTo>
                    <a:cubicBezTo>
                      <a:pt x="2833232" y="1272086"/>
                      <a:pt x="2840852" y="1262561"/>
                      <a:pt x="2842757" y="1253988"/>
                    </a:cubicBezTo>
                    <a:cubicBezTo>
                      <a:pt x="2847519" y="1233033"/>
                      <a:pt x="2856092" y="1212078"/>
                      <a:pt x="2857997" y="1191123"/>
                    </a:cubicBezTo>
                    <a:cubicBezTo>
                      <a:pt x="2861807" y="1157786"/>
                      <a:pt x="2857044" y="1154928"/>
                      <a:pt x="2824659" y="1163501"/>
                    </a:cubicBezTo>
                    <a:cubicBezTo>
                      <a:pt x="2807514" y="1168263"/>
                      <a:pt x="2793227" y="1167311"/>
                      <a:pt x="2781797" y="1153023"/>
                    </a:cubicBezTo>
                    <a:lnTo>
                      <a:pt x="2778142" y="1149005"/>
                    </a:lnTo>
                    <a:lnTo>
                      <a:pt x="2758579" y="1157637"/>
                    </a:lnTo>
                    <a:cubicBezTo>
                      <a:pt x="2730182" y="1164691"/>
                      <a:pt x="2706072" y="1153261"/>
                      <a:pt x="2684641" y="1122543"/>
                    </a:cubicBezTo>
                    <a:cubicBezTo>
                      <a:pt x="2676068" y="1110161"/>
                      <a:pt x="2672258" y="1095873"/>
                      <a:pt x="2664638" y="1083491"/>
                    </a:cubicBezTo>
                    <a:cubicBezTo>
                      <a:pt x="2658923" y="1073966"/>
                      <a:pt x="2664638" y="1054916"/>
                      <a:pt x="2646541" y="1054916"/>
                    </a:cubicBezTo>
                    <a:cubicBezTo>
                      <a:pt x="2631301" y="1055868"/>
                      <a:pt x="2616061" y="1061583"/>
                      <a:pt x="2610346" y="1080633"/>
                    </a:cubicBezTo>
                    <a:lnTo>
                      <a:pt x="2609202" y="1082346"/>
                    </a:lnTo>
                    <a:lnTo>
                      <a:pt x="2613204" y="1086348"/>
                    </a:lnTo>
                    <a:cubicBezTo>
                      <a:pt x="2619871" y="1093968"/>
                      <a:pt x="2626539" y="1101588"/>
                      <a:pt x="2632254" y="1108255"/>
                    </a:cubicBezTo>
                    <a:cubicBezTo>
                      <a:pt x="2619871" y="1117780"/>
                      <a:pt x="2617014" y="1133020"/>
                      <a:pt x="2609394" y="1145403"/>
                    </a:cubicBezTo>
                    <a:cubicBezTo>
                      <a:pt x="2602726" y="1154928"/>
                      <a:pt x="2586534" y="1142545"/>
                      <a:pt x="2584629" y="1132068"/>
                    </a:cubicBezTo>
                    <a:cubicBezTo>
                      <a:pt x="2581771" y="1117780"/>
                      <a:pt x="2574151" y="1106350"/>
                      <a:pt x="2566055" y="1095397"/>
                    </a:cubicBezTo>
                    <a:lnTo>
                      <a:pt x="2558490" y="1083461"/>
                    </a:lnTo>
                    <a:lnTo>
                      <a:pt x="2545576" y="1071108"/>
                    </a:lnTo>
                    <a:cubicBezTo>
                      <a:pt x="2541766" y="1068251"/>
                      <a:pt x="2537003" y="1065393"/>
                      <a:pt x="2536051" y="1061583"/>
                    </a:cubicBezTo>
                    <a:cubicBezTo>
                      <a:pt x="2522716" y="1003481"/>
                      <a:pt x="2462708" y="991098"/>
                      <a:pt x="2429371" y="952046"/>
                    </a:cubicBezTo>
                    <a:cubicBezTo>
                      <a:pt x="2426513" y="949188"/>
                      <a:pt x="2421751" y="947283"/>
                      <a:pt x="2417941" y="944426"/>
                    </a:cubicBezTo>
                    <a:cubicBezTo>
                      <a:pt x="2416036" y="943473"/>
                      <a:pt x="2413178" y="943473"/>
                      <a:pt x="2407463" y="947283"/>
                    </a:cubicBezTo>
                    <a:cubicBezTo>
                      <a:pt x="2425561" y="973001"/>
                      <a:pt x="2440801" y="998718"/>
                      <a:pt x="2469376" y="1014911"/>
                    </a:cubicBezTo>
                    <a:cubicBezTo>
                      <a:pt x="2483663" y="1023483"/>
                      <a:pt x="2500808" y="1028246"/>
                      <a:pt x="2509381" y="1044438"/>
                    </a:cubicBezTo>
                    <a:cubicBezTo>
                      <a:pt x="2510333" y="1049201"/>
                      <a:pt x="2508428" y="1053963"/>
                      <a:pt x="2504618" y="1057773"/>
                    </a:cubicBezTo>
                    <a:cubicBezTo>
                      <a:pt x="2500808" y="1066346"/>
                      <a:pt x="2479853" y="1059678"/>
                      <a:pt x="2488426" y="1077776"/>
                    </a:cubicBezTo>
                    <a:cubicBezTo>
                      <a:pt x="2485568" y="1082538"/>
                      <a:pt x="2481758" y="1084443"/>
                      <a:pt x="2476996" y="1084443"/>
                    </a:cubicBezTo>
                    <a:cubicBezTo>
                      <a:pt x="2437943" y="1050153"/>
                      <a:pt x="2385556" y="1032056"/>
                      <a:pt x="2356028" y="985383"/>
                    </a:cubicBezTo>
                    <a:cubicBezTo>
                      <a:pt x="2346503" y="970143"/>
                      <a:pt x="2333168" y="968238"/>
                      <a:pt x="2317928" y="978716"/>
                    </a:cubicBezTo>
                    <a:cubicBezTo>
                      <a:pt x="2310308" y="984431"/>
                      <a:pt x="2301736" y="994908"/>
                      <a:pt x="2295068" y="993003"/>
                    </a:cubicBezTo>
                    <a:cubicBezTo>
                      <a:pt x="2237918" y="978716"/>
                      <a:pt x="2232203" y="1040628"/>
                      <a:pt x="2196008" y="1057773"/>
                    </a:cubicBezTo>
                    <a:cubicBezTo>
                      <a:pt x="2185531" y="1062536"/>
                      <a:pt x="2183626" y="1075871"/>
                      <a:pt x="2181721" y="1087301"/>
                    </a:cubicBezTo>
                    <a:cubicBezTo>
                      <a:pt x="2172196" y="1130163"/>
                      <a:pt x="2149336" y="1152071"/>
                      <a:pt x="2105521" y="1157786"/>
                    </a:cubicBezTo>
                    <a:cubicBezTo>
                      <a:pt x="2088376" y="1159691"/>
                      <a:pt x="2069326" y="1179693"/>
                      <a:pt x="2053133" y="1155881"/>
                    </a:cubicBezTo>
                    <a:cubicBezTo>
                      <a:pt x="2052181" y="1145403"/>
                      <a:pt x="2048371" y="1137783"/>
                      <a:pt x="2036941" y="1136831"/>
                    </a:cubicBezTo>
                    <a:cubicBezTo>
                      <a:pt x="2026463" y="1135878"/>
                      <a:pt x="2010271" y="1148261"/>
                      <a:pt x="2008366" y="1131116"/>
                    </a:cubicBezTo>
                    <a:cubicBezTo>
                      <a:pt x="2005508" y="1113018"/>
                      <a:pt x="1993126" y="1094921"/>
                      <a:pt x="2001698" y="1074918"/>
                    </a:cubicBezTo>
                    <a:cubicBezTo>
                      <a:pt x="2011223" y="1051106"/>
                      <a:pt x="2015986" y="1027293"/>
                      <a:pt x="2008366" y="1001576"/>
                    </a:cubicBezTo>
                    <a:cubicBezTo>
                      <a:pt x="2002651" y="979668"/>
                      <a:pt x="2021701" y="978716"/>
                      <a:pt x="2035988" y="977763"/>
                    </a:cubicBezTo>
                    <a:cubicBezTo>
                      <a:pt x="2059801" y="974906"/>
                      <a:pt x="2083613" y="981573"/>
                      <a:pt x="2107426" y="983478"/>
                    </a:cubicBezTo>
                    <a:cubicBezTo>
                      <a:pt x="2120761" y="984431"/>
                      <a:pt x="2139811" y="992051"/>
                      <a:pt x="2148383" y="975858"/>
                    </a:cubicBezTo>
                    <a:cubicBezTo>
                      <a:pt x="2157908" y="956808"/>
                      <a:pt x="2162671" y="934901"/>
                      <a:pt x="2150288" y="913946"/>
                    </a:cubicBezTo>
                    <a:cubicBezTo>
                      <a:pt x="2140763" y="897753"/>
                      <a:pt x="2131238" y="882513"/>
                      <a:pt x="2112188" y="876798"/>
                    </a:cubicBezTo>
                    <a:cubicBezTo>
                      <a:pt x="2105521" y="874893"/>
                      <a:pt x="2094091" y="873941"/>
                      <a:pt x="2096948" y="862511"/>
                    </a:cubicBezTo>
                    <a:cubicBezTo>
                      <a:pt x="2098853" y="852033"/>
                      <a:pt x="2109331" y="852033"/>
                      <a:pt x="2118856" y="849176"/>
                    </a:cubicBezTo>
                    <a:cubicBezTo>
                      <a:pt x="2149336" y="838698"/>
                      <a:pt x="2177911" y="830126"/>
                      <a:pt x="2206486" y="810123"/>
                    </a:cubicBezTo>
                    <a:cubicBezTo>
                      <a:pt x="2241728" y="785358"/>
                      <a:pt x="2258873" y="735828"/>
                      <a:pt x="2308403" y="731066"/>
                    </a:cubicBezTo>
                    <a:cubicBezTo>
                      <a:pt x="2322691" y="729161"/>
                      <a:pt x="2323643" y="718683"/>
                      <a:pt x="2321738" y="708206"/>
                    </a:cubicBezTo>
                    <a:cubicBezTo>
                      <a:pt x="2319833" y="698681"/>
                      <a:pt x="2314118" y="689156"/>
                      <a:pt x="2311261" y="679631"/>
                    </a:cubicBezTo>
                    <a:cubicBezTo>
                      <a:pt x="2307451" y="666296"/>
                      <a:pt x="2305546" y="652008"/>
                      <a:pt x="2320786" y="643436"/>
                    </a:cubicBezTo>
                    <a:cubicBezTo>
                      <a:pt x="2326501" y="640578"/>
                      <a:pt x="2334121" y="632958"/>
                      <a:pt x="2338883" y="638673"/>
                    </a:cubicBezTo>
                    <a:cubicBezTo>
                      <a:pt x="2346503" y="649151"/>
                      <a:pt x="2353171" y="662486"/>
                      <a:pt x="2343646" y="675821"/>
                    </a:cubicBezTo>
                    <a:cubicBezTo>
                      <a:pt x="2337931" y="685346"/>
                      <a:pt x="2342693" y="692966"/>
                      <a:pt x="2348408" y="699633"/>
                    </a:cubicBezTo>
                    <a:cubicBezTo>
                      <a:pt x="2356028" y="708206"/>
                      <a:pt x="2364601" y="711063"/>
                      <a:pt x="2376031" y="706301"/>
                    </a:cubicBezTo>
                    <a:cubicBezTo>
                      <a:pt x="2378888" y="705348"/>
                      <a:pt x="2381746" y="704396"/>
                      <a:pt x="2385556" y="704396"/>
                    </a:cubicBezTo>
                    <a:cubicBezTo>
                      <a:pt x="2409368" y="712968"/>
                      <a:pt x="2432228" y="712016"/>
                      <a:pt x="2454136" y="698681"/>
                    </a:cubicBezTo>
                    <a:cubicBezTo>
                      <a:pt x="2460803" y="694871"/>
                      <a:pt x="2469376" y="692966"/>
                      <a:pt x="2476996" y="692013"/>
                    </a:cubicBezTo>
                    <a:cubicBezTo>
                      <a:pt x="2517001" y="689156"/>
                      <a:pt x="2517001" y="689156"/>
                      <a:pt x="2517953" y="648198"/>
                    </a:cubicBezTo>
                    <a:cubicBezTo>
                      <a:pt x="2525573" y="626291"/>
                      <a:pt x="2540813" y="618671"/>
                      <a:pt x="2563673" y="626291"/>
                    </a:cubicBezTo>
                    <a:cubicBezTo>
                      <a:pt x="2558911" y="610098"/>
                      <a:pt x="2545576" y="599621"/>
                      <a:pt x="2554148" y="585333"/>
                    </a:cubicBezTo>
                    <a:lnTo>
                      <a:pt x="2572928" y="573708"/>
                    </a:lnTo>
                    <a:lnTo>
                      <a:pt x="2586098" y="571735"/>
                    </a:lnTo>
                    <a:lnTo>
                      <a:pt x="2586726" y="571671"/>
                    </a:lnTo>
                    <a:cubicBezTo>
                      <a:pt x="2599630" y="572653"/>
                      <a:pt x="2613203" y="578189"/>
                      <a:pt x="2624633" y="568188"/>
                    </a:cubicBezTo>
                    <a:cubicBezTo>
                      <a:pt x="2626538" y="566283"/>
                      <a:pt x="2628443" y="565331"/>
                      <a:pt x="2630348" y="563426"/>
                    </a:cubicBezTo>
                    <a:cubicBezTo>
                      <a:pt x="2634158" y="561521"/>
                      <a:pt x="2634158" y="568188"/>
                      <a:pt x="2633206" y="563426"/>
                    </a:cubicBezTo>
                    <a:cubicBezTo>
                      <a:pt x="2632253" y="557711"/>
                      <a:pt x="2629396" y="564378"/>
                      <a:pt x="2626538" y="563426"/>
                    </a:cubicBezTo>
                    <a:cubicBezTo>
                      <a:pt x="2615584" y="567236"/>
                      <a:pt x="2604392" y="569141"/>
                      <a:pt x="2593082" y="570689"/>
                    </a:cubicBezTo>
                    <a:lnTo>
                      <a:pt x="2586098" y="571735"/>
                    </a:lnTo>
                    <a:lnTo>
                      <a:pt x="2574151" y="572951"/>
                    </a:lnTo>
                    <a:lnTo>
                      <a:pt x="2572928" y="573708"/>
                    </a:lnTo>
                    <a:lnTo>
                      <a:pt x="2558911" y="575808"/>
                    </a:lnTo>
                    <a:cubicBezTo>
                      <a:pt x="2533193" y="580571"/>
                      <a:pt x="2516048" y="563426"/>
                      <a:pt x="2506523" y="541518"/>
                    </a:cubicBezTo>
                    <a:cubicBezTo>
                      <a:pt x="2496998" y="519611"/>
                      <a:pt x="2487473" y="498656"/>
                      <a:pt x="2512238" y="480558"/>
                    </a:cubicBezTo>
                    <a:cubicBezTo>
                      <a:pt x="2520811" y="474843"/>
                      <a:pt x="2527478" y="467223"/>
                      <a:pt x="2533193" y="458651"/>
                    </a:cubicBezTo>
                    <a:cubicBezTo>
                      <a:pt x="2537003" y="452936"/>
                      <a:pt x="2541766" y="446268"/>
                      <a:pt x="2534146" y="440553"/>
                    </a:cubicBezTo>
                    <a:cubicBezTo>
                      <a:pt x="2526526" y="434838"/>
                      <a:pt x="2515096" y="437696"/>
                      <a:pt x="2513191" y="445316"/>
                    </a:cubicBezTo>
                    <a:cubicBezTo>
                      <a:pt x="2506523" y="474843"/>
                      <a:pt x="2482711" y="489131"/>
                      <a:pt x="2464613" y="509133"/>
                    </a:cubicBezTo>
                    <a:cubicBezTo>
                      <a:pt x="2452231" y="523421"/>
                      <a:pt x="2455088" y="538661"/>
                      <a:pt x="2467471" y="551996"/>
                    </a:cubicBezTo>
                    <a:cubicBezTo>
                      <a:pt x="2481758" y="567236"/>
                      <a:pt x="2481758" y="582476"/>
                      <a:pt x="2468423" y="597716"/>
                    </a:cubicBezTo>
                    <a:cubicBezTo>
                      <a:pt x="2457946" y="610098"/>
                      <a:pt x="2455088" y="623433"/>
                      <a:pt x="2453183" y="638673"/>
                    </a:cubicBezTo>
                    <a:cubicBezTo>
                      <a:pt x="2451278" y="657723"/>
                      <a:pt x="2442706" y="671058"/>
                      <a:pt x="2423656" y="676773"/>
                    </a:cubicBezTo>
                    <a:cubicBezTo>
                      <a:pt x="2413178" y="682488"/>
                      <a:pt x="2402701" y="690108"/>
                      <a:pt x="2389366" y="683441"/>
                    </a:cubicBezTo>
                    <a:cubicBezTo>
                      <a:pt x="2381746" y="676773"/>
                      <a:pt x="2376983" y="670106"/>
                      <a:pt x="2383651" y="659628"/>
                    </a:cubicBezTo>
                    <a:cubicBezTo>
                      <a:pt x="2377936" y="649151"/>
                      <a:pt x="2372221" y="638673"/>
                      <a:pt x="2367458" y="627243"/>
                    </a:cubicBezTo>
                    <a:cubicBezTo>
                      <a:pt x="2348408" y="585333"/>
                      <a:pt x="2348408" y="584381"/>
                      <a:pt x="2308403" y="612003"/>
                    </a:cubicBezTo>
                    <a:cubicBezTo>
                      <a:pt x="2273161" y="616766"/>
                      <a:pt x="2265541" y="608193"/>
                      <a:pt x="2270303" y="571046"/>
                    </a:cubicBezTo>
                    <a:cubicBezTo>
                      <a:pt x="2271256" y="560568"/>
                      <a:pt x="2287448" y="545328"/>
                      <a:pt x="2260778" y="543423"/>
                    </a:cubicBezTo>
                    <a:cubicBezTo>
                      <a:pt x="2255063" y="542471"/>
                      <a:pt x="2255063" y="530088"/>
                      <a:pt x="2259826" y="522468"/>
                    </a:cubicBezTo>
                    <a:cubicBezTo>
                      <a:pt x="2313166" y="486273"/>
                      <a:pt x="2361743" y="445316"/>
                      <a:pt x="2390318" y="385308"/>
                    </a:cubicBezTo>
                    <a:cubicBezTo>
                      <a:pt x="2396986" y="372926"/>
                      <a:pt x="2403653" y="362448"/>
                      <a:pt x="2416988" y="357686"/>
                    </a:cubicBezTo>
                    <a:cubicBezTo>
                      <a:pt x="2416988" y="355781"/>
                      <a:pt x="2416988" y="353876"/>
                      <a:pt x="2417941" y="351971"/>
                    </a:cubicBezTo>
                    <a:cubicBezTo>
                      <a:pt x="2419846" y="352923"/>
                      <a:pt x="2423656" y="354828"/>
                      <a:pt x="2424608" y="353876"/>
                    </a:cubicBezTo>
                    <a:cubicBezTo>
                      <a:pt x="2434371" y="344351"/>
                      <a:pt x="2443539" y="338934"/>
                      <a:pt x="2452245" y="336582"/>
                    </a:cubicBezTo>
                    <a:cubicBezTo>
                      <a:pt x="2458775" y="334818"/>
                      <a:pt x="2465045" y="334779"/>
                      <a:pt x="2471113" y="336025"/>
                    </a:cubicBezTo>
                    <a:close/>
                    <a:moveTo>
                      <a:pt x="761544" y="194808"/>
                    </a:moveTo>
                    <a:cubicBezTo>
                      <a:pt x="773926" y="196713"/>
                      <a:pt x="774879" y="206238"/>
                      <a:pt x="773926" y="216716"/>
                    </a:cubicBezTo>
                    <a:cubicBezTo>
                      <a:pt x="755829" y="237671"/>
                      <a:pt x="760591" y="257673"/>
                      <a:pt x="773926" y="278628"/>
                    </a:cubicBezTo>
                    <a:cubicBezTo>
                      <a:pt x="748209" y="302441"/>
                      <a:pt x="720586" y="315776"/>
                      <a:pt x="687249" y="293868"/>
                    </a:cubicBezTo>
                    <a:cubicBezTo>
                      <a:pt x="682486" y="291011"/>
                      <a:pt x="675819" y="292916"/>
                      <a:pt x="671056" y="292916"/>
                    </a:cubicBezTo>
                    <a:cubicBezTo>
                      <a:pt x="660579" y="294821"/>
                      <a:pt x="650101" y="296726"/>
                      <a:pt x="640576" y="298631"/>
                    </a:cubicBezTo>
                    <a:cubicBezTo>
                      <a:pt x="627241" y="300536"/>
                      <a:pt x="613906" y="302441"/>
                      <a:pt x="603429" y="291011"/>
                    </a:cubicBezTo>
                    <a:cubicBezTo>
                      <a:pt x="636766" y="258626"/>
                      <a:pt x="678676" y="239576"/>
                      <a:pt x="715824" y="211953"/>
                    </a:cubicBezTo>
                    <a:cubicBezTo>
                      <a:pt x="719634" y="209096"/>
                      <a:pt x="724396" y="211953"/>
                      <a:pt x="727254" y="215763"/>
                    </a:cubicBezTo>
                    <a:cubicBezTo>
                      <a:pt x="746304" y="220526"/>
                      <a:pt x="741541" y="187188"/>
                      <a:pt x="761544" y="194808"/>
                    </a:cubicBezTo>
                    <a:close/>
                    <a:moveTo>
                      <a:pt x="873343" y="184331"/>
                    </a:moveTo>
                    <a:cubicBezTo>
                      <a:pt x="879653" y="185283"/>
                      <a:pt x="886320" y="188617"/>
                      <a:pt x="891083" y="191951"/>
                    </a:cubicBezTo>
                    <a:cubicBezTo>
                      <a:pt x="904418" y="200523"/>
                      <a:pt x="892988" y="209096"/>
                      <a:pt x="888226" y="217668"/>
                    </a:cubicBezTo>
                    <a:lnTo>
                      <a:pt x="879241" y="234820"/>
                    </a:lnTo>
                    <a:lnTo>
                      <a:pt x="895370" y="235036"/>
                    </a:lnTo>
                    <a:cubicBezTo>
                      <a:pt x="907514" y="238206"/>
                      <a:pt x="906800" y="249815"/>
                      <a:pt x="899656" y="266246"/>
                    </a:cubicBezTo>
                    <a:cubicBezTo>
                      <a:pt x="894893" y="277676"/>
                      <a:pt x="884416" y="289106"/>
                      <a:pt x="892988" y="303393"/>
                    </a:cubicBezTo>
                    <a:cubicBezTo>
                      <a:pt x="897751" y="310061"/>
                      <a:pt x="901561" y="309108"/>
                      <a:pt x="905371" y="303393"/>
                    </a:cubicBezTo>
                    <a:cubicBezTo>
                      <a:pt x="923468" y="307203"/>
                      <a:pt x="923468" y="307203"/>
                      <a:pt x="915848" y="337683"/>
                    </a:cubicBezTo>
                    <a:cubicBezTo>
                      <a:pt x="926326" y="330063"/>
                      <a:pt x="936803" y="329111"/>
                      <a:pt x="946328" y="324348"/>
                    </a:cubicBezTo>
                    <a:lnTo>
                      <a:pt x="973409" y="303804"/>
                    </a:lnTo>
                    <a:lnTo>
                      <a:pt x="975260" y="292796"/>
                    </a:lnTo>
                    <a:cubicBezTo>
                      <a:pt x="974903" y="288629"/>
                      <a:pt x="972522" y="284819"/>
                      <a:pt x="965378" y="281485"/>
                    </a:cubicBezTo>
                    <a:cubicBezTo>
                      <a:pt x="944423" y="270055"/>
                      <a:pt x="942518" y="249100"/>
                      <a:pt x="962521" y="233860"/>
                    </a:cubicBezTo>
                    <a:cubicBezTo>
                      <a:pt x="977761" y="221478"/>
                      <a:pt x="993953" y="208143"/>
                      <a:pt x="1013956" y="203380"/>
                    </a:cubicBezTo>
                    <a:cubicBezTo>
                      <a:pt x="1018718" y="201475"/>
                      <a:pt x="1023481" y="200046"/>
                      <a:pt x="1028243" y="200165"/>
                    </a:cubicBezTo>
                    <a:cubicBezTo>
                      <a:pt x="1033006" y="200284"/>
                      <a:pt x="1037768" y="201951"/>
                      <a:pt x="1042531" y="206238"/>
                    </a:cubicBezTo>
                    <a:cubicBezTo>
                      <a:pt x="1037768" y="220525"/>
                      <a:pt x="1018718" y="221478"/>
                      <a:pt x="1016813" y="234813"/>
                    </a:cubicBezTo>
                    <a:cubicBezTo>
                      <a:pt x="1029196" y="212905"/>
                      <a:pt x="1052056" y="208143"/>
                      <a:pt x="1075868" y="204333"/>
                    </a:cubicBezTo>
                    <a:cubicBezTo>
                      <a:pt x="1082536" y="204333"/>
                      <a:pt x="1089203" y="204333"/>
                      <a:pt x="1095871" y="204333"/>
                    </a:cubicBezTo>
                    <a:cubicBezTo>
                      <a:pt x="1106348" y="211953"/>
                      <a:pt x="1099681" y="223383"/>
                      <a:pt x="1099681" y="232908"/>
                    </a:cubicBezTo>
                    <a:cubicBezTo>
                      <a:pt x="1112063" y="235765"/>
                      <a:pt x="1123493" y="229098"/>
                      <a:pt x="1133971" y="231003"/>
                    </a:cubicBezTo>
                    <a:cubicBezTo>
                      <a:pt x="1140638" y="231003"/>
                      <a:pt x="1146353" y="233860"/>
                      <a:pt x="1151116" y="238623"/>
                    </a:cubicBezTo>
                    <a:cubicBezTo>
                      <a:pt x="1162546" y="262435"/>
                      <a:pt x="1192073" y="265293"/>
                      <a:pt x="1205408" y="287200"/>
                    </a:cubicBezTo>
                    <a:cubicBezTo>
                      <a:pt x="1219696" y="305298"/>
                      <a:pt x="1210171" y="320538"/>
                      <a:pt x="1198741" y="334825"/>
                    </a:cubicBezTo>
                    <a:cubicBezTo>
                      <a:pt x="1205408" y="359590"/>
                      <a:pt x="1234936" y="358638"/>
                      <a:pt x="1248271" y="377688"/>
                    </a:cubicBezTo>
                    <a:cubicBezTo>
                      <a:pt x="1257796" y="391023"/>
                      <a:pt x="1257796" y="393880"/>
                      <a:pt x="1246366" y="402453"/>
                    </a:cubicBezTo>
                    <a:cubicBezTo>
                      <a:pt x="1226363" y="415788"/>
                      <a:pt x="1207313" y="445315"/>
                      <a:pt x="1187311" y="402453"/>
                    </a:cubicBezTo>
                    <a:cubicBezTo>
                      <a:pt x="1184453" y="396738"/>
                      <a:pt x="1176833" y="390070"/>
                      <a:pt x="1171118" y="396738"/>
                    </a:cubicBezTo>
                    <a:cubicBezTo>
                      <a:pt x="1161593" y="407215"/>
                      <a:pt x="1163498" y="418645"/>
                      <a:pt x="1171118" y="431028"/>
                    </a:cubicBezTo>
                    <a:cubicBezTo>
                      <a:pt x="1186358" y="457698"/>
                      <a:pt x="1180643" y="471033"/>
                      <a:pt x="1151116" y="479605"/>
                    </a:cubicBezTo>
                    <a:cubicBezTo>
                      <a:pt x="1147306" y="475795"/>
                      <a:pt x="1141591" y="474843"/>
                      <a:pt x="1136828" y="476748"/>
                    </a:cubicBezTo>
                    <a:cubicBezTo>
                      <a:pt x="1132066" y="478653"/>
                      <a:pt x="1134923" y="483415"/>
                      <a:pt x="1136828" y="487225"/>
                    </a:cubicBezTo>
                    <a:cubicBezTo>
                      <a:pt x="1135876" y="500560"/>
                      <a:pt x="1128256" y="503418"/>
                      <a:pt x="1118731" y="497703"/>
                    </a:cubicBezTo>
                    <a:cubicBezTo>
                      <a:pt x="1098728" y="487225"/>
                      <a:pt x="1074916" y="482463"/>
                      <a:pt x="1066343" y="455793"/>
                    </a:cubicBezTo>
                    <a:cubicBezTo>
                      <a:pt x="1058723" y="432933"/>
                      <a:pt x="1039673" y="427218"/>
                      <a:pt x="1016813" y="433885"/>
                    </a:cubicBezTo>
                    <a:cubicBezTo>
                      <a:pt x="1008241" y="436743"/>
                      <a:pt x="999668" y="438648"/>
                      <a:pt x="996811" y="428170"/>
                    </a:cubicBezTo>
                    <a:cubicBezTo>
                      <a:pt x="993001" y="415788"/>
                      <a:pt x="1007288" y="411025"/>
                      <a:pt x="1013003" y="411978"/>
                    </a:cubicBezTo>
                    <a:cubicBezTo>
                      <a:pt x="1055866" y="420550"/>
                      <a:pt x="1078726" y="386260"/>
                      <a:pt x="1109206" y="369115"/>
                    </a:cubicBezTo>
                    <a:cubicBezTo>
                      <a:pt x="1117778" y="343398"/>
                      <a:pt x="1089203" y="330063"/>
                      <a:pt x="1089203" y="307203"/>
                    </a:cubicBezTo>
                    <a:cubicBezTo>
                      <a:pt x="1085393" y="301488"/>
                      <a:pt x="1081583" y="296725"/>
                      <a:pt x="1077773" y="291010"/>
                    </a:cubicBezTo>
                    <a:cubicBezTo>
                      <a:pt x="1057771" y="307203"/>
                      <a:pt x="1036816" y="290058"/>
                      <a:pt x="1016813" y="292915"/>
                    </a:cubicBezTo>
                    <a:cubicBezTo>
                      <a:pt x="1012050" y="293391"/>
                      <a:pt x="1008717" y="294106"/>
                      <a:pt x="1007169" y="296011"/>
                    </a:cubicBezTo>
                    <a:lnTo>
                      <a:pt x="1007866" y="302667"/>
                    </a:lnTo>
                    <a:lnTo>
                      <a:pt x="1009193" y="303393"/>
                    </a:lnTo>
                    <a:cubicBezTo>
                      <a:pt x="1013003" y="324348"/>
                      <a:pt x="986333" y="363401"/>
                      <a:pt x="962521" y="370068"/>
                    </a:cubicBezTo>
                    <a:cubicBezTo>
                      <a:pt x="943471" y="375783"/>
                      <a:pt x="924421" y="377688"/>
                      <a:pt x="905371" y="371973"/>
                    </a:cubicBezTo>
                    <a:cubicBezTo>
                      <a:pt x="896798" y="389118"/>
                      <a:pt x="879653" y="396738"/>
                      <a:pt x="868223" y="410073"/>
                    </a:cubicBezTo>
                    <a:cubicBezTo>
                      <a:pt x="859651" y="419598"/>
                      <a:pt x="849173" y="424361"/>
                      <a:pt x="836791" y="426266"/>
                    </a:cubicBezTo>
                    <a:cubicBezTo>
                      <a:pt x="830123" y="425313"/>
                      <a:pt x="820598" y="421503"/>
                      <a:pt x="816788" y="424361"/>
                    </a:cubicBezTo>
                    <a:cubicBezTo>
                      <a:pt x="772973" y="455793"/>
                      <a:pt x="714871" y="464366"/>
                      <a:pt x="677723" y="507228"/>
                    </a:cubicBezTo>
                    <a:cubicBezTo>
                      <a:pt x="667246" y="519611"/>
                      <a:pt x="646291" y="531993"/>
                      <a:pt x="668198" y="553901"/>
                    </a:cubicBezTo>
                    <a:cubicBezTo>
                      <a:pt x="672961" y="558663"/>
                      <a:pt x="665341" y="574856"/>
                      <a:pt x="662483" y="586286"/>
                    </a:cubicBezTo>
                    <a:cubicBezTo>
                      <a:pt x="685343" y="585333"/>
                      <a:pt x="702488" y="596763"/>
                      <a:pt x="716776" y="612956"/>
                    </a:cubicBezTo>
                    <a:cubicBezTo>
                      <a:pt x="731063" y="630101"/>
                      <a:pt x="747256" y="644388"/>
                      <a:pt x="771068" y="645341"/>
                    </a:cubicBezTo>
                    <a:cubicBezTo>
                      <a:pt x="789166" y="646293"/>
                      <a:pt x="788213" y="653913"/>
                      <a:pt x="782498" y="667248"/>
                    </a:cubicBezTo>
                    <a:cubicBezTo>
                      <a:pt x="774878" y="685346"/>
                      <a:pt x="766306" y="702491"/>
                      <a:pt x="772973" y="726303"/>
                    </a:cubicBezTo>
                    <a:cubicBezTo>
                      <a:pt x="779641" y="752973"/>
                      <a:pt x="789166" y="747258"/>
                      <a:pt x="805358" y="736781"/>
                    </a:cubicBezTo>
                    <a:cubicBezTo>
                      <a:pt x="823456" y="725351"/>
                      <a:pt x="826313" y="706301"/>
                      <a:pt x="828218" y="689156"/>
                    </a:cubicBezTo>
                    <a:cubicBezTo>
                      <a:pt x="831076" y="669153"/>
                      <a:pt x="841553" y="660581"/>
                      <a:pt x="858698" y="652961"/>
                    </a:cubicBezTo>
                    <a:cubicBezTo>
                      <a:pt x="901561" y="638673"/>
                      <a:pt x="911086" y="619623"/>
                      <a:pt x="901561" y="573903"/>
                    </a:cubicBezTo>
                    <a:cubicBezTo>
                      <a:pt x="900608" y="569141"/>
                      <a:pt x="899656" y="563426"/>
                      <a:pt x="904418" y="561521"/>
                    </a:cubicBezTo>
                    <a:cubicBezTo>
                      <a:pt x="937756" y="550091"/>
                      <a:pt x="937756" y="514848"/>
                      <a:pt x="953948" y="491988"/>
                    </a:cubicBezTo>
                    <a:cubicBezTo>
                      <a:pt x="957758" y="486273"/>
                      <a:pt x="961568" y="480558"/>
                      <a:pt x="968236" y="478653"/>
                    </a:cubicBezTo>
                    <a:cubicBezTo>
                      <a:pt x="991096" y="471986"/>
                      <a:pt x="1037768" y="491036"/>
                      <a:pt x="1049198" y="512943"/>
                    </a:cubicBezTo>
                    <a:cubicBezTo>
                      <a:pt x="1061581" y="517706"/>
                      <a:pt x="1074916" y="522468"/>
                      <a:pt x="1063486" y="539613"/>
                    </a:cubicBezTo>
                    <a:cubicBezTo>
                      <a:pt x="1048246" y="555806"/>
                      <a:pt x="1052056" y="572951"/>
                      <a:pt x="1067296" y="583428"/>
                    </a:cubicBezTo>
                    <a:cubicBezTo>
                      <a:pt x="1084441" y="593906"/>
                      <a:pt x="1099681" y="578666"/>
                      <a:pt x="1112063" y="568188"/>
                    </a:cubicBezTo>
                    <a:cubicBezTo>
                      <a:pt x="1139686" y="545328"/>
                      <a:pt x="1138733" y="544376"/>
                      <a:pt x="1146353" y="580571"/>
                    </a:cubicBezTo>
                    <a:cubicBezTo>
                      <a:pt x="1149211" y="592953"/>
                      <a:pt x="1154926" y="606288"/>
                      <a:pt x="1151116" y="616766"/>
                    </a:cubicBezTo>
                    <a:cubicBezTo>
                      <a:pt x="1138733" y="656771"/>
                      <a:pt x="1163498" y="672011"/>
                      <a:pt x="1193026" y="684393"/>
                    </a:cubicBezTo>
                    <a:cubicBezTo>
                      <a:pt x="1193026" y="693918"/>
                      <a:pt x="1188501" y="696537"/>
                      <a:pt x="1182905" y="697847"/>
                    </a:cubicBezTo>
                    <a:lnTo>
                      <a:pt x="1179024" y="699159"/>
                    </a:lnTo>
                    <a:lnTo>
                      <a:pt x="1177845" y="699023"/>
                    </a:lnTo>
                    <a:cubicBezTo>
                      <a:pt x="1174214" y="699455"/>
                      <a:pt x="1170404" y="700824"/>
                      <a:pt x="1166356" y="703443"/>
                    </a:cubicBezTo>
                    <a:lnTo>
                      <a:pt x="1179024" y="699159"/>
                    </a:lnTo>
                    <a:lnTo>
                      <a:pt x="1188263" y="700229"/>
                    </a:lnTo>
                    <a:cubicBezTo>
                      <a:pt x="1194931" y="702491"/>
                      <a:pt x="1201122" y="707253"/>
                      <a:pt x="1207313" y="712016"/>
                    </a:cubicBezTo>
                    <a:cubicBezTo>
                      <a:pt x="1210647" y="727732"/>
                      <a:pt x="1209694" y="741781"/>
                      <a:pt x="1205051" y="754402"/>
                    </a:cubicBezTo>
                    <a:lnTo>
                      <a:pt x="1180854" y="787924"/>
                    </a:lnTo>
                    <a:lnTo>
                      <a:pt x="1187073" y="807504"/>
                    </a:lnTo>
                    <a:cubicBezTo>
                      <a:pt x="1190883" y="812504"/>
                      <a:pt x="1196836" y="815362"/>
                      <a:pt x="1206361" y="814886"/>
                    </a:cubicBezTo>
                    <a:cubicBezTo>
                      <a:pt x="1214934" y="814886"/>
                      <a:pt x="1223506" y="816791"/>
                      <a:pt x="1213981" y="828221"/>
                    </a:cubicBezTo>
                    <a:cubicBezTo>
                      <a:pt x="1208266" y="850128"/>
                      <a:pt x="1205409" y="874893"/>
                      <a:pt x="1172071" y="862511"/>
                    </a:cubicBezTo>
                    <a:cubicBezTo>
                      <a:pt x="1153021" y="859653"/>
                      <a:pt x="1123494" y="872036"/>
                      <a:pt x="1115874" y="854891"/>
                    </a:cubicBezTo>
                    <a:cubicBezTo>
                      <a:pt x="1109206" y="839651"/>
                      <a:pt x="1133971" y="821553"/>
                      <a:pt x="1148259" y="807266"/>
                    </a:cubicBezTo>
                    <a:cubicBezTo>
                      <a:pt x="1157784" y="799646"/>
                      <a:pt x="1159689" y="785358"/>
                      <a:pt x="1173024" y="780596"/>
                    </a:cubicBezTo>
                    <a:lnTo>
                      <a:pt x="1173125" y="780684"/>
                    </a:lnTo>
                    <a:lnTo>
                      <a:pt x="1174333" y="770475"/>
                    </a:lnTo>
                    <a:cubicBezTo>
                      <a:pt x="1173023" y="767975"/>
                      <a:pt x="1169689" y="766784"/>
                      <a:pt x="1163498" y="767261"/>
                    </a:cubicBezTo>
                    <a:cubicBezTo>
                      <a:pt x="1147306" y="769166"/>
                      <a:pt x="1137781" y="780596"/>
                      <a:pt x="1124446" y="787263"/>
                    </a:cubicBezTo>
                    <a:cubicBezTo>
                      <a:pt x="1097776" y="793931"/>
                      <a:pt x="1070153" y="791073"/>
                      <a:pt x="1043483" y="789168"/>
                    </a:cubicBezTo>
                    <a:cubicBezTo>
                      <a:pt x="1026338" y="788216"/>
                      <a:pt x="1010146" y="786311"/>
                      <a:pt x="993953" y="794883"/>
                    </a:cubicBezTo>
                    <a:cubicBezTo>
                      <a:pt x="987286" y="810123"/>
                      <a:pt x="971093" y="808218"/>
                      <a:pt x="959663" y="814886"/>
                    </a:cubicBezTo>
                    <a:cubicBezTo>
                      <a:pt x="951091" y="825363"/>
                      <a:pt x="939661" y="831078"/>
                      <a:pt x="929183" y="839651"/>
                    </a:cubicBezTo>
                    <a:lnTo>
                      <a:pt x="925100" y="843462"/>
                    </a:lnTo>
                    <a:lnTo>
                      <a:pt x="915848" y="851081"/>
                    </a:lnTo>
                    <a:cubicBezTo>
                      <a:pt x="915848" y="851081"/>
                      <a:pt x="912991" y="851081"/>
                      <a:pt x="912991" y="851081"/>
                    </a:cubicBezTo>
                    <a:cubicBezTo>
                      <a:pt x="912991" y="851081"/>
                      <a:pt x="914896" y="852986"/>
                      <a:pt x="914896" y="852986"/>
                    </a:cubicBezTo>
                    <a:lnTo>
                      <a:pt x="925100" y="843462"/>
                    </a:lnTo>
                    <a:lnTo>
                      <a:pt x="932041" y="837746"/>
                    </a:lnTo>
                    <a:cubicBezTo>
                      <a:pt x="942518" y="824411"/>
                      <a:pt x="959663" y="826316"/>
                      <a:pt x="972998" y="820601"/>
                    </a:cubicBezTo>
                    <a:cubicBezTo>
                      <a:pt x="979666" y="818696"/>
                      <a:pt x="986333" y="814886"/>
                      <a:pt x="992048" y="814886"/>
                    </a:cubicBezTo>
                    <a:cubicBezTo>
                      <a:pt x="1003478" y="813933"/>
                      <a:pt x="1017766" y="809171"/>
                      <a:pt x="1023481" y="819648"/>
                    </a:cubicBezTo>
                    <a:cubicBezTo>
                      <a:pt x="1032053" y="834888"/>
                      <a:pt x="1013003" y="835841"/>
                      <a:pt x="1005383" y="842508"/>
                    </a:cubicBezTo>
                    <a:cubicBezTo>
                      <a:pt x="1003478" y="844413"/>
                      <a:pt x="1005383" y="851081"/>
                      <a:pt x="1006336" y="854891"/>
                    </a:cubicBezTo>
                    <a:cubicBezTo>
                      <a:pt x="997763" y="866321"/>
                      <a:pt x="1011098" y="877751"/>
                      <a:pt x="1005383" y="889181"/>
                    </a:cubicBezTo>
                    <a:cubicBezTo>
                      <a:pt x="1001573" y="899658"/>
                      <a:pt x="992048" y="903468"/>
                      <a:pt x="984428" y="910136"/>
                    </a:cubicBezTo>
                    <a:cubicBezTo>
                      <a:pt x="974903" y="918708"/>
                      <a:pt x="961568" y="909183"/>
                      <a:pt x="952043" y="916803"/>
                    </a:cubicBezTo>
                    <a:cubicBezTo>
                      <a:pt x="937756" y="931091"/>
                      <a:pt x="916801" y="932043"/>
                      <a:pt x="899656" y="938711"/>
                    </a:cubicBezTo>
                    <a:cubicBezTo>
                      <a:pt x="876796" y="947283"/>
                      <a:pt x="858698" y="959666"/>
                      <a:pt x="855841" y="985383"/>
                    </a:cubicBezTo>
                    <a:cubicBezTo>
                      <a:pt x="853936" y="1001576"/>
                      <a:pt x="839648" y="1003481"/>
                      <a:pt x="831076" y="1003481"/>
                    </a:cubicBezTo>
                    <a:cubicBezTo>
                      <a:pt x="779641" y="1006338"/>
                      <a:pt x="763448" y="1048248"/>
                      <a:pt x="738683" y="1081586"/>
                    </a:cubicBezTo>
                    <a:cubicBezTo>
                      <a:pt x="708203" y="1076823"/>
                      <a:pt x="712013" y="1097778"/>
                      <a:pt x="711061" y="1115876"/>
                    </a:cubicBezTo>
                    <a:cubicBezTo>
                      <a:pt x="707251" y="1144451"/>
                      <a:pt x="692011" y="1163501"/>
                      <a:pt x="666293" y="1175883"/>
                    </a:cubicBezTo>
                    <a:cubicBezTo>
                      <a:pt x="636766" y="1191123"/>
                      <a:pt x="610096" y="1209221"/>
                      <a:pt x="585331" y="1230176"/>
                    </a:cubicBezTo>
                    <a:cubicBezTo>
                      <a:pt x="565328" y="1247320"/>
                      <a:pt x="557708" y="1270181"/>
                      <a:pt x="559613" y="1297803"/>
                    </a:cubicBezTo>
                    <a:cubicBezTo>
                      <a:pt x="561518" y="1327331"/>
                      <a:pt x="564376" y="1356858"/>
                      <a:pt x="557708" y="1386386"/>
                    </a:cubicBezTo>
                    <a:cubicBezTo>
                      <a:pt x="555803" y="1394958"/>
                      <a:pt x="551993" y="1406388"/>
                      <a:pt x="542468" y="1407341"/>
                    </a:cubicBezTo>
                    <a:cubicBezTo>
                      <a:pt x="530086" y="1409246"/>
                      <a:pt x="531038" y="1394958"/>
                      <a:pt x="528181" y="1387338"/>
                    </a:cubicBezTo>
                    <a:cubicBezTo>
                      <a:pt x="522466" y="1365431"/>
                      <a:pt x="516751" y="1344476"/>
                      <a:pt x="519608" y="1320663"/>
                    </a:cubicBezTo>
                    <a:cubicBezTo>
                      <a:pt x="521513" y="1300661"/>
                      <a:pt x="522466" y="1280658"/>
                      <a:pt x="488176" y="1283516"/>
                    </a:cubicBezTo>
                    <a:cubicBezTo>
                      <a:pt x="470078" y="1285421"/>
                      <a:pt x="452933" y="1262561"/>
                      <a:pt x="429121" y="1267323"/>
                    </a:cubicBezTo>
                    <a:cubicBezTo>
                      <a:pt x="422453" y="1268276"/>
                      <a:pt x="411023" y="1265418"/>
                      <a:pt x="409118" y="1268276"/>
                    </a:cubicBezTo>
                    <a:cubicBezTo>
                      <a:pt x="391973" y="1307328"/>
                      <a:pt x="364351" y="1288278"/>
                      <a:pt x="336728" y="1284468"/>
                    </a:cubicBezTo>
                    <a:cubicBezTo>
                      <a:pt x="279578" y="1275896"/>
                      <a:pt x="228143" y="1315901"/>
                      <a:pt x="215761" y="1373051"/>
                    </a:cubicBezTo>
                    <a:cubicBezTo>
                      <a:pt x="210998" y="1396863"/>
                      <a:pt x="193853" y="1415913"/>
                      <a:pt x="189091" y="1441631"/>
                    </a:cubicBezTo>
                    <a:cubicBezTo>
                      <a:pt x="182423" y="1476873"/>
                      <a:pt x="183376" y="1511163"/>
                      <a:pt x="196711" y="1544501"/>
                    </a:cubicBezTo>
                    <a:cubicBezTo>
                      <a:pt x="204331" y="1564503"/>
                      <a:pt x="219571" y="1574028"/>
                      <a:pt x="244336" y="1573076"/>
                    </a:cubicBezTo>
                    <a:cubicBezTo>
                      <a:pt x="284341" y="1571171"/>
                      <a:pt x="310058" y="1555931"/>
                      <a:pt x="320536" y="1514973"/>
                    </a:cubicBezTo>
                    <a:cubicBezTo>
                      <a:pt x="324346" y="1500686"/>
                      <a:pt x="374828" y="1487351"/>
                      <a:pt x="387211" y="1494971"/>
                    </a:cubicBezTo>
                    <a:cubicBezTo>
                      <a:pt x="396736" y="1500686"/>
                      <a:pt x="392926" y="1507353"/>
                      <a:pt x="389116" y="1515926"/>
                    </a:cubicBezTo>
                    <a:cubicBezTo>
                      <a:pt x="372923" y="1552121"/>
                      <a:pt x="358636" y="1589268"/>
                      <a:pt x="340538" y="1624511"/>
                    </a:cubicBezTo>
                    <a:cubicBezTo>
                      <a:pt x="329108" y="1646418"/>
                      <a:pt x="340538" y="1644513"/>
                      <a:pt x="354826" y="1644513"/>
                    </a:cubicBezTo>
                    <a:cubicBezTo>
                      <a:pt x="372923" y="1644513"/>
                      <a:pt x="391973" y="1642608"/>
                      <a:pt x="410071" y="1645466"/>
                    </a:cubicBezTo>
                    <a:cubicBezTo>
                      <a:pt x="432931" y="1649276"/>
                      <a:pt x="449123" y="1658801"/>
                      <a:pt x="439598" y="1687376"/>
                    </a:cubicBezTo>
                    <a:cubicBezTo>
                      <a:pt x="433883" y="1705473"/>
                      <a:pt x="432931" y="1725476"/>
                      <a:pt x="426263" y="1743573"/>
                    </a:cubicBezTo>
                    <a:cubicBezTo>
                      <a:pt x="414833" y="1774053"/>
                      <a:pt x="432931" y="1793103"/>
                      <a:pt x="450076" y="1813106"/>
                    </a:cubicBezTo>
                    <a:cubicBezTo>
                      <a:pt x="466268" y="1832156"/>
                      <a:pt x="483413" y="1819773"/>
                      <a:pt x="499606" y="1812153"/>
                    </a:cubicBezTo>
                    <a:cubicBezTo>
                      <a:pt x="512941" y="1806438"/>
                      <a:pt x="528181" y="1806438"/>
                      <a:pt x="536753" y="1818821"/>
                    </a:cubicBezTo>
                    <a:cubicBezTo>
                      <a:pt x="554851" y="1843586"/>
                      <a:pt x="571996" y="1829298"/>
                      <a:pt x="577711" y="1813106"/>
                    </a:cubicBezTo>
                    <a:cubicBezTo>
                      <a:pt x="591998" y="1771196"/>
                      <a:pt x="630098" y="1768338"/>
                      <a:pt x="661531" y="1754051"/>
                    </a:cubicBezTo>
                    <a:cubicBezTo>
                      <a:pt x="671056" y="1754051"/>
                      <a:pt x="673913" y="1755956"/>
                      <a:pt x="672008" y="1763576"/>
                    </a:cubicBezTo>
                    <a:cubicBezTo>
                      <a:pt x="676771" y="1783578"/>
                      <a:pt x="689153" y="1777863"/>
                      <a:pt x="695821" y="1768338"/>
                    </a:cubicBezTo>
                    <a:cubicBezTo>
                      <a:pt x="713918" y="1745478"/>
                      <a:pt x="729158" y="1761671"/>
                      <a:pt x="741541" y="1772148"/>
                    </a:cubicBezTo>
                    <a:cubicBezTo>
                      <a:pt x="769163" y="1795008"/>
                      <a:pt x="799643" y="1798818"/>
                      <a:pt x="832028" y="1788341"/>
                    </a:cubicBezTo>
                    <a:cubicBezTo>
                      <a:pt x="845363" y="1783578"/>
                      <a:pt x="854888" y="1779768"/>
                      <a:pt x="865366" y="1796913"/>
                    </a:cubicBezTo>
                    <a:cubicBezTo>
                      <a:pt x="875843" y="1814058"/>
                      <a:pt x="896798" y="1823583"/>
                      <a:pt x="910133" y="1838823"/>
                    </a:cubicBezTo>
                    <a:cubicBezTo>
                      <a:pt x="947281" y="1881686"/>
                      <a:pt x="990143" y="1906451"/>
                      <a:pt x="1047293" y="1918833"/>
                    </a:cubicBezTo>
                    <a:cubicBezTo>
                      <a:pt x="1093966" y="1928358"/>
                      <a:pt x="1124446" y="1995986"/>
                      <a:pt x="1116826" y="2036943"/>
                    </a:cubicBezTo>
                    <a:cubicBezTo>
                      <a:pt x="1113968" y="2044563"/>
                      <a:pt x="1111111" y="2051231"/>
                      <a:pt x="1106348" y="2056946"/>
                    </a:cubicBezTo>
                    <a:cubicBezTo>
                      <a:pt x="1092061" y="2071233"/>
                      <a:pt x="1112063" y="2086473"/>
                      <a:pt x="1104443" y="2099808"/>
                    </a:cubicBezTo>
                    <a:cubicBezTo>
                      <a:pt x="1110158" y="2107428"/>
                      <a:pt x="1117778" y="2102666"/>
                      <a:pt x="1124446" y="2102666"/>
                    </a:cubicBezTo>
                    <a:cubicBezTo>
                      <a:pt x="1147306" y="2095046"/>
                      <a:pt x="1161593" y="2062661"/>
                      <a:pt x="1193026" y="2077901"/>
                    </a:cubicBezTo>
                    <a:cubicBezTo>
                      <a:pt x="1225411" y="2087426"/>
                      <a:pt x="1244461" y="2125526"/>
                      <a:pt x="1280656" y="2123621"/>
                    </a:cubicBezTo>
                    <a:cubicBezTo>
                      <a:pt x="1325423" y="2121716"/>
                      <a:pt x="1360666" y="2136956"/>
                      <a:pt x="1387336" y="2172198"/>
                    </a:cubicBezTo>
                    <a:cubicBezTo>
                      <a:pt x="1398766" y="2187438"/>
                      <a:pt x="1427341" y="2172198"/>
                      <a:pt x="1434008" y="2199821"/>
                    </a:cubicBezTo>
                    <a:cubicBezTo>
                      <a:pt x="1440676" y="2228396"/>
                      <a:pt x="1444486" y="2256018"/>
                      <a:pt x="1430198" y="2282688"/>
                    </a:cubicBezTo>
                    <a:cubicBezTo>
                      <a:pt x="1413053" y="2315073"/>
                      <a:pt x="1388288" y="2341743"/>
                      <a:pt x="1370191" y="2373176"/>
                    </a:cubicBezTo>
                    <a:cubicBezTo>
                      <a:pt x="1359713" y="2391273"/>
                      <a:pt x="1356856" y="2406513"/>
                      <a:pt x="1358761" y="2423658"/>
                    </a:cubicBezTo>
                    <a:cubicBezTo>
                      <a:pt x="1366381" y="2486523"/>
                      <a:pt x="1352093" y="2544626"/>
                      <a:pt x="1327328" y="2600823"/>
                    </a:cubicBezTo>
                    <a:cubicBezTo>
                      <a:pt x="1321613" y="2612253"/>
                      <a:pt x="1313041" y="2629398"/>
                      <a:pt x="1293991" y="2626541"/>
                    </a:cubicBezTo>
                    <a:cubicBezTo>
                      <a:pt x="1261606" y="2622731"/>
                      <a:pt x="1241603" y="2647496"/>
                      <a:pt x="1218743" y="2661783"/>
                    </a:cubicBezTo>
                    <a:cubicBezTo>
                      <a:pt x="1203503" y="2671308"/>
                      <a:pt x="1187311" y="2690358"/>
                      <a:pt x="1193026" y="2710361"/>
                    </a:cubicBezTo>
                    <a:cubicBezTo>
                      <a:pt x="1205408" y="2757033"/>
                      <a:pt x="1178738" y="2793228"/>
                      <a:pt x="1164451" y="2832281"/>
                    </a:cubicBezTo>
                    <a:cubicBezTo>
                      <a:pt x="1154926" y="2859903"/>
                      <a:pt x="1136828" y="2884668"/>
                      <a:pt x="1122541" y="2910386"/>
                    </a:cubicBezTo>
                    <a:cubicBezTo>
                      <a:pt x="1116826" y="2920863"/>
                      <a:pt x="1109206" y="2929436"/>
                      <a:pt x="1095871" y="2929436"/>
                    </a:cubicBezTo>
                    <a:cubicBezTo>
                      <a:pt x="1085393" y="2920863"/>
                      <a:pt x="1072058" y="2930388"/>
                      <a:pt x="1061581" y="2922768"/>
                    </a:cubicBezTo>
                    <a:cubicBezTo>
                      <a:pt x="1053961" y="2919911"/>
                      <a:pt x="1044436" y="2911338"/>
                      <a:pt x="1047293" y="2929436"/>
                    </a:cubicBezTo>
                    <a:cubicBezTo>
                      <a:pt x="1052056" y="2938961"/>
                      <a:pt x="1062533" y="2944676"/>
                      <a:pt x="1061581" y="2956106"/>
                    </a:cubicBezTo>
                    <a:cubicBezTo>
                      <a:pt x="1055866" y="2964678"/>
                      <a:pt x="1048246" y="2962773"/>
                      <a:pt x="1040626" y="2959916"/>
                    </a:cubicBezTo>
                    <a:cubicBezTo>
                      <a:pt x="952043" y="2929436"/>
                      <a:pt x="865366" y="2895146"/>
                      <a:pt x="783451" y="2850378"/>
                    </a:cubicBezTo>
                    <a:cubicBezTo>
                      <a:pt x="762496" y="2838948"/>
                      <a:pt x="762496" y="2820851"/>
                      <a:pt x="752971" y="2805611"/>
                    </a:cubicBezTo>
                    <a:cubicBezTo>
                      <a:pt x="730111" y="2799896"/>
                      <a:pt x="738683" y="2779893"/>
                      <a:pt x="737731" y="2765606"/>
                    </a:cubicBezTo>
                    <a:cubicBezTo>
                      <a:pt x="736778" y="2697978"/>
                      <a:pt x="732968" y="2631303"/>
                      <a:pt x="721538" y="2564628"/>
                    </a:cubicBezTo>
                    <a:cubicBezTo>
                      <a:pt x="715823" y="2532243"/>
                      <a:pt x="700583" y="2503668"/>
                      <a:pt x="670103" y="2492238"/>
                    </a:cubicBezTo>
                    <a:cubicBezTo>
                      <a:pt x="596761" y="2464616"/>
                      <a:pt x="568186" y="2400798"/>
                      <a:pt x="539611" y="2337933"/>
                    </a:cubicBezTo>
                    <a:cubicBezTo>
                      <a:pt x="520561" y="2296976"/>
                      <a:pt x="502463" y="2256971"/>
                      <a:pt x="473888" y="2221728"/>
                    </a:cubicBezTo>
                    <a:cubicBezTo>
                      <a:pt x="456743" y="2200773"/>
                      <a:pt x="450076" y="2174103"/>
                      <a:pt x="468173" y="2148386"/>
                    </a:cubicBezTo>
                    <a:cubicBezTo>
                      <a:pt x="473888" y="2140766"/>
                      <a:pt x="477698" y="2133146"/>
                      <a:pt x="471983" y="2122668"/>
                    </a:cubicBezTo>
                    <a:cubicBezTo>
                      <a:pt x="452933" y="2083616"/>
                      <a:pt x="471983" y="2052183"/>
                      <a:pt x="493891" y="2021703"/>
                    </a:cubicBezTo>
                    <a:cubicBezTo>
                      <a:pt x="518656" y="1987413"/>
                      <a:pt x="546278" y="1955028"/>
                      <a:pt x="538658" y="1907403"/>
                    </a:cubicBezTo>
                    <a:cubicBezTo>
                      <a:pt x="535801" y="1889306"/>
                      <a:pt x="531991" y="1871208"/>
                      <a:pt x="524371" y="1854063"/>
                    </a:cubicBezTo>
                    <a:cubicBezTo>
                      <a:pt x="517703" y="1837871"/>
                      <a:pt x="507226" y="1834061"/>
                      <a:pt x="499606" y="1853111"/>
                    </a:cubicBezTo>
                    <a:cubicBezTo>
                      <a:pt x="489128" y="1876923"/>
                      <a:pt x="475793" y="1875018"/>
                      <a:pt x="459601" y="1860731"/>
                    </a:cubicBezTo>
                    <a:cubicBezTo>
                      <a:pt x="443408" y="1847396"/>
                      <a:pt x="425311" y="1838823"/>
                      <a:pt x="408166" y="1827393"/>
                    </a:cubicBezTo>
                    <a:cubicBezTo>
                      <a:pt x="375781" y="1806438"/>
                      <a:pt x="371971" y="1771196"/>
                      <a:pt x="354826" y="1742621"/>
                    </a:cubicBezTo>
                    <a:cubicBezTo>
                      <a:pt x="346253" y="1729286"/>
                      <a:pt x="337681" y="1720713"/>
                      <a:pt x="322441" y="1715951"/>
                    </a:cubicBezTo>
                    <a:cubicBezTo>
                      <a:pt x="289103" y="1705473"/>
                      <a:pt x="255766" y="1691186"/>
                      <a:pt x="234811" y="1658801"/>
                    </a:cubicBezTo>
                    <a:cubicBezTo>
                      <a:pt x="228143" y="1649276"/>
                      <a:pt x="218618" y="1639751"/>
                      <a:pt x="206236" y="1644513"/>
                    </a:cubicBezTo>
                    <a:cubicBezTo>
                      <a:pt x="170993" y="1656896"/>
                      <a:pt x="143371" y="1639751"/>
                      <a:pt x="116701" y="1622606"/>
                    </a:cubicBezTo>
                    <a:cubicBezTo>
                      <a:pt x="85268" y="1603556"/>
                      <a:pt x="54788" y="1583553"/>
                      <a:pt x="28118" y="1557836"/>
                    </a:cubicBezTo>
                    <a:cubicBezTo>
                      <a:pt x="11926" y="1541643"/>
                      <a:pt x="1448" y="1523546"/>
                      <a:pt x="12878" y="1499733"/>
                    </a:cubicBezTo>
                    <a:cubicBezTo>
                      <a:pt x="20498" y="1482588"/>
                      <a:pt x="16688" y="1463538"/>
                      <a:pt x="10021" y="1446393"/>
                    </a:cubicBezTo>
                    <a:cubicBezTo>
                      <a:pt x="6211" y="1434963"/>
                      <a:pt x="-1409" y="1423533"/>
                      <a:pt x="5258" y="1410198"/>
                    </a:cubicBezTo>
                    <a:cubicBezTo>
                      <a:pt x="-12839" y="1304471"/>
                      <a:pt x="19546" y="1205411"/>
                      <a:pt x="45263" y="1105398"/>
                    </a:cubicBezTo>
                    <a:cubicBezTo>
                      <a:pt x="94793" y="912993"/>
                      <a:pt x="185281" y="739638"/>
                      <a:pt x="304343" y="581523"/>
                    </a:cubicBezTo>
                    <a:cubicBezTo>
                      <a:pt x="374828" y="487226"/>
                      <a:pt x="458648" y="405311"/>
                      <a:pt x="548183" y="329111"/>
                    </a:cubicBezTo>
                    <a:cubicBezTo>
                      <a:pt x="568186" y="311966"/>
                      <a:pt x="591046" y="303393"/>
                      <a:pt x="617716" y="317681"/>
                    </a:cubicBezTo>
                    <a:cubicBezTo>
                      <a:pt x="628193" y="324348"/>
                      <a:pt x="628193" y="314823"/>
                      <a:pt x="631051" y="309108"/>
                    </a:cubicBezTo>
                    <a:cubicBezTo>
                      <a:pt x="652006" y="308156"/>
                      <a:pt x="669151" y="289106"/>
                      <a:pt x="692011" y="299583"/>
                    </a:cubicBezTo>
                    <a:cubicBezTo>
                      <a:pt x="712013" y="311966"/>
                      <a:pt x="732968" y="317681"/>
                      <a:pt x="756781" y="316728"/>
                    </a:cubicBezTo>
                    <a:cubicBezTo>
                      <a:pt x="764401" y="317681"/>
                      <a:pt x="772973" y="320538"/>
                      <a:pt x="780593" y="315776"/>
                    </a:cubicBezTo>
                    <a:cubicBezTo>
                      <a:pt x="786308" y="312918"/>
                      <a:pt x="792023" y="311966"/>
                      <a:pt x="797738" y="314823"/>
                    </a:cubicBezTo>
                    <a:cubicBezTo>
                      <a:pt x="808216" y="327206"/>
                      <a:pt x="819646" y="321491"/>
                      <a:pt x="831076" y="316728"/>
                    </a:cubicBezTo>
                    <a:cubicBezTo>
                      <a:pt x="837743" y="304346"/>
                      <a:pt x="858698" y="297678"/>
                      <a:pt x="841553" y="277676"/>
                    </a:cubicBezTo>
                    <a:cubicBezTo>
                      <a:pt x="834886" y="270056"/>
                      <a:pt x="846316" y="263388"/>
                      <a:pt x="852031" y="259578"/>
                    </a:cubicBezTo>
                    <a:cubicBezTo>
                      <a:pt x="857269" y="255768"/>
                      <a:pt x="862508" y="252434"/>
                      <a:pt x="867152" y="248624"/>
                    </a:cubicBezTo>
                    <a:lnTo>
                      <a:pt x="876026" y="238011"/>
                    </a:lnTo>
                    <a:lnTo>
                      <a:pt x="858921" y="241392"/>
                    </a:lnTo>
                    <a:cubicBezTo>
                      <a:pt x="840303" y="244874"/>
                      <a:pt x="823694" y="244338"/>
                      <a:pt x="821551" y="210048"/>
                    </a:cubicBezTo>
                    <a:cubicBezTo>
                      <a:pt x="833933" y="208143"/>
                      <a:pt x="848221" y="208143"/>
                      <a:pt x="857746" y="190998"/>
                    </a:cubicBezTo>
                    <a:cubicBezTo>
                      <a:pt x="861079" y="184807"/>
                      <a:pt x="867032" y="183378"/>
                      <a:pt x="873343" y="184331"/>
                    </a:cubicBezTo>
                    <a:close/>
                    <a:moveTo>
                      <a:pt x="798215" y="181949"/>
                    </a:moveTo>
                    <a:cubicBezTo>
                      <a:pt x="801310" y="182187"/>
                      <a:pt x="803930" y="183378"/>
                      <a:pt x="805359" y="187188"/>
                    </a:cubicBezTo>
                    <a:cubicBezTo>
                      <a:pt x="808216" y="194808"/>
                      <a:pt x="800596" y="194808"/>
                      <a:pt x="795834" y="196713"/>
                    </a:cubicBezTo>
                    <a:cubicBezTo>
                      <a:pt x="790119" y="193856"/>
                      <a:pt x="788214" y="189093"/>
                      <a:pt x="788214" y="182426"/>
                    </a:cubicBezTo>
                    <a:cubicBezTo>
                      <a:pt x="791547" y="182426"/>
                      <a:pt x="795119" y="181711"/>
                      <a:pt x="798215" y="181949"/>
                    </a:cubicBezTo>
                    <a:close/>
                    <a:moveTo>
                      <a:pt x="938708" y="121466"/>
                    </a:moveTo>
                    <a:cubicBezTo>
                      <a:pt x="943471" y="128133"/>
                      <a:pt x="953948" y="130038"/>
                      <a:pt x="952043" y="141468"/>
                    </a:cubicBezTo>
                    <a:lnTo>
                      <a:pt x="951037" y="142501"/>
                    </a:lnTo>
                    <a:lnTo>
                      <a:pt x="953949" y="140516"/>
                    </a:lnTo>
                    <a:cubicBezTo>
                      <a:pt x="952996" y="143373"/>
                      <a:pt x="952996" y="146231"/>
                      <a:pt x="952996" y="148136"/>
                    </a:cubicBezTo>
                    <a:cubicBezTo>
                      <a:pt x="952996" y="154803"/>
                      <a:pt x="952996" y="161471"/>
                      <a:pt x="952996" y="169091"/>
                    </a:cubicBezTo>
                    <a:cubicBezTo>
                      <a:pt x="949662" y="166709"/>
                      <a:pt x="947281" y="162899"/>
                      <a:pt x="944424" y="159804"/>
                    </a:cubicBezTo>
                    <a:lnTo>
                      <a:pt x="933131" y="154863"/>
                    </a:lnTo>
                    <a:lnTo>
                      <a:pt x="931088" y="155756"/>
                    </a:lnTo>
                    <a:cubicBezTo>
                      <a:pt x="931088" y="155756"/>
                      <a:pt x="930136" y="155756"/>
                      <a:pt x="930136" y="155756"/>
                    </a:cubicBezTo>
                    <a:cubicBezTo>
                      <a:pt x="925373" y="152898"/>
                      <a:pt x="906323" y="162423"/>
                      <a:pt x="918706" y="144326"/>
                    </a:cubicBezTo>
                    <a:cubicBezTo>
                      <a:pt x="923468" y="137658"/>
                      <a:pt x="931088" y="131943"/>
                      <a:pt x="931088" y="122418"/>
                    </a:cubicBezTo>
                    <a:cubicBezTo>
                      <a:pt x="934898" y="118608"/>
                      <a:pt x="936803" y="118608"/>
                      <a:pt x="938708" y="121466"/>
                    </a:cubicBezTo>
                    <a:close/>
                    <a:moveTo>
                      <a:pt x="925373" y="107178"/>
                    </a:moveTo>
                    <a:cubicBezTo>
                      <a:pt x="930136" y="111940"/>
                      <a:pt x="934898" y="116703"/>
                      <a:pt x="938708" y="121465"/>
                    </a:cubicBezTo>
                    <a:lnTo>
                      <a:pt x="935851" y="121465"/>
                    </a:lnTo>
                    <a:cubicBezTo>
                      <a:pt x="935851" y="121465"/>
                      <a:pt x="932993" y="121465"/>
                      <a:pt x="932993" y="121465"/>
                    </a:cubicBezTo>
                    <a:cubicBezTo>
                      <a:pt x="923468" y="125275"/>
                      <a:pt x="912991" y="131943"/>
                      <a:pt x="901561" y="123370"/>
                    </a:cubicBezTo>
                    <a:cubicBezTo>
                      <a:pt x="904418" y="109083"/>
                      <a:pt x="915848" y="109083"/>
                      <a:pt x="925373" y="107178"/>
                    </a:cubicBezTo>
                    <a:close/>
                    <a:moveTo>
                      <a:pt x="1021576" y="71936"/>
                    </a:moveTo>
                    <a:cubicBezTo>
                      <a:pt x="1037768" y="75746"/>
                      <a:pt x="1038721" y="87176"/>
                      <a:pt x="1031101" y="97653"/>
                    </a:cubicBezTo>
                    <a:cubicBezTo>
                      <a:pt x="1019671" y="115751"/>
                      <a:pt x="1011098" y="95748"/>
                      <a:pt x="1000621" y="92891"/>
                    </a:cubicBezTo>
                    <a:cubicBezTo>
                      <a:pt x="1002526" y="88128"/>
                      <a:pt x="1005383" y="83366"/>
                      <a:pt x="1007288" y="79556"/>
                    </a:cubicBezTo>
                    <a:cubicBezTo>
                      <a:pt x="1012051" y="76698"/>
                      <a:pt x="1016813" y="74793"/>
                      <a:pt x="1021576" y="71936"/>
                    </a:cubicBezTo>
                    <a:close/>
                    <a:moveTo>
                      <a:pt x="1113849" y="40265"/>
                    </a:moveTo>
                    <a:cubicBezTo>
                      <a:pt x="1128732" y="39074"/>
                      <a:pt x="1143972" y="42885"/>
                      <a:pt x="1159689" y="51933"/>
                    </a:cubicBezTo>
                    <a:cubicBezTo>
                      <a:pt x="1175881" y="68126"/>
                      <a:pt x="1166356" y="76698"/>
                      <a:pt x="1151116" y="84318"/>
                    </a:cubicBezTo>
                    <a:cubicBezTo>
                      <a:pt x="1137781" y="90986"/>
                      <a:pt x="1123494" y="86223"/>
                      <a:pt x="1111111" y="92891"/>
                    </a:cubicBezTo>
                    <a:cubicBezTo>
                      <a:pt x="1083489" y="98606"/>
                      <a:pt x="1067296" y="90033"/>
                      <a:pt x="1070153" y="58601"/>
                    </a:cubicBezTo>
                    <a:cubicBezTo>
                      <a:pt x="1084441" y="47647"/>
                      <a:pt x="1098967" y="41456"/>
                      <a:pt x="1113849" y="40265"/>
                    </a:cubicBezTo>
                    <a:close/>
                    <a:moveTo>
                      <a:pt x="1400760" y="96"/>
                    </a:moveTo>
                    <a:cubicBezTo>
                      <a:pt x="1426031" y="498"/>
                      <a:pt x="1451392" y="2164"/>
                      <a:pt x="1476871" y="5260"/>
                    </a:cubicBezTo>
                    <a:cubicBezTo>
                      <a:pt x="1521639" y="13833"/>
                      <a:pt x="1566406" y="14785"/>
                      <a:pt x="1611174" y="9070"/>
                    </a:cubicBezTo>
                    <a:cubicBezTo>
                      <a:pt x="1614984" y="7165"/>
                      <a:pt x="1619746" y="9070"/>
                      <a:pt x="1619746" y="17643"/>
                    </a:cubicBezTo>
                    <a:cubicBezTo>
                      <a:pt x="1631176" y="13833"/>
                      <a:pt x="1639748" y="20500"/>
                      <a:pt x="1646416" y="28120"/>
                    </a:cubicBezTo>
                    <a:cubicBezTo>
                      <a:pt x="1652131" y="36693"/>
                      <a:pt x="1659751" y="35740"/>
                      <a:pt x="1667371" y="31930"/>
                    </a:cubicBezTo>
                    <a:cubicBezTo>
                      <a:pt x="1693088" y="18119"/>
                      <a:pt x="1717377" y="11690"/>
                      <a:pt x="1742261" y="11690"/>
                    </a:cubicBezTo>
                    <a:cubicBezTo>
                      <a:pt x="1767145" y="11690"/>
                      <a:pt x="1792624" y="18119"/>
                      <a:pt x="1820723" y="30025"/>
                    </a:cubicBezTo>
                    <a:cubicBezTo>
                      <a:pt x="1845488" y="40503"/>
                      <a:pt x="1874063" y="40503"/>
                      <a:pt x="1901686" y="45265"/>
                    </a:cubicBezTo>
                    <a:cubicBezTo>
                      <a:pt x="1905496" y="54790"/>
                      <a:pt x="1888351" y="56695"/>
                      <a:pt x="1894066" y="69078"/>
                    </a:cubicBezTo>
                    <a:cubicBezTo>
                      <a:pt x="1913116" y="57648"/>
                      <a:pt x="1934071" y="52885"/>
                      <a:pt x="1955978" y="55743"/>
                    </a:cubicBezTo>
                    <a:cubicBezTo>
                      <a:pt x="1961693" y="62410"/>
                      <a:pt x="1959788" y="69078"/>
                      <a:pt x="1954073" y="71935"/>
                    </a:cubicBezTo>
                    <a:cubicBezTo>
                      <a:pt x="1939786" y="78603"/>
                      <a:pt x="1939786" y="91938"/>
                      <a:pt x="1935976" y="103368"/>
                    </a:cubicBezTo>
                    <a:cubicBezTo>
                      <a:pt x="1904543" y="124323"/>
                      <a:pt x="1914068" y="142420"/>
                      <a:pt x="1949311" y="161470"/>
                    </a:cubicBezTo>
                    <a:cubicBezTo>
                      <a:pt x="1923593" y="162423"/>
                      <a:pt x="1905496" y="153850"/>
                      <a:pt x="1894066" y="171948"/>
                    </a:cubicBezTo>
                    <a:cubicBezTo>
                      <a:pt x="1899781" y="177663"/>
                      <a:pt x="1909306" y="175758"/>
                      <a:pt x="1913116" y="183378"/>
                    </a:cubicBezTo>
                    <a:cubicBezTo>
                      <a:pt x="1917878" y="187188"/>
                      <a:pt x="1922641" y="195760"/>
                      <a:pt x="1907401" y="196713"/>
                    </a:cubicBezTo>
                    <a:cubicBezTo>
                      <a:pt x="1907401" y="221478"/>
                      <a:pt x="1903591" y="242433"/>
                      <a:pt x="1873111" y="245290"/>
                    </a:cubicBezTo>
                    <a:cubicBezTo>
                      <a:pt x="1842631" y="244338"/>
                      <a:pt x="1879778" y="263388"/>
                      <a:pt x="1866443" y="267198"/>
                    </a:cubicBezTo>
                    <a:cubicBezTo>
                      <a:pt x="1860728" y="271008"/>
                      <a:pt x="1855013" y="271960"/>
                      <a:pt x="1851203" y="270055"/>
                    </a:cubicBezTo>
                    <a:cubicBezTo>
                      <a:pt x="1860728" y="280533"/>
                      <a:pt x="1876921" y="291963"/>
                      <a:pt x="1866443" y="313870"/>
                    </a:cubicBezTo>
                    <a:cubicBezTo>
                      <a:pt x="1859776" y="319585"/>
                      <a:pt x="1852156" y="321490"/>
                      <a:pt x="1843583" y="319585"/>
                    </a:cubicBezTo>
                    <a:cubicBezTo>
                      <a:pt x="1833106" y="315775"/>
                      <a:pt x="1827391" y="307203"/>
                      <a:pt x="1819771" y="300535"/>
                    </a:cubicBezTo>
                    <a:cubicBezTo>
                      <a:pt x="1811198" y="310060"/>
                      <a:pt x="1800721" y="314823"/>
                      <a:pt x="1788338" y="313870"/>
                    </a:cubicBezTo>
                    <a:cubicBezTo>
                      <a:pt x="1791196" y="322443"/>
                      <a:pt x="1796911" y="313870"/>
                      <a:pt x="1800721" y="315775"/>
                    </a:cubicBezTo>
                    <a:cubicBezTo>
                      <a:pt x="1808341" y="314823"/>
                      <a:pt x="1815961" y="312918"/>
                      <a:pt x="1823581" y="314823"/>
                    </a:cubicBezTo>
                    <a:cubicBezTo>
                      <a:pt x="1826438" y="315775"/>
                      <a:pt x="1830248" y="316728"/>
                      <a:pt x="1833106" y="317680"/>
                    </a:cubicBezTo>
                    <a:cubicBezTo>
                      <a:pt x="1838821" y="322443"/>
                      <a:pt x="1842631" y="327205"/>
                      <a:pt x="1838821" y="334825"/>
                    </a:cubicBezTo>
                    <a:cubicBezTo>
                      <a:pt x="1800721" y="354828"/>
                      <a:pt x="1760716" y="371020"/>
                      <a:pt x="1715948" y="370068"/>
                    </a:cubicBezTo>
                    <a:cubicBezTo>
                      <a:pt x="1707376" y="370068"/>
                      <a:pt x="1695946" y="372925"/>
                      <a:pt x="1691183" y="379593"/>
                    </a:cubicBezTo>
                    <a:cubicBezTo>
                      <a:pt x="1662608" y="411025"/>
                      <a:pt x="1627366" y="425313"/>
                      <a:pt x="1586408" y="430075"/>
                    </a:cubicBezTo>
                    <a:cubicBezTo>
                      <a:pt x="1564501" y="432933"/>
                      <a:pt x="1554976" y="450078"/>
                      <a:pt x="1542593" y="468175"/>
                    </a:cubicBezTo>
                    <a:cubicBezTo>
                      <a:pt x="1522591" y="497703"/>
                      <a:pt x="1501636" y="527230"/>
                      <a:pt x="1480681" y="555805"/>
                    </a:cubicBezTo>
                    <a:cubicBezTo>
                      <a:pt x="1475918" y="562473"/>
                      <a:pt x="1469251" y="562473"/>
                      <a:pt x="1462583" y="562473"/>
                    </a:cubicBezTo>
                    <a:cubicBezTo>
                      <a:pt x="1419721" y="558663"/>
                      <a:pt x="1380668" y="507228"/>
                      <a:pt x="1385431" y="462460"/>
                    </a:cubicBezTo>
                    <a:cubicBezTo>
                      <a:pt x="1388288" y="441505"/>
                      <a:pt x="1374001" y="421503"/>
                      <a:pt x="1379716" y="398643"/>
                    </a:cubicBezTo>
                    <a:cubicBezTo>
                      <a:pt x="1387336" y="363400"/>
                      <a:pt x="1418768" y="354828"/>
                      <a:pt x="1441628" y="335778"/>
                    </a:cubicBezTo>
                    <a:cubicBezTo>
                      <a:pt x="1443533" y="331015"/>
                      <a:pt x="1445438" y="325300"/>
                      <a:pt x="1449248" y="321490"/>
                    </a:cubicBezTo>
                    <a:cubicBezTo>
                      <a:pt x="1454011" y="314823"/>
                      <a:pt x="1454963" y="306250"/>
                      <a:pt x="1461631" y="300535"/>
                    </a:cubicBezTo>
                    <a:cubicBezTo>
                      <a:pt x="1451153" y="280533"/>
                      <a:pt x="1439723" y="265293"/>
                      <a:pt x="1412101" y="280533"/>
                    </a:cubicBezTo>
                    <a:cubicBezTo>
                      <a:pt x="1425436" y="259578"/>
                      <a:pt x="1438771" y="241480"/>
                      <a:pt x="1434961" y="215763"/>
                    </a:cubicBezTo>
                    <a:cubicBezTo>
                      <a:pt x="1430198" y="178615"/>
                      <a:pt x="1409243" y="158613"/>
                      <a:pt x="1371143" y="160518"/>
                    </a:cubicBezTo>
                    <a:cubicBezTo>
                      <a:pt x="1357808" y="161470"/>
                      <a:pt x="1343521" y="159565"/>
                      <a:pt x="1331138" y="162423"/>
                    </a:cubicBezTo>
                    <a:cubicBezTo>
                      <a:pt x="1317803" y="165280"/>
                      <a:pt x="1310183" y="161470"/>
                      <a:pt x="1303516" y="150040"/>
                    </a:cubicBezTo>
                    <a:cubicBezTo>
                      <a:pt x="1296848" y="136705"/>
                      <a:pt x="1300658" y="131943"/>
                      <a:pt x="1313993" y="130038"/>
                    </a:cubicBezTo>
                    <a:cubicBezTo>
                      <a:pt x="1321613" y="129085"/>
                      <a:pt x="1316851" y="124323"/>
                      <a:pt x="1313041" y="121465"/>
                    </a:cubicBezTo>
                    <a:cubicBezTo>
                      <a:pt x="1283513" y="99558"/>
                      <a:pt x="1311136" y="99558"/>
                      <a:pt x="1323518" y="96700"/>
                    </a:cubicBezTo>
                    <a:cubicBezTo>
                      <a:pt x="1344473" y="92890"/>
                      <a:pt x="1365428" y="88128"/>
                      <a:pt x="1387336" y="88128"/>
                    </a:cubicBezTo>
                    <a:cubicBezTo>
                      <a:pt x="1399718" y="88128"/>
                      <a:pt x="1414006" y="81460"/>
                      <a:pt x="1394003" y="68125"/>
                    </a:cubicBezTo>
                    <a:cubicBezTo>
                      <a:pt x="1402576" y="42408"/>
                      <a:pt x="1427341" y="49075"/>
                      <a:pt x="1445438" y="41455"/>
                    </a:cubicBezTo>
                    <a:lnTo>
                      <a:pt x="1471104" y="35589"/>
                    </a:lnTo>
                    <a:lnTo>
                      <a:pt x="1469608" y="35026"/>
                    </a:lnTo>
                    <a:cubicBezTo>
                      <a:pt x="1465441" y="34550"/>
                      <a:pt x="1461155" y="34788"/>
                      <a:pt x="1456869" y="34788"/>
                    </a:cubicBezTo>
                    <a:cubicBezTo>
                      <a:pt x="1424484" y="38598"/>
                      <a:pt x="1396861" y="56695"/>
                      <a:pt x="1365429" y="60505"/>
                    </a:cubicBezTo>
                    <a:cubicBezTo>
                      <a:pt x="1307326" y="66220"/>
                      <a:pt x="1264464" y="112893"/>
                      <a:pt x="1208266" y="122418"/>
                    </a:cubicBezTo>
                    <a:cubicBezTo>
                      <a:pt x="1196836" y="130038"/>
                      <a:pt x="1186359" y="129085"/>
                      <a:pt x="1175881" y="122418"/>
                    </a:cubicBezTo>
                    <a:cubicBezTo>
                      <a:pt x="1178739" y="129085"/>
                      <a:pt x="1197789" y="127180"/>
                      <a:pt x="1187311" y="142420"/>
                    </a:cubicBezTo>
                    <a:cubicBezTo>
                      <a:pt x="1185406" y="144325"/>
                      <a:pt x="1182549" y="146230"/>
                      <a:pt x="1180644" y="149088"/>
                    </a:cubicBezTo>
                    <a:cubicBezTo>
                      <a:pt x="1173262" y="152183"/>
                      <a:pt x="1165939" y="153434"/>
                      <a:pt x="1158647" y="153642"/>
                    </a:cubicBezTo>
                    <a:lnTo>
                      <a:pt x="1143520" y="152466"/>
                    </a:lnTo>
                    <a:lnTo>
                      <a:pt x="1148259" y="153731"/>
                    </a:lnTo>
                    <a:cubicBezTo>
                      <a:pt x="1153498" y="157422"/>
                      <a:pt x="1155879" y="163851"/>
                      <a:pt x="1152069" y="175758"/>
                    </a:cubicBezTo>
                    <a:cubicBezTo>
                      <a:pt x="1112064" y="198618"/>
                      <a:pt x="1069201" y="175758"/>
                      <a:pt x="1029196" y="182425"/>
                    </a:cubicBezTo>
                    <a:cubicBezTo>
                      <a:pt x="1020624" y="171948"/>
                      <a:pt x="980619" y="182425"/>
                      <a:pt x="1006336" y="148135"/>
                    </a:cubicBezTo>
                    <a:cubicBezTo>
                      <a:pt x="1011099" y="141468"/>
                      <a:pt x="1003479" y="136705"/>
                      <a:pt x="995859" y="134800"/>
                    </a:cubicBezTo>
                    <a:cubicBezTo>
                      <a:pt x="984429" y="131943"/>
                      <a:pt x="981571" y="125275"/>
                      <a:pt x="987286" y="114798"/>
                    </a:cubicBezTo>
                    <a:cubicBezTo>
                      <a:pt x="1010146" y="115750"/>
                      <a:pt x="1027291" y="130990"/>
                      <a:pt x="1049199" y="134800"/>
                    </a:cubicBezTo>
                    <a:cubicBezTo>
                      <a:pt x="1053009" y="140515"/>
                      <a:pt x="1055866" y="147183"/>
                      <a:pt x="1064439" y="149088"/>
                    </a:cubicBezTo>
                    <a:cubicBezTo>
                      <a:pt x="1074916" y="150993"/>
                      <a:pt x="1085394" y="150278"/>
                      <a:pt x="1095871" y="149326"/>
                    </a:cubicBezTo>
                    <a:lnTo>
                      <a:pt x="1106484" y="148924"/>
                    </a:lnTo>
                    <a:lnTo>
                      <a:pt x="1093014" y="149088"/>
                    </a:lnTo>
                    <a:cubicBezTo>
                      <a:pt x="1081584" y="144325"/>
                      <a:pt x="1067296" y="146230"/>
                      <a:pt x="1062534" y="131943"/>
                    </a:cubicBezTo>
                    <a:cubicBezTo>
                      <a:pt x="1083489" y="115750"/>
                      <a:pt x="1102539" y="93843"/>
                      <a:pt x="1133971" y="110988"/>
                    </a:cubicBezTo>
                    <a:cubicBezTo>
                      <a:pt x="1150164" y="112893"/>
                      <a:pt x="1147306" y="91938"/>
                      <a:pt x="1158736" y="88128"/>
                    </a:cubicBezTo>
                    <a:cubicBezTo>
                      <a:pt x="1164451" y="84318"/>
                      <a:pt x="1172071" y="81460"/>
                      <a:pt x="1173024" y="73840"/>
                    </a:cubicBezTo>
                    <a:cubicBezTo>
                      <a:pt x="1176834" y="44313"/>
                      <a:pt x="1193979" y="46218"/>
                      <a:pt x="1214934" y="54790"/>
                    </a:cubicBezTo>
                    <a:cubicBezTo>
                      <a:pt x="1234936" y="51933"/>
                      <a:pt x="1254939" y="44313"/>
                      <a:pt x="1275894" y="44313"/>
                    </a:cubicBezTo>
                    <a:cubicBezTo>
                      <a:pt x="1253986" y="44313"/>
                      <a:pt x="1233031" y="51933"/>
                      <a:pt x="1211124" y="51933"/>
                    </a:cubicBezTo>
                    <a:cubicBezTo>
                      <a:pt x="1199694" y="46218"/>
                      <a:pt x="1184454" y="50028"/>
                      <a:pt x="1174929" y="39550"/>
                    </a:cubicBezTo>
                    <a:cubicBezTo>
                      <a:pt x="1174929" y="34788"/>
                      <a:pt x="1174929" y="30978"/>
                      <a:pt x="1174929" y="26215"/>
                    </a:cubicBezTo>
                    <a:cubicBezTo>
                      <a:pt x="1249938" y="9070"/>
                      <a:pt x="1324947" y="-1110"/>
                      <a:pt x="1400760" y="96"/>
                    </a:cubicBezTo>
                    <a:close/>
                  </a:path>
                </a:pathLst>
              </a:custGeom>
              <a:solidFill>
                <a:schemeClr val="accent2">
                  <a:lumMod val="40000"/>
                  <a:lumOff val="60000"/>
                </a:schemeClr>
              </a:solidFill>
              <a:ln w="9525" cap="flat">
                <a:noFill/>
                <a:prstDash val="solid"/>
                <a:miter/>
              </a:ln>
            </p:spPr>
            <p:txBody>
              <a:bodyPr rtlCol="0" anchor="ctr"/>
              <a:lstStyle/>
              <a:p>
                <a:endParaRPr lang="en-US" dirty="0"/>
              </a:p>
            </p:txBody>
          </p:sp>
        </p:grpSp>
      </p:grpSp>
      <p:sp>
        <p:nvSpPr>
          <p:cNvPr id="3" name="Speech Bubble: Rectangle with Corners Rounded 2">
            <a:extLst>
              <a:ext uri="{FF2B5EF4-FFF2-40B4-BE49-F238E27FC236}">
                <a16:creationId xmlns:a16="http://schemas.microsoft.com/office/drawing/2014/main" id="{A840F156-AF04-F71F-6233-874F38054D88}"/>
              </a:ext>
            </a:extLst>
          </p:cNvPr>
          <p:cNvSpPr/>
          <p:nvPr/>
        </p:nvSpPr>
        <p:spPr>
          <a:xfrm>
            <a:off x="5910814" y="2111411"/>
            <a:ext cx="4501549" cy="2855802"/>
          </a:xfrm>
          <a:prstGeom prst="wedgeRoundRectCallout">
            <a:avLst>
              <a:gd name="adj1" fmla="val -90204"/>
              <a:gd name="adj2" fmla="val -16518"/>
              <a:gd name="adj3" fmla="val 16667"/>
            </a:avLst>
          </a:prstGeom>
          <a:ln w="38100"/>
        </p:spPr>
        <p:style>
          <a:lnRef idx="2">
            <a:schemeClr val="accent6"/>
          </a:lnRef>
          <a:fillRef idx="1">
            <a:schemeClr val="lt1"/>
          </a:fillRef>
          <a:effectRef idx="0">
            <a:schemeClr val="accent6"/>
          </a:effectRef>
          <a:fontRef idx="minor">
            <a:schemeClr val="dk1"/>
          </a:fontRef>
        </p:style>
        <p:txBody>
          <a:bodyPr rtlCol="0" anchor="ctr"/>
          <a:lstStyle/>
          <a:p>
            <a:pPr lvl="0" algn="ctr">
              <a:defRPr/>
            </a:pPr>
            <a:r>
              <a:rPr lang="en-US" sz="3600" b="1" dirty="0"/>
              <a:t>Smart Healthcare</a:t>
            </a:r>
            <a:endParaRPr lang="fa-IR" sz="3600" b="1" dirty="0"/>
          </a:p>
          <a:p>
            <a:pPr lvl="0">
              <a:defRPr/>
            </a:pPr>
            <a:endParaRPr lang="en-US" b="1" dirty="0">
              <a:solidFill>
                <a:srgbClr val="181E25"/>
              </a:solidFill>
              <a:latin typeface="__Inter_03f01d"/>
            </a:endParaRPr>
          </a:p>
          <a:p>
            <a:pPr lvl="0">
              <a:defRPr/>
            </a:pPr>
            <a:r>
              <a:rPr lang="en-US" dirty="0"/>
              <a:t> </a:t>
            </a:r>
            <a:endParaRPr lang="en-US" b="1" dirty="0">
              <a:solidFill>
                <a:srgbClr val="181E25"/>
              </a:solidFill>
              <a:latin typeface="__Inter_03f01d"/>
            </a:endParaRPr>
          </a:p>
          <a:p>
            <a:pPr>
              <a:buFont typeface="Arial" panose="020B0604020202020204" pitchFamily="34" charset="0"/>
              <a:buChar char="•"/>
            </a:pPr>
            <a:r>
              <a:rPr lang="en-US" dirty="0">
                <a:solidFill>
                  <a:srgbClr val="394756"/>
                </a:solidFill>
                <a:latin typeface="__Inter_03f01d"/>
              </a:rPr>
              <a:t> </a:t>
            </a:r>
            <a:r>
              <a:rPr lang="en-US" dirty="0"/>
              <a:t>Hospital Patients</a:t>
            </a:r>
          </a:p>
          <a:p>
            <a:pPr>
              <a:buFont typeface="Arial" panose="020B0604020202020204" pitchFamily="34" charset="0"/>
              <a:buChar char="•"/>
            </a:pPr>
            <a:r>
              <a:rPr lang="en-US" dirty="0"/>
              <a:t> Seniors Care Residents</a:t>
            </a:r>
          </a:p>
          <a:p>
            <a:pPr>
              <a:buFont typeface="Arial" panose="020B0604020202020204" pitchFamily="34" charset="0"/>
              <a:buChar char="•"/>
            </a:pPr>
            <a:r>
              <a:rPr lang="en-US" dirty="0"/>
              <a:t> High Performing Athletes</a:t>
            </a:r>
          </a:p>
        </p:txBody>
      </p:sp>
    </p:spTree>
    <p:extLst>
      <p:ext uri="{BB962C8B-B14F-4D97-AF65-F5344CB8AC3E}">
        <p14:creationId xmlns:p14="http://schemas.microsoft.com/office/powerpoint/2010/main" val="253446859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528"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ppt_x</p:attrName>
                                        </p:attrNameLst>
                                      </p:cBhvr>
                                      <p:tavLst>
                                        <p:tav tm="0">
                                          <p:val>
                                            <p:fltVal val="0.5"/>
                                          </p:val>
                                        </p:tav>
                                        <p:tav tm="100000">
                                          <p:val>
                                            <p:strVal val="#ppt_x"/>
                                          </p:val>
                                        </p:tav>
                                      </p:tavLst>
                                    </p:anim>
                                    <p:anim calcmode="lin" valueType="num">
                                      <p:cBhvr>
                                        <p:cTn id="10" dur="1000" fill="hold"/>
                                        <p:tgtEl>
                                          <p:spTgt spid="3"/>
                                        </p:tgtEl>
                                        <p:attrNameLst>
                                          <p:attrName>ppt_y</p:attrName>
                                        </p:attrNameLst>
                                      </p:cBhvr>
                                      <p:tavLst>
                                        <p:tav tm="0">
                                          <p:val>
                                            <p:fltVal val="0.5"/>
                                          </p:val>
                                        </p:tav>
                                        <p:tav tm="100000">
                                          <p:val>
                                            <p:strVal val="#ppt_y"/>
                                          </p:val>
                                        </p:tav>
                                      </p:tavLst>
                                    </p:anim>
                                  </p:childTnLst>
                                </p:cTn>
                              </p:par>
                            </p:childTnLst>
                          </p:cTn>
                        </p:par>
                        <p:par>
                          <p:cTn id="11" fill="hold">
                            <p:stCondLst>
                              <p:cond delay="1000"/>
                            </p:stCondLst>
                            <p:childTnLst>
                              <p:par>
                                <p:cTn id="12" presetID="10" presetClass="entr" presetSubtype="0" fill="hold" nodeType="after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500"/>
                                        <p:tgtEl>
                                          <p:spTgt spid="3">
                                            <p:txEl>
                                              <p:pRg st="0" end="0"/>
                                            </p:txEl>
                                          </p:spTgt>
                                        </p:tgtEl>
                                      </p:cBhvr>
                                    </p:animEffect>
                                  </p:childTnLst>
                                </p:cTn>
                              </p:par>
                            </p:childTnLst>
                          </p:cTn>
                        </p:par>
                        <p:par>
                          <p:cTn id="15" fill="hold">
                            <p:stCondLst>
                              <p:cond delay="1500"/>
                            </p:stCondLst>
                            <p:childTnLst>
                              <p:par>
                                <p:cTn id="16" presetID="10" presetClass="entr" presetSubtype="0" fill="hold" nodeType="after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fade">
                                      <p:cBhvr>
                                        <p:cTn id="18" dur="500"/>
                                        <p:tgtEl>
                                          <p:spTgt spid="3">
                                            <p:txEl>
                                              <p:pRg st="2" end="2"/>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500"/>
                                        <p:tgtEl>
                                          <p:spTgt spid="3">
                                            <p:txEl>
                                              <p:pRg st="3" end="3"/>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fade">
                                      <p:cBhvr>
                                        <p:cTn id="24" dur="500"/>
                                        <p:tgtEl>
                                          <p:spTgt spid="3">
                                            <p:txEl>
                                              <p:pRg st="4" end="4"/>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nodeType="clickEffect">
                                  <p:stCondLst>
                                    <p:cond delay="0"/>
                                  </p:stCondLst>
                                  <p:childTnLst>
                                    <p:animEffect transition="out" filter="fade">
                                      <p:cBhvr>
                                        <p:cTn id="31" dur="500"/>
                                        <p:tgtEl>
                                          <p:spTgt spid="3">
                                            <p:txEl>
                                              <p:pRg st="0" end="0"/>
                                            </p:txEl>
                                          </p:spTgt>
                                        </p:tgtEl>
                                      </p:cBhvr>
                                    </p:animEffect>
                                    <p:set>
                                      <p:cBhvr>
                                        <p:cTn id="32" dur="1" fill="hold">
                                          <p:stCondLst>
                                            <p:cond delay="499"/>
                                          </p:stCondLst>
                                        </p:cTn>
                                        <p:tgtEl>
                                          <p:spTgt spid="3">
                                            <p:txEl>
                                              <p:pRg st="0" end="0"/>
                                            </p:txEl>
                                          </p:spTgt>
                                        </p:tgtEl>
                                        <p:attrNameLst>
                                          <p:attrName>style.visibility</p:attrName>
                                        </p:attrNameLst>
                                      </p:cBhvr>
                                      <p:to>
                                        <p:strVal val="hidden"/>
                                      </p:to>
                                    </p:set>
                                  </p:childTnLst>
                                </p:cTn>
                              </p:par>
                              <p:par>
                                <p:cTn id="33" presetID="10" presetClass="exit" presetSubtype="0" fill="hold" nodeType="withEffect">
                                  <p:stCondLst>
                                    <p:cond delay="0"/>
                                  </p:stCondLst>
                                  <p:childTnLst>
                                    <p:animEffect transition="out" filter="fade">
                                      <p:cBhvr>
                                        <p:cTn id="34" dur="500"/>
                                        <p:tgtEl>
                                          <p:spTgt spid="3">
                                            <p:txEl>
                                              <p:pRg st="2" end="2"/>
                                            </p:txEl>
                                          </p:spTgt>
                                        </p:tgtEl>
                                      </p:cBhvr>
                                    </p:animEffect>
                                    <p:set>
                                      <p:cBhvr>
                                        <p:cTn id="35" dur="1" fill="hold">
                                          <p:stCondLst>
                                            <p:cond delay="499"/>
                                          </p:stCondLst>
                                        </p:cTn>
                                        <p:tgtEl>
                                          <p:spTgt spid="3">
                                            <p:txEl>
                                              <p:pRg st="2" end="2"/>
                                            </p:txEl>
                                          </p:spTgt>
                                        </p:tgtEl>
                                        <p:attrNameLst>
                                          <p:attrName>style.visibility</p:attrName>
                                        </p:attrNameLst>
                                      </p:cBhvr>
                                      <p:to>
                                        <p:strVal val="hidden"/>
                                      </p:to>
                                    </p:set>
                                  </p:childTnLst>
                                </p:cTn>
                              </p:par>
                              <p:par>
                                <p:cTn id="36" presetID="10" presetClass="exit" presetSubtype="0" fill="hold" nodeType="withEffect">
                                  <p:stCondLst>
                                    <p:cond delay="0"/>
                                  </p:stCondLst>
                                  <p:childTnLst>
                                    <p:animEffect transition="out" filter="fade">
                                      <p:cBhvr>
                                        <p:cTn id="37" dur="500"/>
                                        <p:tgtEl>
                                          <p:spTgt spid="3">
                                            <p:txEl>
                                              <p:pRg st="3" end="3"/>
                                            </p:txEl>
                                          </p:spTgt>
                                        </p:tgtEl>
                                      </p:cBhvr>
                                    </p:animEffect>
                                    <p:set>
                                      <p:cBhvr>
                                        <p:cTn id="38" dur="1" fill="hold">
                                          <p:stCondLst>
                                            <p:cond delay="499"/>
                                          </p:stCondLst>
                                        </p:cTn>
                                        <p:tgtEl>
                                          <p:spTgt spid="3">
                                            <p:txEl>
                                              <p:pRg st="3" end="3"/>
                                            </p:txEl>
                                          </p:spTgt>
                                        </p:tgtEl>
                                        <p:attrNameLst>
                                          <p:attrName>style.visibility</p:attrName>
                                        </p:attrNameLst>
                                      </p:cBhvr>
                                      <p:to>
                                        <p:strVal val="hidden"/>
                                      </p:to>
                                    </p:set>
                                  </p:childTnLst>
                                </p:cTn>
                              </p:par>
                              <p:par>
                                <p:cTn id="39" presetID="10" presetClass="exit" presetSubtype="0" fill="hold" nodeType="withEffect">
                                  <p:stCondLst>
                                    <p:cond delay="0"/>
                                  </p:stCondLst>
                                  <p:childTnLst>
                                    <p:animEffect transition="out" filter="fade">
                                      <p:cBhvr>
                                        <p:cTn id="40" dur="500"/>
                                        <p:tgtEl>
                                          <p:spTgt spid="3">
                                            <p:txEl>
                                              <p:pRg st="4" end="4"/>
                                            </p:txEl>
                                          </p:spTgt>
                                        </p:tgtEl>
                                      </p:cBhvr>
                                    </p:animEffect>
                                    <p:set>
                                      <p:cBhvr>
                                        <p:cTn id="41" dur="1" fill="hold">
                                          <p:stCondLst>
                                            <p:cond delay="499"/>
                                          </p:stCondLst>
                                        </p:cTn>
                                        <p:tgtEl>
                                          <p:spTgt spid="3">
                                            <p:txEl>
                                              <p:pRg st="4" end="4"/>
                                            </p:txEl>
                                          </p:spTgt>
                                        </p:tgtEl>
                                        <p:attrNameLst>
                                          <p:attrName>style.visibility</p:attrName>
                                        </p:attrNameLst>
                                      </p:cBhvr>
                                      <p:to>
                                        <p:strVal val="hidden"/>
                                      </p:to>
                                    </p:set>
                                  </p:childTnLst>
                                </p:cTn>
                              </p:par>
                              <p:par>
                                <p:cTn id="42" presetID="10" presetClass="exit" presetSubtype="0" fill="hold" nodeType="withEffect">
                                  <p:stCondLst>
                                    <p:cond delay="0"/>
                                  </p:stCondLst>
                                  <p:childTnLst>
                                    <p:animEffect transition="out" filter="fade">
                                      <p:cBhvr>
                                        <p:cTn id="43" dur="500"/>
                                        <p:tgtEl>
                                          <p:spTgt spid="3">
                                            <p:txEl>
                                              <p:pRg st="5" end="5"/>
                                            </p:txEl>
                                          </p:spTgt>
                                        </p:tgtEl>
                                      </p:cBhvr>
                                    </p:animEffect>
                                    <p:set>
                                      <p:cBhvr>
                                        <p:cTn id="44" dur="1" fill="hold">
                                          <p:stCondLst>
                                            <p:cond delay="499"/>
                                          </p:stCondLst>
                                        </p:cTn>
                                        <p:tgtEl>
                                          <p:spTgt spid="3">
                                            <p:txEl>
                                              <p:pRg st="5" end="5"/>
                                            </p:txEl>
                                          </p:spTgt>
                                        </p:tgtEl>
                                        <p:attrNameLst>
                                          <p:attrName>style.visibility</p:attrName>
                                        </p:attrNameLst>
                                      </p:cBhvr>
                                      <p:to>
                                        <p:strVal val="hidden"/>
                                      </p:to>
                                    </p:set>
                                  </p:childTnLst>
                                </p:cTn>
                              </p:par>
                            </p:childTnLst>
                          </p:cTn>
                        </p:par>
                        <p:par>
                          <p:cTn id="45" fill="hold">
                            <p:stCondLst>
                              <p:cond delay="500"/>
                            </p:stCondLst>
                            <p:childTnLst>
                              <p:par>
                                <p:cTn id="46" presetID="53" presetClass="exit" presetSubtype="544" fill="hold" grpId="1" nodeType="afterEffect">
                                  <p:stCondLst>
                                    <p:cond delay="0"/>
                                  </p:stCondLst>
                                  <p:childTnLst>
                                    <p:anim calcmode="lin" valueType="num">
                                      <p:cBhvr>
                                        <p:cTn id="47" dur="500"/>
                                        <p:tgtEl>
                                          <p:spTgt spid="3"/>
                                        </p:tgtEl>
                                        <p:attrNameLst>
                                          <p:attrName>ppt_w</p:attrName>
                                        </p:attrNameLst>
                                      </p:cBhvr>
                                      <p:tavLst>
                                        <p:tav tm="0">
                                          <p:val>
                                            <p:strVal val="ppt_w"/>
                                          </p:val>
                                        </p:tav>
                                        <p:tav tm="100000">
                                          <p:val>
                                            <p:fltVal val="0"/>
                                          </p:val>
                                        </p:tav>
                                      </p:tavLst>
                                    </p:anim>
                                    <p:anim calcmode="lin" valueType="num">
                                      <p:cBhvr>
                                        <p:cTn id="48" dur="500"/>
                                        <p:tgtEl>
                                          <p:spTgt spid="3"/>
                                        </p:tgtEl>
                                        <p:attrNameLst>
                                          <p:attrName>ppt_h</p:attrName>
                                        </p:attrNameLst>
                                      </p:cBhvr>
                                      <p:tavLst>
                                        <p:tav tm="0">
                                          <p:val>
                                            <p:strVal val="ppt_h"/>
                                          </p:val>
                                        </p:tav>
                                        <p:tav tm="100000">
                                          <p:val>
                                            <p:fltVal val="0"/>
                                          </p:val>
                                        </p:tav>
                                      </p:tavLst>
                                    </p:anim>
                                    <p:animEffect transition="out" filter="fade">
                                      <p:cBhvr>
                                        <p:cTn id="49" dur="500"/>
                                        <p:tgtEl>
                                          <p:spTgt spid="3"/>
                                        </p:tgtEl>
                                      </p:cBhvr>
                                    </p:animEffect>
                                    <p:anim calcmode="lin" valueType="num">
                                      <p:cBhvr>
                                        <p:cTn id="50" dur="500"/>
                                        <p:tgtEl>
                                          <p:spTgt spid="3"/>
                                        </p:tgtEl>
                                        <p:attrNameLst>
                                          <p:attrName>ppt_x</p:attrName>
                                        </p:attrNameLst>
                                      </p:cBhvr>
                                      <p:tavLst>
                                        <p:tav tm="0">
                                          <p:val>
                                            <p:strVal val="ppt_x"/>
                                          </p:val>
                                        </p:tav>
                                        <p:tav tm="100000">
                                          <p:val>
                                            <p:fltVal val="0.5"/>
                                          </p:val>
                                        </p:tav>
                                      </p:tavLst>
                                    </p:anim>
                                    <p:anim calcmode="lin" valueType="num">
                                      <p:cBhvr>
                                        <p:cTn id="51" dur="500"/>
                                        <p:tgtEl>
                                          <p:spTgt spid="3"/>
                                        </p:tgtEl>
                                        <p:attrNameLst>
                                          <p:attrName>ppt_y</p:attrName>
                                        </p:attrNameLst>
                                      </p:cBhvr>
                                      <p:tavLst>
                                        <p:tav tm="0">
                                          <p:val>
                                            <p:strVal val="ppt_y"/>
                                          </p:val>
                                        </p:tav>
                                        <p:tav tm="100000">
                                          <p:val>
                                            <p:fltVal val="0.5"/>
                                          </p:val>
                                        </p:tav>
                                      </p:tavLst>
                                    </p:anim>
                                    <p:set>
                                      <p:cBhvr>
                                        <p:cTn id="52"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A08AB4-27A6-E1AB-775B-BAAAF393A9F1}"/>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C692A870-4B16-BE53-B75A-1393CB998676}"/>
              </a:ext>
            </a:extLst>
          </p:cNvPr>
          <p:cNvSpPr>
            <a:spLocks noGrp="1"/>
          </p:cNvSpPr>
          <p:nvPr>
            <p:ph type="body" sz="quarter" idx="10"/>
          </p:nvPr>
        </p:nvSpPr>
        <p:spPr>
          <a:xfrm>
            <a:off x="309401" y="529514"/>
            <a:ext cx="11573197" cy="724247"/>
          </a:xfrm>
        </p:spPr>
        <p:txBody>
          <a:bodyPr/>
          <a:lstStyle/>
          <a:p>
            <a:r>
              <a:rPr lang="en-US" dirty="0"/>
              <a:t>What is LoRa</a:t>
            </a:r>
          </a:p>
        </p:txBody>
      </p:sp>
      <p:pic>
        <p:nvPicPr>
          <p:cNvPr id="36" name="Graphic 35">
            <a:extLst>
              <a:ext uri="{FF2B5EF4-FFF2-40B4-BE49-F238E27FC236}">
                <a16:creationId xmlns:a16="http://schemas.microsoft.com/office/drawing/2014/main" id="{2C7BE07B-609A-C941-2F78-CC00EF13BF2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158351" y="5327240"/>
            <a:ext cx="724247" cy="724247"/>
          </a:xfrm>
          <a:prstGeom prst="rect">
            <a:avLst/>
          </a:prstGeom>
        </p:spPr>
      </p:pic>
      <p:sp>
        <p:nvSpPr>
          <p:cNvPr id="44" name="TextBox 43">
            <a:extLst>
              <a:ext uri="{FF2B5EF4-FFF2-40B4-BE49-F238E27FC236}">
                <a16:creationId xmlns:a16="http://schemas.microsoft.com/office/drawing/2014/main" id="{FB4F0430-D2E4-00D9-7495-091023F2AFFC}"/>
              </a:ext>
            </a:extLst>
          </p:cNvPr>
          <p:cNvSpPr txBox="1"/>
          <p:nvPr/>
        </p:nvSpPr>
        <p:spPr>
          <a:xfrm>
            <a:off x="10956964" y="6051487"/>
            <a:ext cx="925634" cy="276999"/>
          </a:xfrm>
          <a:prstGeom prst="rect">
            <a:avLst/>
          </a:prstGeom>
          <a:noFill/>
        </p:spPr>
        <p:txBody>
          <a:bodyPr wrap="square" rtlCol="0">
            <a:spAutoFit/>
          </a:bodyPr>
          <a:lstStyle/>
          <a:p>
            <a:pPr algn="r"/>
            <a:r>
              <a:rPr lang="fa-IR" sz="1200" dirty="0"/>
              <a:t>5</a:t>
            </a:r>
            <a:r>
              <a:rPr lang="en-US" sz="1200" dirty="0"/>
              <a:t> of 23</a:t>
            </a:r>
          </a:p>
        </p:txBody>
      </p:sp>
      <p:sp>
        <p:nvSpPr>
          <p:cNvPr id="45" name="Oval 44">
            <a:extLst>
              <a:ext uri="{FF2B5EF4-FFF2-40B4-BE49-F238E27FC236}">
                <a16:creationId xmlns:a16="http://schemas.microsoft.com/office/drawing/2014/main" id="{05FB261C-34B0-32B6-FC4A-7E834FB89F39}"/>
              </a:ext>
            </a:extLst>
          </p:cNvPr>
          <p:cNvSpPr/>
          <p:nvPr/>
        </p:nvSpPr>
        <p:spPr>
          <a:xfrm>
            <a:off x="11497614" y="5915179"/>
            <a:ext cx="45719" cy="61912"/>
          </a:xfrm>
          <a:prstGeom prst="ellipse">
            <a:avLst/>
          </a:prstGeom>
          <a:solidFill>
            <a:schemeClr val="accent6">
              <a:lumMod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59C10B7C-775E-E27A-F224-559E24421A74}"/>
              </a:ext>
            </a:extLst>
          </p:cNvPr>
          <p:cNvGrpSpPr/>
          <p:nvPr/>
        </p:nvGrpSpPr>
        <p:grpSpPr>
          <a:xfrm rot="15006002">
            <a:off x="765612" y="2119974"/>
            <a:ext cx="3507938" cy="3548320"/>
            <a:chOff x="398105" y="1056729"/>
            <a:chExt cx="3095529" cy="3131164"/>
          </a:xfrm>
        </p:grpSpPr>
        <p:grpSp>
          <p:nvGrpSpPr>
            <p:cNvPr id="18" name="Group 17">
              <a:extLst>
                <a:ext uri="{FF2B5EF4-FFF2-40B4-BE49-F238E27FC236}">
                  <a16:creationId xmlns:a16="http://schemas.microsoft.com/office/drawing/2014/main" id="{62F96D71-921E-1ED7-F374-83BD9BB14EF4}"/>
                </a:ext>
              </a:extLst>
            </p:cNvPr>
            <p:cNvGrpSpPr/>
            <p:nvPr/>
          </p:nvGrpSpPr>
          <p:grpSpPr>
            <a:xfrm>
              <a:off x="398105" y="1056729"/>
              <a:ext cx="3095529" cy="3131164"/>
              <a:chOff x="369152" y="1617134"/>
              <a:chExt cx="3546035" cy="3586857"/>
            </a:xfrm>
            <a:solidFill>
              <a:schemeClr val="accent6"/>
            </a:solidFill>
          </p:grpSpPr>
          <p:grpSp>
            <p:nvGrpSpPr>
              <p:cNvPr id="22" name="Group 21">
                <a:extLst>
                  <a:ext uri="{FF2B5EF4-FFF2-40B4-BE49-F238E27FC236}">
                    <a16:creationId xmlns:a16="http://schemas.microsoft.com/office/drawing/2014/main" id="{B64EBCFA-66C2-A496-60C4-2C66681EA2CA}"/>
                  </a:ext>
                </a:extLst>
              </p:cNvPr>
              <p:cNvGrpSpPr/>
              <p:nvPr/>
            </p:nvGrpSpPr>
            <p:grpSpPr>
              <a:xfrm>
                <a:off x="926950" y="1617134"/>
                <a:ext cx="2049224" cy="852218"/>
                <a:chOff x="926950" y="1617134"/>
                <a:chExt cx="2049224" cy="852218"/>
              </a:xfrm>
              <a:grpFill/>
            </p:grpSpPr>
            <p:sp>
              <p:nvSpPr>
                <p:cNvPr id="43" name="Rectangle 14">
                  <a:extLst>
                    <a:ext uri="{FF2B5EF4-FFF2-40B4-BE49-F238E27FC236}">
                      <a16:creationId xmlns:a16="http://schemas.microsoft.com/office/drawing/2014/main" id="{C6F2C9BC-11A6-1EC8-B4C6-7BF6172F0531}"/>
                    </a:ext>
                  </a:extLst>
                </p:cNvPr>
                <p:cNvSpPr/>
                <p:nvPr/>
              </p:nvSpPr>
              <p:spPr>
                <a:xfrm rot="19949266">
                  <a:off x="1199615" y="1717912"/>
                  <a:ext cx="531261" cy="531261"/>
                </a:xfrm>
                <a:custGeom>
                  <a:avLst/>
                  <a:gdLst/>
                  <a:ahLst/>
                  <a:cxnLst/>
                  <a:rect l="l" t="t" r="r" b="b"/>
                  <a:pathLst>
                    <a:path w="3942192" h="3931865">
                      <a:moveTo>
                        <a:pt x="2826148" y="3448804"/>
                      </a:moveTo>
                      <a:lnTo>
                        <a:pt x="2826148" y="3556804"/>
                      </a:lnTo>
                      <a:lnTo>
                        <a:pt x="3042148" y="3556804"/>
                      </a:lnTo>
                      <a:lnTo>
                        <a:pt x="3042148" y="3448804"/>
                      </a:lnTo>
                      <a:close/>
                      <a:moveTo>
                        <a:pt x="890988" y="3448804"/>
                      </a:moveTo>
                      <a:lnTo>
                        <a:pt x="890988" y="3556804"/>
                      </a:lnTo>
                      <a:lnTo>
                        <a:pt x="1106988" y="3556804"/>
                      </a:lnTo>
                      <a:lnTo>
                        <a:pt x="1106988" y="3448804"/>
                      </a:lnTo>
                      <a:close/>
                      <a:moveTo>
                        <a:pt x="3528192" y="3439467"/>
                      </a:moveTo>
                      <a:lnTo>
                        <a:pt x="3528192" y="3547467"/>
                      </a:lnTo>
                      <a:lnTo>
                        <a:pt x="3744192" y="3547467"/>
                      </a:lnTo>
                      <a:lnTo>
                        <a:pt x="3744192" y="3439467"/>
                      </a:lnTo>
                      <a:close/>
                      <a:moveTo>
                        <a:pt x="198000" y="3439467"/>
                      </a:moveTo>
                      <a:lnTo>
                        <a:pt x="198000" y="3547467"/>
                      </a:lnTo>
                      <a:lnTo>
                        <a:pt x="414000" y="3547467"/>
                      </a:lnTo>
                      <a:lnTo>
                        <a:pt x="414000" y="3439467"/>
                      </a:lnTo>
                      <a:close/>
                      <a:moveTo>
                        <a:pt x="2826148" y="3206154"/>
                      </a:moveTo>
                      <a:lnTo>
                        <a:pt x="2826148" y="3314154"/>
                      </a:lnTo>
                      <a:lnTo>
                        <a:pt x="3042148" y="3314154"/>
                      </a:lnTo>
                      <a:lnTo>
                        <a:pt x="3042148" y="3206154"/>
                      </a:lnTo>
                      <a:close/>
                      <a:moveTo>
                        <a:pt x="890988" y="3206154"/>
                      </a:moveTo>
                      <a:lnTo>
                        <a:pt x="890988" y="3314154"/>
                      </a:lnTo>
                      <a:lnTo>
                        <a:pt x="1106988" y="3314154"/>
                      </a:lnTo>
                      <a:lnTo>
                        <a:pt x="1106988" y="3206154"/>
                      </a:lnTo>
                      <a:close/>
                      <a:moveTo>
                        <a:pt x="3528192" y="3196817"/>
                      </a:moveTo>
                      <a:lnTo>
                        <a:pt x="3528192" y="3304817"/>
                      </a:lnTo>
                      <a:lnTo>
                        <a:pt x="3744192" y="3304817"/>
                      </a:lnTo>
                      <a:lnTo>
                        <a:pt x="3744192" y="3196817"/>
                      </a:lnTo>
                      <a:close/>
                      <a:moveTo>
                        <a:pt x="198000" y="3196817"/>
                      </a:moveTo>
                      <a:lnTo>
                        <a:pt x="198000" y="3304817"/>
                      </a:lnTo>
                      <a:lnTo>
                        <a:pt x="414000" y="3304817"/>
                      </a:lnTo>
                      <a:lnTo>
                        <a:pt x="414000" y="3196817"/>
                      </a:lnTo>
                      <a:close/>
                      <a:moveTo>
                        <a:pt x="2070064" y="3046635"/>
                      </a:moveTo>
                      <a:lnTo>
                        <a:pt x="2070064" y="3154635"/>
                      </a:lnTo>
                      <a:lnTo>
                        <a:pt x="2286064" y="3154635"/>
                      </a:lnTo>
                      <a:lnTo>
                        <a:pt x="2286064" y="3046635"/>
                      </a:lnTo>
                      <a:close/>
                      <a:moveTo>
                        <a:pt x="1638016" y="3037298"/>
                      </a:moveTo>
                      <a:lnTo>
                        <a:pt x="1638016" y="3145298"/>
                      </a:lnTo>
                      <a:lnTo>
                        <a:pt x="1854016" y="3145298"/>
                      </a:lnTo>
                      <a:lnTo>
                        <a:pt x="1854016" y="3037298"/>
                      </a:lnTo>
                      <a:close/>
                      <a:moveTo>
                        <a:pt x="2826148" y="2963504"/>
                      </a:moveTo>
                      <a:lnTo>
                        <a:pt x="2826148" y="3071504"/>
                      </a:lnTo>
                      <a:lnTo>
                        <a:pt x="3042148" y="3071504"/>
                      </a:lnTo>
                      <a:lnTo>
                        <a:pt x="3042148" y="2963504"/>
                      </a:lnTo>
                      <a:close/>
                      <a:moveTo>
                        <a:pt x="890988" y="2963504"/>
                      </a:moveTo>
                      <a:lnTo>
                        <a:pt x="890988" y="3071504"/>
                      </a:lnTo>
                      <a:lnTo>
                        <a:pt x="1106988" y="3071504"/>
                      </a:lnTo>
                      <a:lnTo>
                        <a:pt x="1106988" y="2963504"/>
                      </a:lnTo>
                      <a:close/>
                      <a:moveTo>
                        <a:pt x="3528192" y="2954167"/>
                      </a:moveTo>
                      <a:lnTo>
                        <a:pt x="3528192" y="3062167"/>
                      </a:lnTo>
                      <a:lnTo>
                        <a:pt x="3744192" y="3062167"/>
                      </a:lnTo>
                      <a:lnTo>
                        <a:pt x="3744192" y="2954167"/>
                      </a:lnTo>
                      <a:close/>
                      <a:moveTo>
                        <a:pt x="198000" y="2954167"/>
                      </a:moveTo>
                      <a:lnTo>
                        <a:pt x="198000" y="3062167"/>
                      </a:lnTo>
                      <a:lnTo>
                        <a:pt x="414000" y="3062167"/>
                      </a:lnTo>
                      <a:lnTo>
                        <a:pt x="414000" y="2954167"/>
                      </a:lnTo>
                      <a:close/>
                      <a:moveTo>
                        <a:pt x="2070064" y="2803981"/>
                      </a:moveTo>
                      <a:lnTo>
                        <a:pt x="2070064" y="2911981"/>
                      </a:lnTo>
                      <a:lnTo>
                        <a:pt x="2286064" y="2911981"/>
                      </a:lnTo>
                      <a:lnTo>
                        <a:pt x="2286064" y="2803981"/>
                      </a:lnTo>
                      <a:close/>
                      <a:moveTo>
                        <a:pt x="1638016" y="2794644"/>
                      </a:moveTo>
                      <a:lnTo>
                        <a:pt x="1638016" y="2902644"/>
                      </a:lnTo>
                      <a:lnTo>
                        <a:pt x="1854016" y="2902644"/>
                      </a:lnTo>
                      <a:lnTo>
                        <a:pt x="1854016" y="2794644"/>
                      </a:lnTo>
                      <a:close/>
                      <a:moveTo>
                        <a:pt x="2826148" y="2720854"/>
                      </a:moveTo>
                      <a:lnTo>
                        <a:pt x="2826148" y="2828854"/>
                      </a:lnTo>
                      <a:lnTo>
                        <a:pt x="3042148" y="2828854"/>
                      </a:lnTo>
                      <a:lnTo>
                        <a:pt x="3042148" y="2720854"/>
                      </a:lnTo>
                      <a:close/>
                      <a:moveTo>
                        <a:pt x="890988" y="2720854"/>
                      </a:moveTo>
                      <a:lnTo>
                        <a:pt x="890988" y="2828854"/>
                      </a:lnTo>
                      <a:lnTo>
                        <a:pt x="1106988" y="2828854"/>
                      </a:lnTo>
                      <a:lnTo>
                        <a:pt x="1106988" y="2720854"/>
                      </a:lnTo>
                      <a:close/>
                      <a:moveTo>
                        <a:pt x="3528192" y="2711517"/>
                      </a:moveTo>
                      <a:lnTo>
                        <a:pt x="3528192" y="2819517"/>
                      </a:lnTo>
                      <a:lnTo>
                        <a:pt x="3744192" y="2819517"/>
                      </a:lnTo>
                      <a:lnTo>
                        <a:pt x="3744192" y="2711517"/>
                      </a:lnTo>
                      <a:close/>
                      <a:moveTo>
                        <a:pt x="198000" y="2711517"/>
                      </a:moveTo>
                      <a:lnTo>
                        <a:pt x="198000" y="2819517"/>
                      </a:lnTo>
                      <a:lnTo>
                        <a:pt x="414000" y="2819517"/>
                      </a:lnTo>
                      <a:lnTo>
                        <a:pt x="414000" y="2711517"/>
                      </a:lnTo>
                      <a:close/>
                      <a:moveTo>
                        <a:pt x="2070064" y="2561331"/>
                      </a:moveTo>
                      <a:lnTo>
                        <a:pt x="2070064" y="2669331"/>
                      </a:lnTo>
                      <a:lnTo>
                        <a:pt x="2286064" y="2669331"/>
                      </a:lnTo>
                      <a:lnTo>
                        <a:pt x="2286064" y="2561331"/>
                      </a:lnTo>
                      <a:close/>
                      <a:moveTo>
                        <a:pt x="1638016" y="2551994"/>
                      </a:moveTo>
                      <a:lnTo>
                        <a:pt x="1638016" y="2659994"/>
                      </a:lnTo>
                      <a:lnTo>
                        <a:pt x="1854016" y="2659994"/>
                      </a:lnTo>
                      <a:lnTo>
                        <a:pt x="1854016" y="2551994"/>
                      </a:lnTo>
                      <a:close/>
                      <a:moveTo>
                        <a:pt x="2826148" y="2478204"/>
                      </a:moveTo>
                      <a:lnTo>
                        <a:pt x="2826148" y="2586204"/>
                      </a:lnTo>
                      <a:lnTo>
                        <a:pt x="3042148" y="2586204"/>
                      </a:lnTo>
                      <a:lnTo>
                        <a:pt x="3042148" y="2478204"/>
                      </a:lnTo>
                      <a:close/>
                      <a:moveTo>
                        <a:pt x="890988" y="2478204"/>
                      </a:moveTo>
                      <a:lnTo>
                        <a:pt x="890988" y="2586204"/>
                      </a:lnTo>
                      <a:lnTo>
                        <a:pt x="1106988" y="2586204"/>
                      </a:lnTo>
                      <a:lnTo>
                        <a:pt x="1106988" y="2478204"/>
                      </a:lnTo>
                      <a:close/>
                      <a:moveTo>
                        <a:pt x="3528192" y="2468867"/>
                      </a:moveTo>
                      <a:lnTo>
                        <a:pt x="3528192" y="2576867"/>
                      </a:lnTo>
                      <a:lnTo>
                        <a:pt x="3744192" y="2576867"/>
                      </a:lnTo>
                      <a:lnTo>
                        <a:pt x="3744192" y="2468867"/>
                      </a:lnTo>
                      <a:close/>
                      <a:moveTo>
                        <a:pt x="198000" y="2468867"/>
                      </a:moveTo>
                      <a:lnTo>
                        <a:pt x="198000" y="2576867"/>
                      </a:lnTo>
                      <a:lnTo>
                        <a:pt x="414000" y="2576867"/>
                      </a:lnTo>
                      <a:lnTo>
                        <a:pt x="414000" y="2468867"/>
                      </a:lnTo>
                      <a:close/>
                      <a:moveTo>
                        <a:pt x="2070064" y="2318681"/>
                      </a:moveTo>
                      <a:lnTo>
                        <a:pt x="2070064" y="2426681"/>
                      </a:lnTo>
                      <a:lnTo>
                        <a:pt x="2286064" y="2426681"/>
                      </a:lnTo>
                      <a:lnTo>
                        <a:pt x="2286064" y="2318681"/>
                      </a:lnTo>
                      <a:close/>
                      <a:moveTo>
                        <a:pt x="1638016" y="2309344"/>
                      </a:moveTo>
                      <a:lnTo>
                        <a:pt x="1638016" y="2417344"/>
                      </a:lnTo>
                      <a:lnTo>
                        <a:pt x="1854016" y="2417344"/>
                      </a:lnTo>
                      <a:lnTo>
                        <a:pt x="1854016" y="2309344"/>
                      </a:lnTo>
                      <a:close/>
                      <a:moveTo>
                        <a:pt x="2826148" y="2235554"/>
                      </a:moveTo>
                      <a:lnTo>
                        <a:pt x="2826148" y="2343554"/>
                      </a:lnTo>
                      <a:lnTo>
                        <a:pt x="3042148" y="2343554"/>
                      </a:lnTo>
                      <a:lnTo>
                        <a:pt x="3042148" y="2235554"/>
                      </a:lnTo>
                      <a:close/>
                      <a:moveTo>
                        <a:pt x="890988" y="2235554"/>
                      </a:moveTo>
                      <a:lnTo>
                        <a:pt x="890988" y="2343554"/>
                      </a:lnTo>
                      <a:lnTo>
                        <a:pt x="1106988" y="2343554"/>
                      </a:lnTo>
                      <a:lnTo>
                        <a:pt x="1106988" y="2235554"/>
                      </a:lnTo>
                      <a:close/>
                      <a:moveTo>
                        <a:pt x="3528192" y="2226217"/>
                      </a:moveTo>
                      <a:lnTo>
                        <a:pt x="3528192" y="2334217"/>
                      </a:lnTo>
                      <a:lnTo>
                        <a:pt x="3744192" y="2334217"/>
                      </a:lnTo>
                      <a:lnTo>
                        <a:pt x="3744192" y="2226217"/>
                      </a:lnTo>
                      <a:close/>
                      <a:moveTo>
                        <a:pt x="198000" y="2226217"/>
                      </a:moveTo>
                      <a:lnTo>
                        <a:pt x="198000" y="2334217"/>
                      </a:lnTo>
                      <a:lnTo>
                        <a:pt x="414000" y="2334217"/>
                      </a:lnTo>
                      <a:lnTo>
                        <a:pt x="414000" y="2226217"/>
                      </a:lnTo>
                      <a:close/>
                      <a:moveTo>
                        <a:pt x="2070064" y="2076031"/>
                      </a:moveTo>
                      <a:lnTo>
                        <a:pt x="2070064" y="2184031"/>
                      </a:lnTo>
                      <a:lnTo>
                        <a:pt x="2286064" y="2184031"/>
                      </a:lnTo>
                      <a:lnTo>
                        <a:pt x="2286064" y="2076031"/>
                      </a:lnTo>
                      <a:close/>
                      <a:moveTo>
                        <a:pt x="1638016" y="2066694"/>
                      </a:moveTo>
                      <a:lnTo>
                        <a:pt x="1638016" y="2174694"/>
                      </a:lnTo>
                      <a:lnTo>
                        <a:pt x="1854016" y="2174694"/>
                      </a:lnTo>
                      <a:lnTo>
                        <a:pt x="1854016" y="2066694"/>
                      </a:lnTo>
                      <a:close/>
                      <a:moveTo>
                        <a:pt x="2826148" y="1992904"/>
                      </a:moveTo>
                      <a:lnTo>
                        <a:pt x="2826148" y="2100904"/>
                      </a:lnTo>
                      <a:lnTo>
                        <a:pt x="3042148" y="2100904"/>
                      </a:lnTo>
                      <a:lnTo>
                        <a:pt x="3042148" y="1992904"/>
                      </a:lnTo>
                      <a:close/>
                      <a:moveTo>
                        <a:pt x="890988" y="1992904"/>
                      </a:moveTo>
                      <a:lnTo>
                        <a:pt x="890988" y="2100904"/>
                      </a:lnTo>
                      <a:lnTo>
                        <a:pt x="1106988" y="2100904"/>
                      </a:lnTo>
                      <a:lnTo>
                        <a:pt x="1106988" y="1992904"/>
                      </a:lnTo>
                      <a:close/>
                      <a:moveTo>
                        <a:pt x="3528192" y="1983567"/>
                      </a:moveTo>
                      <a:lnTo>
                        <a:pt x="3528192" y="2091567"/>
                      </a:lnTo>
                      <a:lnTo>
                        <a:pt x="3744192" y="2091567"/>
                      </a:lnTo>
                      <a:lnTo>
                        <a:pt x="3744192" y="1983567"/>
                      </a:lnTo>
                      <a:close/>
                      <a:moveTo>
                        <a:pt x="198000" y="1983567"/>
                      </a:moveTo>
                      <a:lnTo>
                        <a:pt x="198000" y="2091567"/>
                      </a:lnTo>
                      <a:lnTo>
                        <a:pt x="414000" y="2091567"/>
                      </a:lnTo>
                      <a:lnTo>
                        <a:pt x="414000" y="1983567"/>
                      </a:lnTo>
                      <a:close/>
                      <a:moveTo>
                        <a:pt x="2070064" y="1833381"/>
                      </a:moveTo>
                      <a:lnTo>
                        <a:pt x="2070064" y="1941381"/>
                      </a:lnTo>
                      <a:lnTo>
                        <a:pt x="2286064" y="1941381"/>
                      </a:lnTo>
                      <a:lnTo>
                        <a:pt x="2286064" y="1833381"/>
                      </a:lnTo>
                      <a:close/>
                      <a:moveTo>
                        <a:pt x="1638016" y="1824044"/>
                      </a:moveTo>
                      <a:lnTo>
                        <a:pt x="1638016" y="1932044"/>
                      </a:lnTo>
                      <a:lnTo>
                        <a:pt x="1854016" y="1932044"/>
                      </a:lnTo>
                      <a:lnTo>
                        <a:pt x="1854016" y="1824044"/>
                      </a:lnTo>
                      <a:close/>
                      <a:moveTo>
                        <a:pt x="2826148" y="1750254"/>
                      </a:moveTo>
                      <a:lnTo>
                        <a:pt x="2826148" y="1858254"/>
                      </a:lnTo>
                      <a:lnTo>
                        <a:pt x="3042148" y="1858254"/>
                      </a:lnTo>
                      <a:lnTo>
                        <a:pt x="3042148" y="1750254"/>
                      </a:lnTo>
                      <a:close/>
                      <a:moveTo>
                        <a:pt x="890988" y="1750254"/>
                      </a:moveTo>
                      <a:lnTo>
                        <a:pt x="890988" y="1858254"/>
                      </a:lnTo>
                      <a:lnTo>
                        <a:pt x="1106988" y="1858254"/>
                      </a:lnTo>
                      <a:lnTo>
                        <a:pt x="1106988" y="1750254"/>
                      </a:lnTo>
                      <a:close/>
                      <a:moveTo>
                        <a:pt x="3528192" y="1740917"/>
                      </a:moveTo>
                      <a:lnTo>
                        <a:pt x="3528192" y="1848917"/>
                      </a:lnTo>
                      <a:lnTo>
                        <a:pt x="3744192" y="1848917"/>
                      </a:lnTo>
                      <a:lnTo>
                        <a:pt x="3744192" y="1740917"/>
                      </a:lnTo>
                      <a:close/>
                      <a:moveTo>
                        <a:pt x="198000" y="1740917"/>
                      </a:moveTo>
                      <a:lnTo>
                        <a:pt x="198000" y="1848917"/>
                      </a:lnTo>
                      <a:lnTo>
                        <a:pt x="414000" y="1848917"/>
                      </a:lnTo>
                      <a:lnTo>
                        <a:pt x="414000" y="1740917"/>
                      </a:lnTo>
                      <a:close/>
                      <a:moveTo>
                        <a:pt x="2070064" y="1590731"/>
                      </a:moveTo>
                      <a:lnTo>
                        <a:pt x="2070064" y="1698731"/>
                      </a:lnTo>
                      <a:lnTo>
                        <a:pt x="2286064" y="1698731"/>
                      </a:lnTo>
                      <a:lnTo>
                        <a:pt x="2286064" y="1590731"/>
                      </a:lnTo>
                      <a:close/>
                      <a:moveTo>
                        <a:pt x="1638016" y="1581394"/>
                      </a:moveTo>
                      <a:lnTo>
                        <a:pt x="1638016" y="1689394"/>
                      </a:lnTo>
                      <a:lnTo>
                        <a:pt x="1854016" y="1689394"/>
                      </a:lnTo>
                      <a:lnTo>
                        <a:pt x="1854016" y="1581394"/>
                      </a:lnTo>
                      <a:close/>
                      <a:moveTo>
                        <a:pt x="3330192" y="1507604"/>
                      </a:moveTo>
                      <a:lnTo>
                        <a:pt x="3942192" y="1507604"/>
                      </a:lnTo>
                      <a:lnTo>
                        <a:pt x="3942192" y="3931865"/>
                      </a:lnTo>
                      <a:lnTo>
                        <a:pt x="3330192" y="3931865"/>
                      </a:lnTo>
                      <a:close/>
                      <a:moveTo>
                        <a:pt x="2826148" y="1507604"/>
                      </a:moveTo>
                      <a:lnTo>
                        <a:pt x="2826148" y="1615604"/>
                      </a:lnTo>
                      <a:lnTo>
                        <a:pt x="3042148" y="1615604"/>
                      </a:lnTo>
                      <a:lnTo>
                        <a:pt x="3042148" y="1507604"/>
                      </a:lnTo>
                      <a:close/>
                      <a:moveTo>
                        <a:pt x="890988" y="1507604"/>
                      </a:moveTo>
                      <a:lnTo>
                        <a:pt x="890988" y="1615604"/>
                      </a:lnTo>
                      <a:lnTo>
                        <a:pt x="1106988" y="1615604"/>
                      </a:lnTo>
                      <a:lnTo>
                        <a:pt x="1106988" y="1507604"/>
                      </a:lnTo>
                      <a:close/>
                      <a:moveTo>
                        <a:pt x="0" y="1507604"/>
                      </a:moveTo>
                      <a:lnTo>
                        <a:pt x="612000" y="1507604"/>
                      </a:lnTo>
                      <a:lnTo>
                        <a:pt x="612000" y="3931865"/>
                      </a:lnTo>
                      <a:lnTo>
                        <a:pt x="0" y="3931865"/>
                      </a:lnTo>
                      <a:close/>
                      <a:moveTo>
                        <a:pt x="2070064" y="1348081"/>
                      </a:moveTo>
                      <a:lnTo>
                        <a:pt x="2070064" y="1456081"/>
                      </a:lnTo>
                      <a:lnTo>
                        <a:pt x="2286064" y="1456081"/>
                      </a:lnTo>
                      <a:lnTo>
                        <a:pt x="2286064" y="1348081"/>
                      </a:lnTo>
                      <a:close/>
                      <a:moveTo>
                        <a:pt x="1638016" y="1338744"/>
                      </a:moveTo>
                      <a:lnTo>
                        <a:pt x="1638016" y="1446744"/>
                      </a:lnTo>
                      <a:lnTo>
                        <a:pt x="1854016" y="1446744"/>
                      </a:lnTo>
                      <a:lnTo>
                        <a:pt x="1854016" y="1338744"/>
                      </a:lnTo>
                      <a:close/>
                      <a:moveTo>
                        <a:pt x="2628148" y="1267865"/>
                      </a:moveTo>
                      <a:lnTo>
                        <a:pt x="3240148" y="1267865"/>
                      </a:lnTo>
                      <a:lnTo>
                        <a:pt x="3240148" y="3931865"/>
                      </a:lnTo>
                      <a:lnTo>
                        <a:pt x="2628148" y="3931865"/>
                      </a:lnTo>
                      <a:close/>
                      <a:moveTo>
                        <a:pt x="692988" y="1267865"/>
                      </a:moveTo>
                      <a:lnTo>
                        <a:pt x="1304988" y="1267865"/>
                      </a:lnTo>
                      <a:lnTo>
                        <a:pt x="1304988" y="3931865"/>
                      </a:lnTo>
                      <a:lnTo>
                        <a:pt x="692988" y="3931865"/>
                      </a:lnTo>
                      <a:close/>
                      <a:moveTo>
                        <a:pt x="2070064" y="1105431"/>
                      </a:moveTo>
                      <a:lnTo>
                        <a:pt x="2070064" y="1213431"/>
                      </a:lnTo>
                      <a:lnTo>
                        <a:pt x="2286064" y="1213431"/>
                      </a:lnTo>
                      <a:lnTo>
                        <a:pt x="2286064" y="1105431"/>
                      </a:lnTo>
                      <a:close/>
                      <a:moveTo>
                        <a:pt x="1638016" y="1096094"/>
                      </a:moveTo>
                      <a:lnTo>
                        <a:pt x="1638016" y="1204094"/>
                      </a:lnTo>
                      <a:lnTo>
                        <a:pt x="1854016" y="1204094"/>
                      </a:lnTo>
                      <a:lnTo>
                        <a:pt x="1854016" y="1096094"/>
                      </a:lnTo>
                      <a:close/>
                      <a:moveTo>
                        <a:pt x="2070064" y="862781"/>
                      </a:moveTo>
                      <a:lnTo>
                        <a:pt x="2070064" y="970781"/>
                      </a:lnTo>
                      <a:lnTo>
                        <a:pt x="2286064" y="970781"/>
                      </a:lnTo>
                      <a:lnTo>
                        <a:pt x="2286064" y="862781"/>
                      </a:lnTo>
                      <a:close/>
                      <a:moveTo>
                        <a:pt x="1638016" y="853444"/>
                      </a:moveTo>
                      <a:lnTo>
                        <a:pt x="1638016" y="961444"/>
                      </a:lnTo>
                      <a:lnTo>
                        <a:pt x="1854016" y="961444"/>
                      </a:lnTo>
                      <a:lnTo>
                        <a:pt x="1854016" y="853444"/>
                      </a:lnTo>
                      <a:close/>
                      <a:moveTo>
                        <a:pt x="1883174" y="0"/>
                      </a:moveTo>
                      <a:lnTo>
                        <a:pt x="2040907" y="0"/>
                      </a:lnTo>
                      <a:lnTo>
                        <a:pt x="2040907" y="355600"/>
                      </a:lnTo>
                      <a:lnTo>
                        <a:pt x="2178064" y="355600"/>
                      </a:lnTo>
                      <a:lnTo>
                        <a:pt x="2178064" y="596007"/>
                      </a:lnTo>
                      <a:lnTo>
                        <a:pt x="2538104" y="596007"/>
                      </a:lnTo>
                      <a:lnTo>
                        <a:pt x="2538104" y="3931865"/>
                      </a:lnTo>
                      <a:lnTo>
                        <a:pt x="2142040" y="3931865"/>
                      </a:lnTo>
                      <a:lnTo>
                        <a:pt x="2142040" y="3291036"/>
                      </a:lnTo>
                      <a:lnTo>
                        <a:pt x="1782040" y="3291036"/>
                      </a:lnTo>
                      <a:lnTo>
                        <a:pt x="1782040" y="3931865"/>
                      </a:lnTo>
                      <a:lnTo>
                        <a:pt x="1385976" y="3931865"/>
                      </a:lnTo>
                      <a:lnTo>
                        <a:pt x="1385976" y="596007"/>
                      </a:lnTo>
                      <a:lnTo>
                        <a:pt x="1746016" y="596007"/>
                      </a:lnTo>
                      <a:lnTo>
                        <a:pt x="1746016" y="355600"/>
                      </a:lnTo>
                      <a:lnTo>
                        <a:pt x="1883174" y="35560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46" name="Right Triangle 13">
                  <a:extLst>
                    <a:ext uri="{FF2B5EF4-FFF2-40B4-BE49-F238E27FC236}">
                      <a16:creationId xmlns:a16="http://schemas.microsoft.com/office/drawing/2014/main" id="{827180CA-DF05-CDFC-CE34-A27BD9A27002}"/>
                    </a:ext>
                  </a:extLst>
                </p:cNvPr>
                <p:cNvSpPr/>
                <p:nvPr/>
              </p:nvSpPr>
              <p:spPr>
                <a:xfrm>
                  <a:off x="1823542" y="1617134"/>
                  <a:ext cx="504056" cy="504056"/>
                </a:xfrm>
                <a:custGeom>
                  <a:avLst/>
                  <a:gdLst/>
                  <a:ahLst/>
                  <a:cxnLst/>
                  <a:rect l="l" t="t" r="r" b="b"/>
                  <a:pathLst>
                    <a:path w="3888432" h="3921971">
                      <a:moveTo>
                        <a:pt x="3379043" y="3254688"/>
                      </a:moveTo>
                      <a:lnTo>
                        <a:pt x="3379043" y="3462328"/>
                      </a:lnTo>
                      <a:lnTo>
                        <a:pt x="3628183" y="3462328"/>
                      </a:lnTo>
                      <a:lnTo>
                        <a:pt x="3628183" y="3254688"/>
                      </a:lnTo>
                      <a:close/>
                      <a:moveTo>
                        <a:pt x="2945132" y="3254688"/>
                      </a:moveTo>
                      <a:lnTo>
                        <a:pt x="2945132" y="3462328"/>
                      </a:lnTo>
                      <a:lnTo>
                        <a:pt x="3194272" y="3462328"/>
                      </a:lnTo>
                      <a:lnTo>
                        <a:pt x="3194272" y="3254688"/>
                      </a:lnTo>
                      <a:close/>
                      <a:moveTo>
                        <a:pt x="2514947" y="3254688"/>
                      </a:moveTo>
                      <a:lnTo>
                        <a:pt x="2514947" y="3462328"/>
                      </a:lnTo>
                      <a:lnTo>
                        <a:pt x="2764087" y="3462328"/>
                      </a:lnTo>
                      <a:lnTo>
                        <a:pt x="2764087" y="3254688"/>
                      </a:lnTo>
                      <a:close/>
                      <a:moveTo>
                        <a:pt x="3379043" y="2864535"/>
                      </a:moveTo>
                      <a:lnTo>
                        <a:pt x="3379043" y="3072175"/>
                      </a:lnTo>
                      <a:lnTo>
                        <a:pt x="3628183" y="3072175"/>
                      </a:lnTo>
                      <a:lnTo>
                        <a:pt x="3628183" y="2864535"/>
                      </a:lnTo>
                      <a:close/>
                      <a:moveTo>
                        <a:pt x="2945132" y="2864535"/>
                      </a:moveTo>
                      <a:lnTo>
                        <a:pt x="2945132" y="3072175"/>
                      </a:lnTo>
                      <a:lnTo>
                        <a:pt x="3194272" y="3072175"/>
                      </a:lnTo>
                      <a:lnTo>
                        <a:pt x="3194272" y="2864535"/>
                      </a:lnTo>
                      <a:close/>
                      <a:moveTo>
                        <a:pt x="2514947" y="2864535"/>
                      </a:moveTo>
                      <a:lnTo>
                        <a:pt x="2514947" y="3072175"/>
                      </a:lnTo>
                      <a:lnTo>
                        <a:pt x="2764087" y="3072175"/>
                      </a:lnTo>
                      <a:lnTo>
                        <a:pt x="2764087" y="2864535"/>
                      </a:lnTo>
                      <a:close/>
                      <a:moveTo>
                        <a:pt x="1945832" y="2577619"/>
                      </a:moveTo>
                      <a:lnTo>
                        <a:pt x="1945832" y="2937659"/>
                      </a:lnTo>
                      <a:lnTo>
                        <a:pt x="2124754" y="2937659"/>
                      </a:lnTo>
                      <a:lnTo>
                        <a:pt x="2124754" y="2577619"/>
                      </a:lnTo>
                      <a:close/>
                      <a:moveTo>
                        <a:pt x="1531681" y="2577619"/>
                      </a:moveTo>
                      <a:lnTo>
                        <a:pt x="1531681" y="2937659"/>
                      </a:lnTo>
                      <a:lnTo>
                        <a:pt x="1710603" y="2937659"/>
                      </a:lnTo>
                      <a:lnTo>
                        <a:pt x="1710603" y="2577619"/>
                      </a:lnTo>
                      <a:close/>
                      <a:moveTo>
                        <a:pt x="1117528" y="2577619"/>
                      </a:moveTo>
                      <a:lnTo>
                        <a:pt x="1117528" y="2937659"/>
                      </a:lnTo>
                      <a:lnTo>
                        <a:pt x="1296450" y="2937659"/>
                      </a:lnTo>
                      <a:lnTo>
                        <a:pt x="1296450" y="2577619"/>
                      </a:lnTo>
                      <a:close/>
                      <a:moveTo>
                        <a:pt x="703375" y="2577619"/>
                      </a:moveTo>
                      <a:lnTo>
                        <a:pt x="703375" y="2937659"/>
                      </a:lnTo>
                      <a:lnTo>
                        <a:pt x="882297" y="2937659"/>
                      </a:lnTo>
                      <a:lnTo>
                        <a:pt x="882297" y="2577619"/>
                      </a:lnTo>
                      <a:close/>
                      <a:moveTo>
                        <a:pt x="289222" y="2577619"/>
                      </a:moveTo>
                      <a:lnTo>
                        <a:pt x="289222" y="2937659"/>
                      </a:lnTo>
                      <a:lnTo>
                        <a:pt x="468144" y="2937659"/>
                      </a:lnTo>
                      <a:lnTo>
                        <a:pt x="468144" y="2577619"/>
                      </a:lnTo>
                      <a:close/>
                      <a:moveTo>
                        <a:pt x="3379043" y="2474382"/>
                      </a:moveTo>
                      <a:lnTo>
                        <a:pt x="3379043" y="2682022"/>
                      </a:lnTo>
                      <a:lnTo>
                        <a:pt x="3628183" y="2682022"/>
                      </a:lnTo>
                      <a:lnTo>
                        <a:pt x="3628183" y="2474382"/>
                      </a:lnTo>
                      <a:close/>
                      <a:moveTo>
                        <a:pt x="2945132" y="2474382"/>
                      </a:moveTo>
                      <a:lnTo>
                        <a:pt x="2945132" y="2682022"/>
                      </a:lnTo>
                      <a:lnTo>
                        <a:pt x="3194272" y="2682022"/>
                      </a:lnTo>
                      <a:lnTo>
                        <a:pt x="3194272" y="2474382"/>
                      </a:lnTo>
                      <a:close/>
                      <a:moveTo>
                        <a:pt x="2514947" y="2474382"/>
                      </a:moveTo>
                      <a:lnTo>
                        <a:pt x="2514947" y="2682022"/>
                      </a:lnTo>
                      <a:lnTo>
                        <a:pt x="2764087" y="2682022"/>
                      </a:lnTo>
                      <a:lnTo>
                        <a:pt x="2764087" y="2474382"/>
                      </a:lnTo>
                      <a:close/>
                      <a:moveTo>
                        <a:pt x="3379043" y="2084229"/>
                      </a:moveTo>
                      <a:lnTo>
                        <a:pt x="3379043" y="2291869"/>
                      </a:lnTo>
                      <a:lnTo>
                        <a:pt x="3628183" y="2291869"/>
                      </a:lnTo>
                      <a:lnTo>
                        <a:pt x="3628183" y="2084229"/>
                      </a:lnTo>
                      <a:close/>
                      <a:moveTo>
                        <a:pt x="2945132" y="2084229"/>
                      </a:moveTo>
                      <a:lnTo>
                        <a:pt x="2945132" y="2291869"/>
                      </a:lnTo>
                      <a:lnTo>
                        <a:pt x="3194272" y="2291869"/>
                      </a:lnTo>
                      <a:lnTo>
                        <a:pt x="3194272" y="2084229"/>
                      </a:lnTo>
                      <a:close/>
                      <a:moveTo>
                        <a:pt x="2514947" y="2084229"/>
                      </a:moveTo>
                      <a:lnTo>
                        <a:pt x="2514947" y="2291869"/>
                      </a:lnTo>
                      <a:lnTo>
                        <a:pt x="2764087" y="2291869"/>
                      </a:lnTo>
                      <a:lnTo>
                        <a:pt x="2764087" y="2084229"/>
                      </a:lnTo>
                      <a:close/>
                      <a:moveTo>
                        <a:pt x="2124144" y="1714020"/>
                      </a:moveTo>
                      <a:lnTo>
                        <a:pt x="2124144" y="2164020"/>
                      </a:lnTo>
                      <a:lnTo>
                        <a:pt x="1296144" y="2164020"/>
                      </a:lnTo>
                      <a:close/>
                      <a:moveTo>
                        <a:pt x="197090" y="609603"/>
                      </a:moveTo>
                      <a:lnTo>
                        <a:pt x="525322" y="609603"/>
                      </a:lnTo>
                      <a:lnTo>
                        <a:pt x="584058" y="2101023"/>
                      </a:lnTo>
                      <a:lnTo>
                        <a:pt x="1296144" y="1714020"/>
                      </a:lnTo>
                      <a:lnTo>
                        <a:pt x="1296144" y="2164020"/>
                      </a:lnTo>
                      <a:lnTo>
                        <a:pt x="586539" y="2164020"/>
                      </a:lnTo>
                      <a:lnTo>
                        <a:pt x="590547" y="2265787"/>
                      </a:lnTo>
                      <a:lnTo>
                        <a:pt x="2232248" y="2265787"/>
                      </a:lnTo>
                      <a:lnTo>
                        <a:pt x="2232248" y="1954513"/>
                      </a:lnTo>
                      <a:lnTo>
                        <a:pt x="2232248" y="1054513"/>
                      </a:lnTo>
                      <a:lnTo>
                        <a:pt x="3888248" y="1954513"/>
                      </a:lnTo>
                      <a:lnTo>
                        <a:pt x="3888432" y="1954513"/>
                      </a:lnTo>
                      <a:lnTo>
                        <a:pt x="3888432" y="3921971"/>
                      </a:lnTo>
                      <a:lnTo>
                        <a:pt x="2304256" y="3921971"/>
                      </a:lnTo>
                      <a:lnTo>
                        <a:pt x="2232248" y="3921971"/>
                      </a:lnTo>
                      <a:lnTo>
                        <a:pt x="772857" y="3921971"/>
                      </a:lnTo>
                      <a:lnTo>
                        <a:pt x="772857" y="3290059"/>
                      </a:lnTo>
                      <a:lnTo>
                        <a:pt x="361206" y="3290059"/>
                      </a:lnTo>
                      <a:lnTo>
                        <a:pt x="361206" y="3921971"/>
                      </a:lnTo>
                      <a:lnTo>
                        <a:pt x="0" y="3921971"/>
                      </a:lnTo>
                      <a:lnTo>
                        <a:pt x="0" y="2265787"/>
                      </a:lnTo>
                      <a:lnTo>
                        <a:pt x="131865" y="2265787"/>
                      </a:lnTo>
                      <a:close/>
                      <a:moveTo>
                        <a:pt x="929888" y="0"/>
                      </a:moveTo>
                      <a:cubicBezTo>
                        <a:pt x="1019595" y="0"/>
                        <a:pt x="1124659" y="30463"/>
                        <a:pt x="1166726" y="102575"/>
                      </a:cubicBezTo>
                      <a:cubicBezTo>
                        <a:pt x="1212070" y="48192"/>
                        <a:pt x="1255094" y="19511"/>
                        <a:pt x="1304210" y="14210"/>
                      </a:cubicBezTo>
                      <a:cubicBezTo>
                        <a:pt x="1353326" y="8909"/>
                        <a:pt x="1418945" y="35057"/>
                        <a:pt x="1461423" y="70767"/>
                      </a:cubicBezTo>
                      <a:cubicBezTo>
                        <a:pt x="1500648" y="39845"/>
                        <a:pt x="1550404" y="23049"/>
                        <a:pt x="1604082" y="23049"/>
                      </a:cubicBezTo>
                      <a:cubicBezTo>
                        <a:pt x="1692530" y="23049"/>
                        <a:pt x="1770327" y="68651"/>
                        <a:pt x="1814928" y="137833"/>
                      </a:cubicBezTo>
                      <a:cubicBezTo>
                        <a:pt x="1859765" y="69447"/>
                        <a:pt x="1937139" y="24416"/>
                        <a:pt x="2025031" y="24416"/>
                      </a:cubicBezTo>
                      <a:cubicBezTo>
                        <a:pt x="2135143" y="24416"/>
                        <a:pt x="2228747" y="95092"/>
                        <a:pt x="2261925" y="193913"/>
                      </a:cubicBezTo>
                      <a:cubicBezTo>
                        <a:pt x="2262329" y="193791"/>
                        <a:pt x="2262735" y="193790"/>
                        <a:pt x="2263140" y="193790"/>
                      </a:cubicBezTo>
                      <a:cubicBezTo>
                        <a:pt x="2402209" y="193790"/>
                        <a:pt x="2514947" y="306528"/>
                        <a:pt x="2514947" y="445597"/>
                      </a:cubicBezTo>
                      <a:cubicBezTo>
                        <a:pt x="2514947" y="584666"/>
                        <a:pt x="2402209" y="697404"/>
                        <a:pt x="2263140" y="697404"/>
                      </a:cubicBezTo>
                      <a:cubicBezTo>
                        <a:pt x="2176391" y="697404"/>
                        <a:pt x="2099888" y="653537"/>
                        <a:pt x="2054640" y="586750"/>
                      </a:cubicBezTo>
                      <a:cubicBezTo>
                        <a:pt x="2010395" y="653762"/>
                        <a:pt x="1934062" y="697404"/>
                        <a:pt x="1847535" y="697404"/>
                      </a:cubicBezTo>
                      <a:cubicBezTo>
                        <a:pt x="1789311" y="697404"/>
                        <a:pt x="1735702" y="677642"/>
                        <a:pt x="1693695" y="643630"/>
                      </a:cubicBezTo>
                      <a:cubicBezTo>
                        <a:pt x="1651689" y="677642"/>
                        <a:pt x="1598080" y="697404"/>
                        <a:pt x="1539855" y="697404"/>
                      </a:cubicBezTo>
                      <a:cubicBezTo>
                        <a:pt x="1441551" y="697404"/>
                        <a:pt x="1356403" y="641072"/>
                        <a:pt x="1315888" y="558445"/>
                      </a:cubicBezTo>
                      <a:cubicBezTo>
                        <a:pt x="1272229" y="598661"/>
                        <a:pt x="1206400" y="634839"/>
                        <a:pt x="1149712" y="622576"/>
                      </a:cubicBezTo>
                      <a:cubicBezTo>
                        <a:pt x="1096483" y="611061"/>
                        <a:pt x="1025744" y="572014"/>
                        <a:pt x="984978" y="498638"/>
                      </a:cubicBezTo>
                      <a:cubicBezTo>
                        <a:pt x="959504" y="574665"/>
                        <a:pt x="887516" y="629050"/>
                        <a:pt x="802824" y="629050"/>
                      </a:cubicBezTo>
                      <a:cubicBezTo>
                        <a:pt x="724492" y="629050"/>
                        <a:pt x="657026" y="582526"/>
                        <a:pt x="627413" y="515210"/>
                      </a:cubicBezTo>
                      <a:cubicBezTo>
                        <a:pt x="584988" y="553591"/>
                        <a:pt x="527392" y="574026"/>
                        <a:pt x="479717" y="567162"/>
                      </a:cubicBezTo>
                      <a:cubicBezTo>
                        <a:pt x="439788" y="561414"/>
                        <a:pt x="406466" y="547383"/>
                        <a:pt x="379767" y="527160"/>
                      </a:cubicBezTo>
                      <a:cubicBezTo>
                        <a:pt x="310874" y="498171"/>
                        <a:pt x="262300" y="430445"/>
                        <a:pt x="261518" y="351249"/>
                      </a:cubicBezTo>
                      <a:cubicBezTo>
                        <a:pt x="261425" y="351089"/>
                        <a:pt x="261381" y="350918"/>
                        <a:pt x="261338" y="350746"/>
                      </a:cubicBezTo>
                      <a:cubicBezTo>
                        <a:pt x="228153" y="316942"/>
                        <a:pt x="208360" y="270473"/>
                        <a:pt x="208360" y="219381"/>
                      </a:cubicBezTo>
                      <a:cubicBezTo>
                        <a:pt x="208360" y="112466"/>
                        <a:pt x="295031" y="25795"/>
                        <a:pt x="401946" y="25795"/>
                      </a:cubicBezTo>
                      <a:cubicBezTo>
                        <a:pt x="425158" y="25795"/>
                        <a:pt x="447416" y="29880"/>
                        <a:pt x="467791" y="38056"/>
                      </a:cubicBezTo>
                      <a:cubicBezTo>
                        <a:pt x="585794" y="17893"/>
                        <a:pt x="696162" y="87852"/>
                        <a:pt x="737322" y="124235"/>
                      </a:cubicBezTo>
                      <a:cubicBezTo>
                        <a:pt x="782627" y="68126"/>
                        <a:pt x="852143" y="0"/>
                        <a:pt x="929888"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dirty="0"/>
                </a:p>
              </p:txBody>
            </p:sp>
            <p:sp>
              <p:nvSpPr>
                <p:cNvPr id="47" name="Rectangle 24">
                  <a:extLst>
                    <a:ext uri="{FF2B5EF4-FFF2-40B4-BE49-F238E27FC236}">
                      <a16:creationId xmlns:a16="http://schemas.microsoft.com/office/drawing/2014/main" id="{172FEAF9-1C8F-7986-FB14-2EC054F3BDD4}"/>
                    </a:ext>
                  </a:extLst>
                </p:cNvPr>
                <p:cNvSpPr>
                  <a:spLocks noChangeAspect="1"/>
                </p:cNvSpPr>
                <p:nvPr/>
              </p:nvSpPr>
              <p:spPr>
                <a:xfrm rot="20700000">
                  <a:off x="2300573" y="1797574"/>
                  <a:ext cx="456968" cy="360000"/>
                </a:xfrm>
                <a:custGeom>
                  <a:avLst/>
                  <a:gdLst/>
                  <a:ahLst/>
                  <a:cxnLst/>
                  <a:rect l="l" t="t" r="r" b="b"/>
                  <a:pathLst>
                    <a:path w="3805825" h="2998234">
                      <a:moveTo>
                        <a:pt x="571963" y="2092124"/>
                      </a:moveTo>
                      <a:lnTo>
                        <a:pt x="465390" y="2092124"/>
                      </a:lnTo>
                      <a:lnTo>
                        <a:pt x="571963" y="2198697"/>
                      </a:lnTo>
                      <a:close/>
                      <a:moveTo>
                        <a:pt x="571962" y="1939097"/>
                      </a:moveTo>
                      <a:lnTo>
                        <a:pt x="465390" y="2045669"/>
                      </a:lnTo>
                      <a:lnTo>
                        <a:pt x="571962" y="2045669"/>
                      </a:lnTo>
                      <a:close/>
                      <a:moveTo>
                        <a:pt x="724990" y="2092124"/>
                      </a:moveTo>
                      <a:lnTo>
                        <a:pt x="618417" y="2092124"/>
                      </a:lnTo>
                      <a:lnTo>
                        <a:pt x="618418" y="2198697"/>
                      </a:lnTo>
                      <a:close/>
                      <a:moveTo>
                        <a:pt x="618418" y="1939104"/>
                      </a:moveTo>
                      <a:lnTo>
                        <a:pt x="618417" y="2045669"/>
                      </a:lnTo>
                      <a:lnTo>
                        <a:pt x="724982" y="2045669"/>
                      </a:lnTo>
                      <a:close/>
                      <a:moveTo>
                        <a:pt x="760612" y="1901643"/>
                      </a:moveTo>
                      <a:lnTo>
                        <a:pt x="654047" y="1901643"/>
                      </a:lnTo>
                      <a:lnTo>
                        <a:pt x="760612" y="2008208"/>
                      </a:lnTo>
                      <a:close/>
                      <a:moveTo>
                        <a:pt x="760612" y="1748616"/>
                      </a:moveTo>
                      <a:lnTo>
                        <a:pt x="654040" y="1855188"/>
                      </a:lnTo>
                      <a:lnTo>
                        <a:pt x="760612" y="1855188"/>
                      </a:lnTo>
                      <a:close/>
                      <a:moveTo>
                        <a:pt x="913640" y="1901643"/>
                      </a:moveTo>
                      <a:lnTo>
                        <a:pt x="807067" y="1901643"/>
                      </a:lnTo>
                      <a:lnTo>
                        <a:pt x="807067" y="2008216"/>
                      </a:lnTo>
                      <a:close/>
                      <a:moveTo>
                        <a:pt x="807067" y="1748615"/>
                      </a:moveTo>
                      <a:lnTo>
                        <a:pt x="807067" y="1855188"/>
                      </a:lnTo>
                      <a:lnTo>
                        <a:pt x="913640" y="1855188"/>
                      </a:lnTo>
                      <a:close/>
                      <a:moveTo>
                        <a:pt x="953368" y="1708887"/>
                      </a:moveTo>
                      <a:lnTo>
                        <a:pt x="846796" y="1708887"/>
                      </a:lnTo>
                      <a:lnTo>
                        <a:pt x="953368" y="1815459"/>
                      </a:lnTo>
                      <a:close/>
                      <a:moveTo>
                        <a:pt x="953368" y="1555860"/>
                      </a:moveTo>
                      <a:lnTo>
                        <a:pt x="846796" y="1662432"/>
                      </a:lnTo>
                      <a:lnTo>
                        <a:pt x="953368" y="1662432"/>
                      </a:lnTo>
                      <a:close/>
                      <a:moveTo>
                        <a:pt x="1106396" y="1708887"/>
                      </a:moveTo>
                      <a:lnTo>
                        <a:pt x="999823" y="1708887"/>
                      </a:lnTo>
                      <a:lnTo>
                        <a:pt x="999823" y="1815460"/>
                      </a:lnTo>
                      <a:close/>
                      <a:moveTo>
                        <a:pt x="999823" y="1555860"/>
                      </a:moveTo>
                      <a:lnTo>
                        <a:pt x="999823" y="1662432"/>
                      </a:lnTo>
                      <a:lnTo>
                        <a:pt x="1106396" y="1662432"/>
                      </a:lnTo>
                      <a:close/>
                      <a:moveTo>
                        <a:pt x="1144754" y="1514764"/>
                      </a:moveTo>
                      <a:lnTo>
                        <a:pt x="1038182" y="1514764"/>
                      </a:lnTo>
                      <a:lnTo>
                        <a:pt x="1144754" y="1621337"/>
                      </a:lnTo>
                      <a:close/>
                      <a:moveTo>
                        <a:pt x="1144754" y="1361737"/>
                      </a:moveTo>
                      <a:lnTo>
                        <a:pt x="1038182" y="1468309"/>
                      </a:lnTo>
                      <a:lnTo>
                        <a:pt x="1144754" y="1468309"/>
                      </a:lnTo>
                      <a:close/>
                      <a:moveTo>
                        <a:pt x="1297782" y="1514764"/>
                      </a:moveTo>
                      <a:lnTo>
                        <a:pt x="1191209" y="1514764"/>
                      </a:lnTo>
                      <a:lnTo>
                        <a:pt x="1191209" y="1621337"/>
                      </a:lnTo>
                      <a:close/>
                      <a:moveTo>
                        <a:pt x="1191209" y="1361737"/>
                      </a:moveTo>
                      <a:lnTo>
                        <a:pt x="1191209" y="1468309"/>
                      </a:lnTo>
                      <a:lnTo>
                        <a:pt x="1297782" y="1468309"/>
                      </a:lnTo>
                      <a:close/>
                      <a:moveTo>
                        <a:pt x="1335838" y="1323681"/>
                      </a:moveTo>
                      <a:lnTo>
                        <a:pt x="1229266" y="1323681"/>
                      </a:lnTo>
                      <a:lnTo>
                        <a:pt x="1335838" y="1430253"/>
                      </a:lnTo>
                      <a:close/>
                      <a:moveTo>
                        <a:pt x="1335838" y="1170654"/>
                      </a:moveTo>
                      <a:lnTo>
                        <a:pt x="1229266" y="1277226"/>
                      </a:lnTo>
                      <a:lnTo>
                        <a:pt x="1335838" y="1277226"/>
                      </a:lnTo>
                      <a:close/>
                      <a:moveTo>
                        <a:pt x="1488865" y="1323681"/>
                      </a:moveTo>
                      <a:lnTo>
                        <a:pt x="1382293" y="1323681"/>
                      </a:lnTo>
                      <a:lnTo>
                        <a:pt x="1382293" y="1430253"/>
                      </a:lnTo>
                      <a:close/>
                      <a:moveTo>
                        <a:pt x="1382293" y="1170653"/>
                      </a:moveTo>
                      <a:lnTo>
                        <a:pt x="1382293" y="1277226"/>
                      </a:lnTo>
                      <a:lnTo>
                        <a:pt x="1488865" y="1277226"/>
                      </a:lnTo>
                      <a:close/>
                      <a:moveTo>
                        <a:pt x="2914702" y="2523007"/>
                      </a:moveTo>
                      <a:cubicBezTo>
                        <a:pt x="2900642" y="2508947"/>
                        <a:pt x="2877845" y="2508947"/>
                        <a:pt x="2863784" y="2523007"/>
                      </a:cubicBezTo>
                      <a:cubicBezTo>
                        <a:pt x="2849724" y="2537067"/>
                        <a:pt x="2849724" y="2559864"/>
                        <a:pt x="2863784" y="2573924"/>
                      </a:cubicBezTo>
                      <a:cubicBezTo>
                        <a:pt x="2877845" y="2587985"/>
                        <a:pt x="2900642" y="2587985"/>
                        <a:pt x="2914702" y="2573924"/>
                      </a:cubicBezTo>
                      <a:cubicBezTo>
                        <a:pt x="2928762" y="2559864"/>
                        <a:pt x="2928762" y="2537067"/>
                        <a:pt x="2914702" y="2523007"/>
                      </a:cubicBezTo>
                      <a:close/>
                      <a:moveTo>
                        <a:pt x="1526922" y="1132597"/>
                      </a:moveTo>
                      <a:lnTo>
                        <a:pt x="1420350" y="1132596"/>
                      </a:lnTo>
                      <a:lnTo>
                        <a:pt x="1526922" y="1239169"/>
                      </a:lnTo>
                      <a:close/>
                      <a:moveTo>
                        <a:pt x="1526922" y="979569"/>
                      </a:moveTo>
                      <a:lnTo>
                        <a:pt x="1420350" y="1086141"/>
                      </a:lnTo>
                      <a:lnTo>
                        <a:pt x="1526922" y="1086142"/>
                      </a:lnTo>
                      <a:close/>
                      <a:moveTo>
                        <a:pt x="1679950" y="1132597"/>
                      </a:moveTo>
                      <a:lnTo>
                        <a:pt x="1573377" y="1132597"/>
                      </a:lnTo>
                      <a:lnTo>
                        <a:pt x="1573377" y="1239169"/>
                      </a:lnTo>
                      <a:close/>
                      <a:moveTo>
                        <a:pt x="1573377" y="979569"/>
                      </a:moveTo>
                      <a:lnTo>
                        <a:pt x="1573377" y="1086142"/>
                      </a:lnTo>
                      <a:lnTo>
                        <a:pt x="1679950" y="1086142"/>
                      </a:lnTo>
                      <a:close/>
                      <a:moveTo>
                        <a:pt x="1718007" y="941512"/>
                      </a:moveTo>
                      <a:lnTo>
                        <a:pt x="1611434" y="941512"/>
                      </a:lnTo>
                      <a:lnTo>
                        <a:pt x="1718007" y="1048085"/>
                      </a:lnTo>
                      <a:close/>
                      <a:moveTo>
                        <a:pt x="1718006" y="788485"/>
                      </a:moveTo>
                      <a:lnTo>
                        <a:pt x="1611434" y="895057"/>
                      </a:lnTo>
                      <a:lnTo>
                        <a:pt x="1718006" y="895057"/>
                      </a:lnTo>
                      <a:close/>
                      <a:moveTo>
                        <a:pt x="1871034" y="941512"/>
                      </a:moveTo>
                      <a:lnTo>
                        <a:pt x="1764461" y="941512"/>
                      </a:lnTo>
                      <a:lnTo>
                        <a:pt x="1764462" y="1048085"/>
                      </a:lnTo>
                      <a:close/>
                      <a:moveTo>
                        <a:pt x="1764461" y="788485"/>
                      </a:moveTo>
                      <a:lnTo>
                        <a:pt x="1764462" y="895057"/>
                      </a:lnTo>
                      <a:lnTo>
                        <a:pt x="1871034" y="895057"/>
                      </a:lnTo>
                      <a:close/>
                      <a:moveTo>
                        <a:pt x="3382381" y="1946466"/>
                      </a:moveTo>
                      <a:lnTo>
                        <a:pt x="2893361" y="2435486"/>
                      </a:lnTo>
                      <a:lnTo>
                        <a:pt x="2933988" y="2428503"/>
                      </a:lnTo>
                      <a:lnTo>
                        <a:pt x="3009207" y="2503722"/>
                      </a:lnTo>
                      <a:lnTo>
                        <a:pt x="3003173" y="2538827"/>
                      </a:lnTo>
                      <a:lnTo>
                        <a:pt x="3488958" y="2053042"/>
                      </a:lnTo>
                      <a:lnTo>
                        <a:pt x="3388629" y="1952714"/>
                      </a:lnTo>
                      <a:close/>
                      <a:moveTo>
                        <a:pt x="2405874" y="794872"/>
                      </a:moveTo>
                      <a:lnTo>
                        <a:pt x="2299301" y="794872"/>
                      </a:lnTo>
                      <a:lnTo>
                        <a:pt x="2405874" y="901444"/>
                      </a:lnTo>
                      <a:close/>
                      <a:moveTo>
                        <a:pt x="2789111" y="1176277"/>
                      </a:moveTo>
                      <a:lnTo>
                        <a:pt x="2682538" y="1176278"/>
                      </a:lnTo>
                      <a:lnTo>
                        <a:pt x="2789111" y="1282850"/>
                      </a:lnTo>
                      <a:close/>
                      <a:moveTo>
                        <a:pt x="2596355" y="983521"/>
                      </a:moveTo>
                      <a:lnTo>
                        <a:pt x="2489782" y="983522"/>
                      </a:lnTo>
                      <a:lnTo>
                        <a:pt x="2596355" y="1090094"/>
                      </a:lnTo>
                      <a:close/>
                      <a:moveTo>
                        <a:pt x="3174317" y="1558747"/>
                      </a:moveTo>
                      <a:lnTo>
                        <a:pt x="3067745" y="1558747"/>
                      </a:lnTo>
                      <a:lnTo>
                        <a:pt x="3174317" y="1665320"/>
                      </a:lnTo>
                      <a:close/>
                      <a:moveTo>
                        <a:pt x="2983234" y="1367664"/>
                      </a:moveTo>
                      <a:lnTo>
                        <a:pt x="2876661" y="1367664"/>
                      </a:lnTo>
                      <a:lnTo>
                        <a:pt x="2983234" y="1474236"/>
                      </a:lnTo>
                      <a:close/>
                      <a:moveTo>
                        <a:pt x="3556486" y="1940915"/>
                      </a:moveTo>
                      <a:lnTo>
                        <a:pt x="3449914" y="1940915"/>
                      </a:lnTo>
                      <a:lnTo>
                        <a:pt x="3556487" y="2047488"/>
                      </a:lnTo>
                      <a:close/>
                      <a:moveTo>
                        <a:pt x="3365402" y="1749831"/>
                      </a:moveTo>
                      <a:lnTo>
                        <a:pt x="3258830" y="1749831"/>
                      </a:lnTo>
                      <a:lnTo>
                        <a:pt x="3365402" y="1856404"/>
                      </a:lnTo>
                      <a:close/>
                      <a:moveTo>
                        <a:pt x="3761426" y="2144804"/>
                      </a:moveTo>
                      <a:lnTo>
                        <a:pt x="3654853" y="2144804"/>
                      </a:lnTo>
                      <a:lnTo>
                        <a:pt x="3761426" y="2251377"/>
                      </a:lnTo>
                      <a:close/>
                      <a:moveTo>
                        <a:pt x="2405874" y="657532"/>
                      </a:moveTo>
                      <a:lnTo>
                        <a:pt x="2314989" y="748417"/>
                      </a:lnTo>
                      <a:lnTo>
                        <a:pt x="2405874" y="748417"/>
                      </a:lnTo>
                      <a:close/>
                      <a:moveTo>
                        <a:pt x="2558894" y="794872"/>
                      </a:moveTo>
                      <a:lnTo>
                        <a:pt x="2452329" y="794872"/>
                      </a:lnTo>
                      <a:lnTo>
                        <a:pt x="2452329" y="901437"/>
                      </a:lnTo>
                      <a:close/>
                      <a:moveTo>
                        <a:pt x="2596355" y="830501"/>
                      </a:moveTo>
                      <a:lnTo>
                        <a:pt x="2489790" y="937067"/>
                      </a:lnTo>
                      <a:lnTo>
                        <a:pt x="2596355" y="937067"/>
                      </a:lnTo>
                      <a:close/>
                      <a:moveTo>
                        <a:pt x="2942138" y="1176278"/>
                      </a:moveTo>
                      <a:lnTo>
                        <a:pt x="2835566" y="1176277"/>
                      </a:lnTo>
                      <a:lnTo>
                        <a:pt x="2835566" y="1282850"/>
                      </a:lnTo>
                      <a:close/>
                      <a:moveTo>
                        <a:pt x="2789111" y="1023250"/>
                      </a:moveTo>
                      <a:lnTo>
                        <a:pt x="2682538" y="1129823"/>
                      </a:lnTo>
                      <a:lnTo>
                        <a:pt x="2789111" y="1129823"/>
                      </a:lnTo>
                      <a:close/>
                      <a:moveTo>
                        <a:pt x="2749382" y="983521"/>
                      </a:moveTo>
                      <a:lnTo>
                        <a:pt x="2642810" y="983522"/>
                      </a:lnTo>
                      <a:lnTo>
                        <a:pt x="2642810" y="1090094"/>
                      </a:lnTo>
                      <a:close/>
                      <a:moveTo>
                        <a:pt x="3327345" y="1558747"/>
                      </a:moveTo>
                      <a:lnTo>
                        <a:pt x="3220772" y="1558747"/>
                      </a:lnTo>
                      <a:lnTo>
                        <a:pt x="3220772" y="1665320"/>
                      </a:lnTo>
                      <a:close/>
                      <a:moveTo>
                        <a:pt x="3174317" y="1405720"/>
                      </a:moveTo>
                      <a:lnTo>
                        <a:pt x="3067745" y="1512292"/>
                      </a:lnTo>
                      <a:lnTo>
                        <a:pt x="3174317" y="1512292"/>
                      </a:lnTo>
                      <a:close/>
                      <a:moveTo>
                        <a:pt x="3136261" y="1367664"/>
                      </a:moveTo>
                      <a:lnTo>
                        <a:pt x="3029688" y="1367664"/>
                      </a:lnTo>
                      <a:lnTo>
                        <a:pt x="3029689" y="1474236"/>
                      </a:lnTo>
                      <a:close/>
                      <a:moveTo>
                        <a:pt x="2983234" y="1214636"/>
                      </a:moveTo>
                      <a:lnTo>
                        <a:pt x="2876661" y="1321209"/>
                      </a:lnTo>
                      <a:lnTo>
                        <a:pt x="2983234" y="1321209"/>
                      </a:lnTo>
                      <a:close/>
                      <a:moveTo>
                        <a:pt x="3709514" y="1940915"/>
                      </a:moveTo>
                      <a:lnTo>
                        <a:pt x="3602941" y="1940915"/>
                      </a:lnTo>
                      <a:lnTo>
                        <a:pt x="3602942" y="2047488"/>
                      </a:lnTo>
                      <a:close/>
                      <a:moveTo>
                        <a:pt x="3556487" y="1787888"/>
                      </a:moveTo>
                      <a:lnTo>
                        <a:pt x="3449914" y="1894460"/>
                      </a:lnTo>
                      <a:lnTo>
                        <a:pt x="3556486" y="1894460"/>
                      </a:lnTo>
                      <a:close/>
                      <a:moveTo>
                        <a:pt x="3518430" y="1749831"/>
                      </a:moveTo>
                      <a:lnTo>
                        <a:pt x="3411857" y="1749831"/>
                      </a:lnTo>
                      <a:lnTo>
                        <a:pt x="3411857" y="1856403"/>
                      </a:lnTo>
                      <a:close/>
                      <a:moveTo>
                        <a:pt x="3365402" y="1596803"/>
                      </a:moveTo>
                      <a:lnTo>
                        <a:pt x="3258830" y="1703376"/>
                      </a:lnTo>
                      <a:lnTo>
                        <a:pt x="3365402" y="1703376"/>
                      </a:lnTo>
                      <a:close/>
                      <a:moveTo>
                        <a:pt x="3761426" y="1991777"/>
                      </a:moveTo>
                      <a:lnTo>
                        <a:pt x="3654853" y="2098349"/>
                      </a:lnTo>
                      <a:lnTo>
                        <a:pt x="3761426" y="2098349"/>
                      </a:lnTo>
                      <a:close/>
                      <a:moveTo>
                        <a:pt x="2452329" y="641845"/>
                      </a:moveTo>
                      <a:lnTo>
                        <a:pt x="2452329" y="748417"/>
                      </a:lnTo>
                      <a:lnTo>
                        <a:pt x="2558901" y="748417"/>
                      </a:lnTo>
                      <a:close/>
                      <a:moveTo>
                        <a:pt x="2835566" y="1023250"/>
                      </a:moveTo>
                      <a:lnTo>
                        <a:pt x="2835566" y="1129822"/>
                      </a:lnTo>
                      <a:lnTo>
                        <a:pt x="2942138" y="1129822"/>
                      </a:lnTo>
                      <a:close/>
                      <a:moveTo>
                        <a:pt x="2642810" y="830494"/>
                      </a:moveTo>
                      <a:lnTo>
                        <a:pt x="2642810" y="937066"/>
                      </a:lnTo>
                      <a:lnTo>
                        <a:pt x="2749382" y="937066"/>
                      </a:lnTo>
                      <a:close/>
                      <a:moveTo>
                        <a:pt x="3220772" y="1405720"/>
                      </a:moveTo>
                      <a:lnTo>
                        <a:pt x="3220772" y="1512292"/>
                      </a:lnTo>
                      <a:lnTo>
                        <a:pt x="3327344" y="1512292"/>
                      </a:lnTo>
                      <a:close/>
                      <a:moveTo>
                        <a:pt x="3029688" y="1214636"/>
                      </a:moveTo>
                      <a:lnTo>
                        <a:pt x="3029688" y="1321209"/>
                      </a:lnTo>
                      <a:lnTo>
                        <a:pt x="3136261" y="1321209"/>
                      </a:lnTo>
                      <a:close/>
                      <a:moveTo>
                        <a:pt x="3602941" y="1787888"/>
                      </a:moveTo>
                      <a:lnTo>
                        <a:pt x="3602941" y="1894460"/>
                      </a:lnTo>
                      <a:lnTo>
                        <a:pt x="3709514" y="1894460"/>
                      </a:lnTo>
                      <a:close/>
                      <a:moveTo>
                        <a:pt x="3411857" y="1596803"/>
                      </a:moveTo>
                      <a:lnTo>
                        <a:pt x="3411857" y="1703376"/>
                      </a:lnTo>
                      <a:lnTo>
                        <a:pt x="3518429" y="1703376"/>
                      </a:lnTo>
                      <a:close/>
                      <a:moveTo>
                        <a:pt x="2353083" y="150965"/>
                      </a:moveTo>
                      <a:lnTo>
                        <a:pt x="2025288" y="132265"/>
                      </a:lnTo>
                      <a:lnTo>
                        <a:pt x="2071608" y="178585"/>
                      </a:lnTo>
                      <a:lnTo>
                        <a:pt x="2093619" y="156574"/>
                      </a:lnTo>
                      <a:lnTo>
                        <a:pt x="2220546" y="283501"/>
                      </a:lnTo>
                      <a:close/>
                      <a:moveTo>
                        <a:pt x="2523312" y="286240"/>
                      </a:moveTo>
                      <a:lnTo>
                        <a:pt x="2373298" y="436253"/>
                      </a:lnTo>
                      <a:lnTo>
                        <a:pt x="2500225" y="563180"/>
                      </a:lnTo>
                      <a:lnTo>
                        <a:pt x="2473487" y="589919"/>
                      </a:lnTo>
                      <a:lnTo>
                        <a:pt x="2618667" y="735099"/>
                      </a:lnTo>
                      <a:lnTo>
                        <a:pt x="2619582" y="734183"/>
                      </a:lnTo>
                      <a:lnTo>
                        <a:pt x="2812338" y="926939"/>
                      </a:lnTo>
                      <a:lnTo>
                        <a:pt x="2845693" y="960294"/>
                      </a:lnTo>
                      <a:lnTo>
                        <a:pt x="3005093" y="1119693"/>
                      </a:lnTo>
                      <a:lnTo>
                        <a:pt x="3006461" y="1118325"/>
                      </a:lnTo>
                      <a:lnTo>
                        <a:pt x="3197545" y="1309409"/>
                      </a:lnTo>
                      <a:lnTo>
                        <a:pt x="3232572" y="1344436"/>
                      </a:lnTo>
                      <a:lnTo>
                        <a:pt x="3246403" y="1358267"/>
                      </a:lnTo>
                      <a:close/>
                      <a:moveTo>
                        <a:pt x="2523816" y="30335"/>
                      </a:moveTo>
                      <a:lnTo>
                        <a:pt x="2626629" y="133149"/>
                      </a:lnTo>
                      <a:lnTo>
                        <a:pt x="2552082" y="207696"/>
                      </a:lnTo>
                      <a:lnTo>
                        <a:pt x="2576968" y="232583"/>
                      </a:lnTo>
                      <a:lnTo>
                        <a:pt x="2575182" y="234369"/>
                      </a:lnTo>
                      <a:lnTo>
                        <a:pt x="3513251" y="1625113"/>
                      </a:lnTo>
                      <a:lnTo>
                        <a:pt x="3579714" y="1691577"/>
                      </a:lnTo>
                      <a:lnTo>
                        <a:pt x="3614741" y="1726603"/>
                      </a:lnTo>
                      <a:lnTo>
                        <a:pt x="3784128" y="1895991"/>
                      </a:lnTo>
                      <a:lnTo>
                        <a:pt x="3784653" y="1895466"/>
                      </a:lnTo>
                      <a:lnTo>
                        <a:pt x="3802957" y="1913770"/>
                      </a:lnTo>
                      <a:lnTo>
                        <a:pt x="3802957" y="1914820"/>
                      </a:lnTo>
                      <a:lnTo>
                        <a:pt x="3805825" y="1917687"/>
                      </a:lnTo>
                      <a:lnTo>
                        <a:pt x="3802957" y="1920555"/>
                      </a:lnTo>
                      <a:lnTo>
                        <a:pt x="3802957" y="2329384"/>
                      </a:lnTo>
                      <a:lnTo>
                        <a:pt x="3784653" y="2347688"/>
                      </a:lnTo>
                      <a:lnTo>
                        <a:pt x="3580239" y="2143274"/>
                      </a:lnTo>
                      <a:lnTo>
                        <a:pt x="3579714" y="2143798"/>
                      </a:lnTo>
                      <a:lnTo>
                        <a:pt x="3514414" y="2078498"/>
                      </a:lnTo>
                      <a:lnTo>
                        <a:pt x="2992605" y="2600306"/>
                      </a:lnTo>
                      <a:lnTo>
                        <a:pt x="2990741" y="2611151"/>
                      </a:lnTo>
                      <a:lnTo>
                        <a:pt x="2771416" y="2767764"/>
                      </a:lnTo>
                      <a:lnTo>
                        <a:pt x="2746140" y="2742487"/>
                      </a:lnTo>
                      <a:lnTo>
                        <a:pt x="2670170" y="2818456"/>
                      </a:lnTo>
                      <a:lnTo>
                        <a:pt x="2651401" y="2799687"/>
                      </a:lnTo>
                      <a:cubicBezTo>
                        <a:pt x="2625528" y="2785735"/>
                        <a:pt x="2592950" y="2788926"/>
                        <a:pt x="2569612" y="2809139"/>
                      </a:cubicBezTo>
                      <a:cubicBezTo>
                        <a:pt x="2540180" y="2834630"/>
                        <a:pt x="2535445" y="2878528"/>
                        <a:pt x="2558763" y="2909709"/>
                      </a:cubicBezTo>
                      <a:cubicBezTo>
                        <a:pt x="2580225" y="2939886"/>
                        <a:pt x="2602221" y="2944074"/>
                        <a:pt x="2698387" y="2956528"/>
                      </a:cubicBezTo>
                      <a:cubicBezTo>
                        <a:pt x="2612716" y="3019512"/>
                        <a:pt x="2549084" y="3004923"/>
                        <a:pt x="2499317" y="2954166"/>
                      </a:cubicBezTo>
                      <a:cubicBezTo>
                        <a:pt x="2449549" y="2903408"/>
                        <a:pt x="2462151" y="2804007"/>
                        <a:pt x="2521014" y="2753027"/>
                      </a:cubicBezTo>
                      <a:cubicBezTo>
                        <a:pt x="2561003" y="2718393"/>
                        <a:pt x="2614554" y="2708748"/>
                        <a:pt x="2661444" y="2725347"/>
                      </a:cubicBezTo>
                      <a:lnTo>
                        <a:pt x="2695222" y="2691569"/>
                      </a:lnTo>
                      <a:lnTo>
                        <a:pt x="2669947" y="2666294"/>
                      </a:lnTo>
                      <a:lnTo>
                        <a:pt x="2810390" y="2469612"/>
                      </a:lnTo>
                      <a:lnTo>
                        <a:pt x="2809356" y="2468579"/>
                      </a:lnTo>
                      <a:lnTo>
                        <a:pt x="2815551" y="2462385"/>
                      </a:lnTo>
                      <a:lnTo>
                        <a:pt x="2826559" y="2446968"/>
                      </a:lnTo>
                      <a:lnTo>
                        <a:pt x="2831882" y="2446053"/>
                      </a:lnTo>
                      <a:lnTo>
                        <a:pt x="3356925" y="1921010"/>
                      </a:lnTo>
                      <a:lnTo>
                        <a:pt x="3353603" y="1917688"/>
                      </a:lnTo>
                      <a:lnTo>
                        <a:pt x="3197545" y="1761630"/>
                      </a:lnTo>
                      <a:lnTo>
                        <a:pt x="3197544" y="1761631"/>
                      </a:lnTo>
                      <a:lnTo>
                        <a:pt x="3006461" y="1570547"/>
                      </a:lnTo>
                      <a:lnTo>
                        <a:pt x="2971434" y="1535520"/>
                      </a:lnTo>
                      <a:lnTo>
                        <a:pt x="2813706" y="1377793"/>
                      </a:lnTo>
                      <a:lnTo>
                        <a:pt x="2812338" y="1379161"/>
                      </a:lnTo>
                      <a:lnTo>
                        <a:pt x="2619582" y="1186405"/>
                      </a:lnTo>
                      <a:lnTo>
                        <a:pt x="2586227" y="1153050"/>
                      </a:lnTo>
                      <a:lnTo>
                        <a:pt x="2430017" y="996839"/>
                      </a:lnTo>
                      <a:lnTo>
                        <a:pt x="2429101" y="997755"/>
                      </a:lnTo>
                      <a:lnTo>
                        <a:pt x="2247376" y="816030"/>
                      </a:lnTo>
                      <a:lnTo>
                        <a:pt x="2194721" y="868684"/>
                      </a:lnTo>
                      <a:lnTo>
                        <a:pt x="2169629" y="843592"/>
                      </a:lnTo>
                      <a:lnTo>
                        <a:pt x="2012511" y="1000710"/>
                      </a:lnTo>
                      <a:lnTo>
                        <a:pt x="1948715" y="936915"/>
                      </a:lnTo>
                      <a:lnTo>
                        <a:pt x="1776261" y="1109369"/>
                      </a:lnTo>
                      <a:lnTo>
                        <a:pt x="1741234" y="1144396"/>
                      </a:lnTo>
                      <a:lnTo>
                        <a:pt x="1585176" y="1300453"/>
                      </a:lnTo>
                      <a:lnTo>
                        <a:pt x="1550150" y="1335480"/>
                      </a:lnTo>
                      <a:lnTo>
                        <a:pt x="1394093" y="1491537"/>
                      </a:lnTo>
                      <a:lnTo>
                        <a:pt x="1359065" y="1526564"/>
                      </a:lnTo>
                      <a:lnTo>
                        <a:pt x="1201338" y="1684291"/>
                      </a:lnTo>
                      <a:lnTo>
                        <a:pt x="1202706" y="1685660"/>
                      </a:lnTo>
                      <a:lnTo>
                        <a:pt x="1009951" y="1878416"/>
                      </a:lnTo>
                      <a:lnTo>
                        <a:pt x="976596" y="1911771"/>
                      </a:lnTo>
                      <a:lnTo>
                        <a:pt x="820385" y="2067981"/>
                      </a:lnTo>
                      <a:lnTo>
                        <a:pt x="821301" y="2068897"/>
                      </a:lnTo>
                      <a:lnTo>
                        <a:pt x="612116" y="2278081"/>
                      </a:lnTo>
                      <a:lnTo>
                        <a:pt x="673628" y="2339593"/>
                      </a:lnTo>
                      <a:lnTo>
                        <a:pt x="567426" y="2445795"/>
                      </a:lnTo>
                      <a:lnTo>
                        <a:pt x="672230" y="2550598"/>
                      </a:lnTo>
                      <a:lnTo>
                        <a:pt x="566028" y="2656800"/>
                      </a:lnTo>
                      <a:lnTo>
                        <a:pt x="0" y="2090772"/>
                      </a:lnTo>
                      <a:lnTo>
                        <a:pt x="106202" y="1984570"/>
                      </a:lnTo>
                      <a:lnTo>
                        <a:pt x="211005" y="2089373"/>
                      </a:lnTo>
                      <a:lnTo>
                        <a:pt x="317206" y="1983171"/>
                      </a:lnTo>
                      <a:lnTo>
                        <a:pt x="386005" y="2051970"/>
                      </a:lnTo>
                      <a:lnTo>
                        <a:pt x="558644" y="1879331"/>
                      </a:lnTo>
                      <a:lnTo>
                        <a:pt x="557729" y="1878415"/>
                      </a:lnTo>
                      <a:lnTo>
                        <a:pt x="750485" y="1685660"/>
                      </a:lnTo>
                      <a:lnTo>
                        <a:pt x="783839" y="1652305"/>
                      </a:lnTo>
                      <a:lnTo>
                        <a:pt x="943239" y="1492905"/>
                      </a:lnTo>
                      <a:lnTo>
                        <a:pt x="941871" y="1491537"/>
                      </a:lnTo>
                      <a:lnTo>
                        <a:pt x="1132954" y="1300453"/>
                      </a:lnTo>
                      <a:lnTo>
                        <a:pt x="1167982" y="1265426"/>
                      </a:lnTo>
                      <a:lnTo>
                        <a:pt x="1324039" y="1109369"/>
                      </a:lnTo>
                      <a:lnTo>
                        <a:pt x="1359065" y="1074342"/>
                      </a:lnTo>
                      <a:lnTo>
                        <a:pt x="1515123" y="918285"/>
                      </a:lnTo>
                      <a:lnTo>
                        <a:pt x="1550150" y="883258"/>
                      </a:lnTo>
                      <a:lnTo>
                        <a:pt x="1722604" y="710804"/>
                      </a:lnTo>
                      <a:lnTo>
                        <a:pt x="1656089" y="644289"/>
                      </a:lnTo>
                      <a:lnTo>
                        <a:pt x="1813208" y="487170"/>
                      </a:lnTo>
                      <a:lnTo>
                        <a:pt x="1788115" y="462078"/>
                      </a:lnTo>
                      <a:lnTo>
                        <a:pt x="1817021" y="433172"/>
                      </a:lnTo>
                      <a:lnTo>
                        <a:pt x="1638436" y="254587"/>
                      </a:lnTo>
                      <a:lnTo>
                        <a:pt x="1893022" y="0"/>
                      </a:lnTo>
                      <a:lnTo>
                        <a:pt x="1948799" y="55777"/>
                      </a:lnTo>
                      <a:lnTo>
                        <a:pt x="2421315" y="82732"/>
                      </a:lnTo>
                      <a:lnTo>
                        <a:pt x="2424216" y="79831"/>
                      </a:lnTo>
                      <a:lnTo>
                        <a:pt x="2449269" y="10488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48" name="Rectangle 41">
                  <a:extLst>
                    <a:ext uri="{FF2B5EF4-FFF2-40B4-BE49-F238E27FC236}">
                      <a16:creationId xmlns:a16="http://schemas.microsoft.com/office/drawing/2014/main" id="{925429B2-0124-1B50-C7E5-72206D17BB88}"/>
                    </a:ext>
                  </a:extLst>
                </p:cNvPr>
                <p:cNvSpPr>
                  <a:spLocks/>
                </p:cNvSpPr>
                <p:nvPr/>
              </p:nvSpPr>
              <p:spPr>
                <a:xfrm rot="19192674">
                  <a:off x="926950" y="2109352"/>
                  <a:ext cx="360000" cy="360000"/>
                </a:xfrm>
                <a:custGeom>
                  <a:avLst/>
                  <a:gdLst/>
                  <a:ahLst/>
                  <a:cxnLst/>
                  <a:rect l="l" t="t" r="r" b="b"/>
                  <a:pathLst>
                    <a:path w="3888423" h="3970014">
                      <a:moveTo>
                        <a:pt x="1259577" y="2471243"/>
                      </a:moveTo>
                      <a:cubicBezTo>
                        <a:pt x="1293292" y="2471243"/>
                        <a:pt x="1320623" y="2543205"/>
                        <a:pt x="1320623" y="2631975"/>
                      </a:cubicBezTo>
                      <a:cubicBezTo>
                        <a:pt x="1320623" y="2720745"/>
                        <a:pt x="1293292" y="2792707"/>
                        <a:pt x="1259577" y="2792707"/>
                      </a:cubicBezTo>
                      <a:cubicBezTo>
                        <a:pt x="1225862" y="2792707"/>
                        <a:pt x="1198531" y="2720745"/>
                        <a:pt x="1198531" y="2631975"/>
                      </a:cubicBezTo>
                      <a:cubicBezTo>
                        <a:pt x="1198531" y="2543205"/>
                        <a:pt x="1225862" y="2471243"/>
                        <a:pt x="1259577" y="2471243"/>
                      </a:cubicBezTo>
                      <a:close/>
                      <a:moveTo>
                        <a:pt x="1710471" y="2470362"/>
                      </a:moveTo>
                      <a:cubicBezTo>
                        <a:pt x="1741030" y="2470028"/>
                        <a:pt x="1768823" y="2488083"/>
                        <a:pt x="1781169" y="2516203"/>
                      </a:cubicBezTo>
                      <a:cubicBezTo>
                        <a:pt x="1793845" y="2545068"/>
                        <a:pt x="1787700" y="2578742"/>
                        <a:pt x="1765642" y="2601268"/>
                      </a:cubicBezTo>
                      <a:cubicBezTo>
                        <a:pt x="1750827" y="2616399"/>
                        <a:pt x="1730831" y="2624459"/>
                        <a:pt x="1710472" y="2623745"/>
                      </a:cubicBezTo>
                      <a:close/>
                      <a:moveTo>
                        <a:pt x="2456093" y="2374056"/>
                      </a:moveTo>
                      <a:lnTo>
                        <a:pt x="2456093" y="2889893"/>
                      </a:lnTo>
                      <a:lnTo>
                        <a:pt x="2566690" y="2889893"/>
                      </a:lnTo>
                      <a:lnTo>
                        <a:pt x="2566690" y="2706284"/>
                      </a:lnTo>
                      <a:lnTo>
                        <a:pt x="2632197" y="2884955"/>
                      </a:lnTo>
                      <a:lnTo>
                        <a:pt x="2635843" y="2883618"/>
                      </a:lnTo>
                      <a:lnTo>
                        <a:pt x="2635843" y="2889893"/>
                      </a:lnTo>
                      <a:lnTo>
                        <a:pt x="2746439" y="2889893"/>
                      </a:lnTo>
                      <a:lnTo>
                        <a:pt x="2746439" y="2374056"/>
                      </a:lnTo>
                      <a:lnTo>
                        <a:pt x="2635843" y="2374056"/>
                      </a:lnTo>
                      <a:lnTo>
                        <a:pt x="2635843" y="2573614"/>
                      </a:lnTo>
                      <a:lnTo>
                        <a:pt x="2566690" y="2385000"/>
                      </a:lnTo>
                      <a:lnTo>
                        <a:pt x="2566690" y="2374056"/>
                      </a:lnTo>
                      <a:close/>
                      <a:moveTo>
                        <a:pt x="2032426" y="2374056"/>
                      </a:moveTo>
                      <a:lnTo>
                        <a:pt x="2032426" y="2889895"/>
                      </a:lnTo>
                      <a:lnTo>
                        <a:pt x="2115405" y="2889895"/>
                      </a:lnTo>
                      <a:lnTo>
                        <a:pt x="2143023" y="2889895"/>
                      </a:lnTo>
                      <a:lnTo>
                        <a:pt x="2308949" y="2889895"/>
                      </a:lnTo>
                      <a:lnTo>
                        <a:pt x="2308949" y="2779299"/>
                      </a:lnTo>
                      <a:lnTo>
                        <a:pt x="2143023" y="2779299"/>
                      </a:lnTo>
                      <a:lnTo>
                        <a:pt x="2143023" y="2686401"/>
                      </a:lnTo>
                      <a:lnTo>
                        <a:pt x="2308949" y="2686401"/>
                      </a:lnTo>
                      <a:lnTo>
                        <a:pt x="2308949" y="2575804"/>
                      </a:lnTo>
                      <a:lnTo>
                        <a:pt x="2143023" y="2575804"/>
                      </a:lnTo>
                      <a:lnTo>
                        <a:pt x="2143023" y="2484653"/>
                      </a:lnTo>
                      <a:lnTo>
                        <a:pt x="2308949" y="2484653"/>
                      </a:lnTo>
                      <a:lnTo>
                        <a:pt x="2308949" y="2374056"/>
                      </a:lnTo>
                      <a:lnTo>
                        <a:pt x="2143023" y="2374056"/>
                      </a:lnTo>
                      <a:lnTo>
                        <a:pt x="2115405" y="2374056"/>
                      </a:lnTo>
                      <a:close/>
                      <a:moveTo>
                        <a:pt x="1259577" y="2374056"/>
                      </a:moveTo>
                      <a:cubicBezTo>
                        <a:pt x="1172187" y="2374056"/>
                        <a:pt x="1101344" y="2489530"/>
                        <a:pt x="1101344" y="2631975"/>
                      </a:cubicBezTo>
                      <a:cubicBezTo>
                        <a:pt x="1101344" y="2774420"/>
                        <a:pt x="1172187" y="2889894"/>
                        <a:pt x="1259577" y="2889894"/>
                      </a:cubicBezTo>
                      <a:cubicBezTo>
                        <a:pt x="1346967" y="2889894"/>
                        <a:pt x="1417810" y="2774420"/>
                        <a:pt x="1417810" y="2631975"/>
                      </a:cubicBezTo>
                      <a:cubicBezTo>
                        <a:pt x="1417810" y="2489530"/>
                        <a:pt x="1346967" y="2374056"/>
                        <a:pt x="1259577" y="2374056"/>
                      </a:cubicBezTo>
                      <a:close/>
                      <a:moveTo>
                        <a:pt x="1599876" y="2366688"/>
                      </a:moveTo>
                      <a:lnTo>
                        <a:pt x="1599875" y="2882524"/>
                      </a:lnTo>
                      <a:lnTo>
                        <a:pt x="1710472" y="2882525"/>
                      </a:lnTo>
                      <a:lnTo>
                        <a:pt x="1710472" y="2723975"/>
                      </a:lnTo>
                      <a:cubicBezTo>
                        <a:pt x="1757507" y="2725624"/>
                        <a:pt x="1803701" y="2707003"/>
                        <a:pt x="1837929" y="2672047"/>
                      </a:cubicBezTo>
                      <a:cubicBezTo>
                        <a:pt x="1888884" y="2620006"/>
                        <a:pt x="1903084" y="2542214"/>
                        <a:pt x="1873801" y="2475527"/>
                      </a:cubicBezTo>
                      <a:cubicBezTo>
                        <a:pt x="1845275" y="2410565"/>
                        <a:pt x="1781067" y="2368851"/>
                        <a:pt x="1710472" y="2369624"/>
                      </a:cubicBezTo>
                      <a:lnTo>
                        <a:pt x="1710471" y="2366688"/>
                      </a:lnTo>
                      <a:close/>
                      <a:moveTo>
                        <a:pt x="920754" y="2169815"/>
                      </a:moveTo>
                      <a:lnTo>
                        <a:pt x="3008986" y="2169815"/>
                      </a:lnTo>
                      <a:lnTo>
                        <a:pt x="3008986" y="3105919"/>
                      </a:lnTo>
                      <a:lnTo>
                        <a:pt x="920754" y="3105919"/>
                      </a:lnTo>
                      <a:close/>
                      <a:moveTo>
                        <a:pt x="632722" y="1985007"/>
                      </a:moveTo>
                      <a:lnTo>
                        <a:pt x="632722" y="3321943"/>
                      </a:lnTo>
                      <a:lnTo>
                        <a:pt x="3297018" y="3321943"/>
                      </a:lnTo>
                      <a:lnTo>
                        <a:pt x="3297018" y="1985007"/>
                      </a:lnTo>
                      <a:close/>
                      <a:moveTo>
                        <a:pt x="2657019" y="761679"/>
                      </a:moveTo>
                      <a:lnTo>
                        <a:pt x="2760733" y="1606387"/>
                      </a:lnTo>
                      <a:lnTo>
                        <a:pt x="2761762" y="1614761"/>
                      </a:lnTo>
                      <a:lnTo>
                        <a:pt x="2762330" y="1614691"/>
                      </a:lnTo>
                      <a:cubicBezTo>
                        <a:pt x="2780335" y="1740615"/>
                        <a:pt x="2862522" y="1833408"/>
                        <a:pt x="2948897" y="1824230"/>
                      </a:cubicBezTo>
                      <a:cubicBezTo>
                        <a:pt x="3036464" y="1814924"/>
                        <a:pt x="3095979" y="1704243"/>
                        <a:pt x="3083047" y="1575312"/>
                      </a:cubicBezTo>
                      <a:lnTo>
                        <a:pt x="3083347" y="1575275"/>
                      </a:lnTo>
                      <a:lnTo>
                        <a:pt x="2983448" y="761679"/>
                      </a:lnTo>
                      <a:close/>
                      <a:moveTo>
                        <a:pt x="2205921" y="761679"/>
                      </a:moveTo>
                      <a:lnTo>
                        <a:pt x="2264137" y="1594263"/>
                      </a:lnTo>
                      <a:cubicBezTo>
                        <a:pt x="2264333" y="1597068"/>
                        <a:pt x="2264530" y="1599874"/>
                        <a:pt x="2264726" y="1602679"/>
                      </a:cubicBezTo>
                      <a:lnTo>
                        <a:pt x="2265297" y="1602640"/>
                      </a:lnTo>
                      <a:cubicBezTo>
                        <a:pt x="2276686" y="1729333"/>
                        <a:pt x="2353905" y="1826300"/>
                        <a:pt x="2440641" y="1821655"/>
                      </a:cubicBezTo>
                      <a:cubicBezTo>
                        <a:pt x="2528577" y="1816945"/>
                        <a:pt x="2593802" y="1709530"/>
                        <a:pt x="2587636" y="1580099"/>
                      </a:cubicBezTo>
                      <a:lnTo>
                        <a:pt x="2587937" y="1580078"/>
                      </a:lnTo>
                      <a:lnTo>
                        <a:pt x="2530706" y="761679"/>
                      </a:lnTo>
                      <a:close/>
                      <a:moveTo>
                        <a:pt x="1761700" y="761679"/>
                      </a:moveTo>
                      <a:cubicBezTo>
                        <a:pt x="1761699" y="1032443"/>
                        <a:pt x="1761699" y="1303208"/>
                        <a:pt x="1761698" y="1573972"/>
                      </a:cubicBezTo>
                      <a:lnTo>
                        <a:pt x="1761698" y="1582410"/>
                      </a:lnTo>
                      <a:lnTo>
                        <a:pt x="1762270" y="1582410"/>
                      </a:lnTo>
                      <a:cubicBezTo>
                        <a:pt x="1764795" y="1709590"/>
                        <a:pt x="1835062" y="1811707"/>
                        <a:pt x="1921910" y="1813122"/>
                      </a:cubicBezTo>
                      <a:cubicBezTo>
                        <a:pt x="2009960" y="1814558"/>
                        <a:pt x="2082519" y="1711955"/>
                        <a:pt x="2085398" y="1582410"/>
                      </a:cubicBezTo>
                      <a:lnTo>
                        <a:pt x="2085698" y="1582410"/>
                      </a:lnTo>
                      <a:cubicBezTo>
                        <a:pt x="2085698" y="1308834"/>
                        <a:pt x="2085698" y="1035256"/>
                        <a:pt x="2085696" y="761679"/>
                      </a:cubicBezTo>
                      <a:close/>
                      <a:moveTo>
                        <a:pt x="3411320" y="761678"/>
                      </a:moveTo>
                      <a:lnTo>
                        <a:pt x="3078803" y="761679"/>
                      </a:lnTo>
                      <a:lnTo>
                        <a:pt x="3277545" y="1622538"/>
                      </a:lnTo>
                      <a:lnTo>
                        <a:pt x="3279443" y="1630759"/>
                      </a:lnTo>
                      <a:lnTo>
                        <a:pt x="3280000" y="1630631"/>
                      </a:lnTo>
                      <a:cubicBezTo>
                        <a:pt x="3311069" y="1753983"/>
                        <a:pt x="3402507" y="1837676"/>
                        <a:pt x="3487448" y="1819520"/>
                      </a:cubicBezTo>
                      <a:cubicBezTo>
                        <a:pt x="3573564" y="1801112"/>
                        <a:pt x="3621183" y="1684815"/>
                        <a:pt x="3594846" y="1557943"/>
                      </a:cubicBezTo>
                      <a:lnTo>
                        <a:pt x="3595140" y="1557876"/>
                      </a:lnTo>
                      <a:close/>
                      <a:moveTo>
                        <a:pt x="1633002" y="761678"/>
                      </a:moveTo>
                      <a:lnTo>
                        <a:pt x="1308563" y="761679"/>
                      </a:lnTo>
                      <a:lnTo>
                        <a:pt x="1266057" y="1572672"/>
                      </a:lnTo>
                      <a:lnTo>
                        <a:pt x="1265616" y="1581099"/>
                      </a:lnTo>
                      <a:lnTo>
                        <a:pt x="1266187" y="1581128"/>
                      </a:lnTo>
                      <a:cubicBezTo>
                        <a:pt x="1262052" y="1708267"/>
                        <a:pt x="1326878" y="1813921"/>
                        <a:pt x="1413534" y="1819881"/>
                      </a:cubicBezTo>
                      <a:cubicBezTo>
                        <a:pt x="1501387" y="1825922"/>
                        <a:pt x="1579217" y="1727257"/>
                        <a:pt x="1588872" y="1598040"/>
                      </a:cubicBezTo>
                      <a:lnTo>
                        <a:pt x="1589172" y="1598055"/>
                      </a:lnTo>
                      <a:close/>
                      <a:moveTo>
                        <a:pt x="863949" y="761678"/>
                      </a:moveTo>
                      <a:lnTo>
                        <a:pt x="765078" y="1566901"/>
                      </a:lnTo>
                      <a:lnTo>
                        <a:pt x="764050" y="1575275"/>
                      </a:lnTo>
                      <a:lnTo>
                        <a:pt x="764617" y="1575345"/>
                      </a:lnTo>
                      <a:cubicBezTo>
                        <a:pt x="751624" y="1701884"/>
                        <a:pt x="808922" y="1811803"/>
                        <a:pt x="894951" y="1823794"/>
                      </a:cubicBezTo>
                      <a:cubicBezTo>
                        <a:pt x="982168" y="1835949"/>
                        <a:pt x="1066691" y="1742953"/>
                        <a:pt x="1085336" y="1614724"/>
                      </a:cubicBezTo>
                      <a:lnTo>
                        <a:pt x="1085635" y="1614761"/>
                      </a:lnTo>
                      <a:lnTo>
                        <a:pt x="1190378" y="761679"/>
                      </a:lnTo>
                      <a:close/>
                      <a:moveTo>
                        <a:pt x="295535" y="441623"/>
                      </a:moveTo>
                      <a:lnTo>
                        <a:pt x="3583899" y="441623"/>
                      </a:lnTo>
                      <a:cubicBezTo>
                        <a:pt x="3610412" y="441623"/>
                        <a:pt x="3631905" y="463116"/>
                        <a:pt x="3631905" y="489629"/>
                      </a:cubicBezTo>
                      <a:lnTo>
                        <a:pt x="3631905" y="655863"/>
                      </a:lnTo>
                      <a:lnTo>
                        <a:pt x="3884522" y="1666330"/>
                      </a:lnTo>
                      <a:cubicBezTo>
                        <a:pt x="3909974" y="1748325"/>
                        <a:pt x="3809191" y="1900953"/>
                        <a:pt x="3631905" y="1666330"/>
                      </a:cubicBezTo>
                      <a:lnTo>
                        <a:pt x="3631905" y="3970014"/>
                      </a:lnTo>
                      <a:lnTo>
                        <a:pt x="247529" y="3970014"/>
                      </a:lnTo>
                      <a:lnTo>
                        <a:pt x="247529" y="1768425"/>
                      </a:lnTo>
                      <a:cubicBezTo>
                        <a:pt x="263724" y="1795996"/>
                        <a:pt x="288366" y="1813812"/>
                        <a:pt x="317369" y="1820473"/>
                      </a:cubicBezTo>
                      <a:cubicBezTo>
                        <a:pt x="403196" y="1840184"/>
                        <a:pt x="495502" y="1754908"/>
                        <a:pt x="525251" y="1628793"/>
                      </a:cubicBezTo>
                      <a:lnTo>
                        <a:pt x="525545" y="1628855"/>
                      </a:lnTo>
                      <a:lnTo>
                        <a:pt x="709866" y="761679"/>
                      </a:lnTo>
                      <a:lnTo>
                        <a:pt x="378634" y="761679"/>
                      </a:lnTo>
                      <a:lnTo>
                        <a:pt x="210380" y="1553239"/>
                      </a:lnTo>
                      <a:lnTo>
                        <a:pt x="208625" y="1561492"/>
                      </a:lnTo>
                      <a:lnTo>
                        <a:pt x="209185" y="1561611"/>
                      </a:lnTo>
                      <a:cubicBezTo>
                        <a:pt x="202164" y="1598200"/>
                        <a:pt x="201274" y="1633895"/>
                        <a:pt x="207433" y="1666330"/>
                      </a:cubicBezTo>
                      <a:cubicBezTo>
                        <a:pt x="113985" y="1883037"/>
                        <a:pt x="-32319" y="1816968"/>
                        <a:pt x="6372" y="1666330"/>
                      </a:cubicBezTo>
                      <a:lnTo>
                        <a:pt x="249769" y="692744"/>
                      </a:lnTo>
                      <a:cubicBezTo>
                        <a:pt x="247993" y="689334"/>
                        <a:pt x="247529" y="685546"/>
                        <a:pt x="247529" y="681649"/>
                      </a:cubicBezTo>
                      <a:lnTo>
                        <a:pt x="247529" y="489629"/>
                      </a:lnTo>
                      <a:cubicBezTo>
                        <a:pt x="247529" y="463116"/>
                        <a:pt x="269022" y="441623"/>
                        <a:pt x="295535" y="441623"/>
                      </a:cubicBezTo>
                      <a:close/>
                      <a:moveTo>
                        <a:pt x="307785" y="0"/>
                      </a:moveTo>
                      <a:lnTo>
                        <a:pt x="3571649" y="0"/>
                      </a:lnTo>
                      <a:cubicBezTo>
                        <a:pt x="3604927" y="0"/>
                        <a:pt x="3631905" y="26978"/>
                        <a:pt x="3631905" y="60256"/>
                      </a:cubicBezTo>
                      <a:lnTo>
                        <a:pt x="3631905" y="301273"/>
                      </a:lnTo>
                      <a:cubicBezTo>
                        <a:pt x="3631905" y="334551"/>
                        <a:pt x="3604927" y="361529"/>
                        <a:pt x="3571649" y="361529"/>
                      </a:cubicBezTo>
                      <a:lnTo>
                        <a:pt x="307785" y="361529"/>
                      </a:lnTo>
                      <a:cubicBezTo>
                        <a:pt x="274507" y="361529"/>
                        <a:pt x="247529" y="334551"/>
                        <a:pt x="247529" y="301273"/>
                      </a:cubicBezTo>
                      <a:lnTo>
                        <a:pt x="247529" y="60256"/>
                      </a:lnTo>
                      <a:cubicBezTo>
                        <a:pt x="247529" y="26978"/>
                        <a:pt x="274507" y="0"/>
                        <a:pt x="307785"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49" name="Isosceles Triangle 3">
                  <a:extLst>
                    <a:ext uri="{FF2B5EF4-FFF2-40B4-BE49-F238E27FC236}">
                      <a16:creationId xmlns:a16="http://schemas.microsoft.com/office/drawing/2014/main" id="{D0B75A40-EF20-503C-5A95-1EFF2C8D5037}"/>
                    </a:ext>
                  </a:extLst>
                </p:cNvPr>
                <p:cNvSpPr>
                  <a:spLocks noChangeAspect="1"/>
                </p:cNvSpPr>
                <p:nvPr/>
              </p:nvSpPr>
              <p:spPr>
                <a:xfrm rot="2229245">
                  <a:off x="2616513" y="2030577"/>
                  <a:ext cx="359661" cy="360000"/>
                </a:xfrm>
                <a:custGeom>
                  <a:avLst/>
                  <a:gdLst/>
                  <a:ahLst/>
                  <a:cxnLst/>
                  <a:rect l="l" t="t" r="r" b="b"/>
                  <a:pathLst>
                    <a:path w="3935086" h="3938802">
                      <a:moveTo>
                        <a:pt x="1861742" y="3314001"/>
                      </a:moveTo>
                      <a:cubicBezTo>
                        <a:pt x="1921395" y="3314001"/>
                        <a:pt x="1969754" y="3362360"/>
                        <a:pt x="1969754" y="3422013"/>
                      </a:cubicBezTo>
                      <a:cubicBezTo>
                        <a:pt x="1969754" y="3481666"/>
                        <a:pt x="1921395" y="3530025"/>
                        <a:pt x="1861742" y="3530025"/>
                      </a:cubicBezTo>
                      <a:cubicBezTo>
                        <a:pt x="1802089" y="3530025"/>
                        <a:pt x="1753730" y="3481666"/>
                        <a:pt x="1753730" y="3422013"/>
                      </a:cubicBezTo>
                      <a:cubicBezTo>
                        <a:pt x="1753730" y="3362360"/>
                        <a:pt x="1802089" y="3314001"/>
                        <a:pt x="1861742" y="3314001"/>
                      </a:cubicBezTo>
                      <a:close/>
                      <a:moveTo>
                        <a:pt x="2097646" y="2118753"/>
                      </a:moveTo>
                      <a:lnTo>
                        <a:pt x="2097646" y="2478753"/>
                      </a:lnTo>
                      <a:lnTo>
                        <a:pt x="2457646" y="2478753"/>
                      </a:lnTo>
                      <a:lnTo>
                        <a:pt x="2457646" y="2118753"/>
                      </a:lnTo>
                      <a:close/>
                      <a:moveTo>
                        <a:pt x="1476536" y="2118753"/>
                      </a:moveTo>
                      <a:lnTo>
                        <a:pt x="1476536" y="2478753"/>
                      </a:lnTo>
                      <a:lnTo>
                        <a:pt x="1836536" y="2478753"/>
                      </a:lnTo>
                      <a:lnTo>
                        <a:pt x="1836536" y="2118753"/>
                      </a:lnTo>
                      <a:close/>
                      <a:moveTo>
                        <a:pt x="2097646" y="1539638"/>
                      </a:moveTo>
                      <a:lnTo>
                        <a:pt x="2097646" y="1899638"/>
                      </a:lnTo>
                      <a:lnTo>
                        <a:pt x="2457646" y="1899638"/>
                      </a:lnTo>
                      <a:lnTo>
                        <a:pt x="2457646" y="1539638"/>
                      </a:lnTo>
                      <a:close/>
                      <a:moveTo>
                        <a:pt x="1476536" y="1539638"/>
                      </a:moveTo>
                      <a:lnTo>
                        <a:pt x="1476536" y="1899638"/>
                      </a:lnTo>
                      <a:lnTo>
                        <a:pt x="1836536" y="1899638"/>
                      </a:lnTo>
                      <a:lnTo>
                        <a:pt x="1836536" y="1539638"/>
                      </a:lnTo>
                      <a:close/>
                      <a:moveTo>
                        <a:pt x="1989788" y="770570"/>
                      </a:moveTo>
                      <a:lnTo>
                        <a:pt x="3429788" y="1850570"/>
                      </a:lnTo>
                      <a:lnTo>
                        <a:pt x="3430108" y="1850570"/>
                      </a:lnTo>
                      <a:lnTo>
                        <a:pt x="3430108" y="3938802"/>
                      </a:lnTo>
                      <a:lnTo>
                        <a:pt x="2265771" y="3938802"/>
                      </a:lnTo>
                      <a:lnTo>
                        <a:pt x="2265771" y="2786674"/>
                      </a:lnTo>
                      <a:lnTo>
                        <a:pt x="1669844" y="2786674"/>
                      </a:lnTo>
                      <a:lnTo>
                        <a:pt x="1669844" y="3938802"/>
                      </a:lnTo>
                      <a:lnTo>
                        <a:pt x="549788" y="3938802"/>
                      </a:lnTo>
                      <a:lnTo>
                        <a:pt x="549788" y="1850570"/>
                      </a:lnTo>
                      <a:close/>
                      <a:moveTo>
                        <a:pt x="1969233" y="1003"/>
                      </a:moveTo>
                      <a:cubicBezTo>
                        <a:pt x="1995162" y="-2644"/>
                        <a:pt x="2022483" y="3601"/>
                        <a:pt x="2045048" y="20601"/>
                      </a:cubicBezTo>
                      <a:lnTo>
                        <a:pt x="3894333" y="1413834"/>
                      </a:lnTo>
                      <a:cubicBezTo>
                        <a:pt x="3939464" y="1447835"/>
                        <a:pt x="3948486" y="1511986"/>
                        <a:pt x="3914485" y="1557117"/>
                      </a:cubicBezTo>
                      <a:lnTo>
                        <a:pt x="3756006" y="1767472"/>
                      </a:lnTo>
                      <a:cubicBezTo>
                        <a:pt x="3722004" y="1812603"/>
                        <a:pt x="3657854" y="1821626"/>
                        <a:pt x="3612722" y="1787625"/>
                      </a:cubicBezTo>
                      <a:lnTo>
                        <a:pt x="1967544" y="548164"/>
                      </a:lnTo>
                      <a:lnTo>
                        <a:pt x="322364" y="1787626"/>
                      </a:lnTo>
                      <a:cubicBezTo>
                        <a:pt x="277233" y="1821627"/>
                        <a:pt x="213082" y="1812604"/>
                        <a:pt x="179080" y="1767473"/>
                      </a:cubicBezTo>
                      <a:lnTo>
                        <a:pt x="20601" y="1557118"/>
                      </a:lnTo>
                      <a:cubicBezTo>
                        <a:pt x="-13400" y="1511987"/>
                        <a:pt x="-4378" y="1447836"/>
                        <a:pt x="40754" y="1413835"/>
                      </a:cubicBezTo>
                      <a:lnTo>
                        <a:pt x="1890038" y="20602"/>
                      </a:lnTo>
                      <a:cubicBezTo>
                        <a:pt x="1912604" y="3602"/>
                        <a:pt x="1939924" y="-2643"/>
                        <a:pt x="1965854" y="1004"/>
                      </a:cubicBezTo>
                      <a:lnTo>
                        <a:pt x="1967542" y="1586"/>
                      </a:lnTo>
                      <a:cubicBezTo>
                        <a:pt x="1968071" y="1171"/>
                        <a:pt x="1968652" y="1085"/>
                        <a:pt x="1969233" y="100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grpSp>
          <p:grpSp>
            <p:nvGrpSpPr>
              <p:cNvPr id="23" name="Group 22">
                <a:extLst>
                  <a:ext uri="{FF2B5EF4-FFF2-40B4-BE49-F238E27FC236}">
                    <a16:creationId xmlns:a16="http://schemas.microsoft.com/office/drawing/2014/main" id="{2363FB1F-4C78-CB90-7A83-8C2233C6D947}"/>
                  </a:ext>
                </a:extLst>
              </p:cNvPr>
              <p:cNvGrpSpPr/>
              <p:nvPr/>
            </p:nvGrpSpPr>
            <p:grpSpPr>
              <a:xfrm rot="4990866">
                <a:off x="2464466" y="2788531"/>
                <a:ext cx="2049224" cy="852218"/>
                <a:chOff x="926950" y="1617134"/>
                <a:chExt cx="2049224" cy="852218"/>
              </a:xfrm>
              <a:grpFill/>
            </p:grpSpPr>
            <p:sp>
              <p:nvSpPr>
                <p:cNvPr id="38" name="Rectangle 14">
                  <a:extLst>
                    <a:ext uri="{FF2B5EF4-FFF2-40B4-BE49-F238E27FC236}">
                      <a16:creationId xmlns:a16="http://schemas.microsoft.com/office/drawing/2014/main" id="{B888DB83-44F6-B5A6-F5A0-3CA8710D8F67}"/>
                    </a:ext>
                  </a:extLst>
                </p:cNvPr>
                <p:cNvSpPr/>
                <p:nvPr/>
              </p:nvSpPr>
              <p:spPr>
                <a:xfrm rot="19949266">
                  <a:off x="1199615" y="1717912"/>
                  <a:ext cx="531261" cy="531261"/>
                </a:xfrm>
                <a:custGeom>
                  <a:avLst/>
                  <a:gdLst/>
                  <a:ahLst/>
                  <a:cxnLst/>
                  <a:rect l="l" t="t" r="r" b="b"/>
                  <a:pathLst>
                    <a:path w="3942192" h="3931865">
                      <a:moveTo>
                        <a:pt x="2826148" y="3448804"/>
                      </a:moveTo>
                      <a:lnTo>
                        <a:pt x="2826148" y="3556804"/>
                      </a:lnTo>
                      <a:lnTo>
                        <a:pt x="3042148" y="3556804"/>
                      </a:lnTo>
                      <a:lnTo>
                        <a:pt x="3042148" y="3448804"/>
                      </a:lnTo>
                      <a:close/>
                      <a:moveTo>
                        <a:pt x="890988" y="3448804"/>
                      </a:moveTo>
                      <a:lnTo>
                        <a:pt x="890988" y="3556804"/>
                      </a:lnTo>
                      <a:lnTo>
                        <a:pt x="1106988" y="3556804"/>
                      </a:lnTo>
                      <a:lnTo>
                        <a:pt x="1106988" y="3448804"/>
                      </a:lnTo>
                      <a:close/>
                      <a:moveTo>
                        <a:pt x="3528192" y="3439467"/>
                      </a:moveTo>
                      <a:lnTo>
                        <a:pt x="3528192" y="3547467"/>
                      </a:lnTo>
                      <a:lnTo>
                        <a:pt x="3744192" y="3547467"/>
                      </a:lnTo>
                      <a:lnTo>
                        <a:pt x="3744192" y="3439467"/>
                      </a:lnTo>
                      <a:close/>
                      <a:moveTo>
                        <a:pt x="198000" y="3439467"/>
                      </a:moveTo>
                      <a:lnTo>
                        <a:pt x="198000" y="3547467"/>
                      </a:lnTo>
                      <a:lnTo>
                        <a:pt x="414000" y="3547467"/>
                      </a:lnTo>
                      <a:lnTo>
                        <a:pt x="414000" y="3439467"/>
                      </a:lnTo>
                      <a:close/>
                      <a:moveTo>
                        <a:pt x="2826148" y="3206154"/>
                      </a:moveTo>
                      <a:lnTo>
                        <a:pt x="2826148" y="3314154"/>
                      </a:lnTo>
                      <a:lnTo>
                        <a:pt x="3042148" y="3314154"/>
                      </a:lnTo>
                      <a:lnTo>
                        <a:pt x="3042148" y="3206154"/>
                      </a:lnTo>
                      <a:close/>
                      <a:moveTo>
                        <a:pt x="890988" y="3206154"/>
                      </a:moveTo>
                      <a:lnTo>
                        <a:pt x="890988" y="3314154"/>
                      </a:lnTo>
                      <a:lnTo>
                        <a:pt x="1106988" y="3314154"/>
                      </a:lnTo>
                      <a:lnTo>
                        <a:pt x="1106988" y="3206154"/>
                      </a:lnTo>
                      <a:close/>
                      <a:moveTo>
                        <a:pt x="3528192" y="3196817"/>
                      </a:moveTo>
                      <a:lnTo>
                        <a:pt x="3528192" y="3304817"/>
                      </a:lnTo>
                      <a:lnTo>
                        <a:pt x="3744192" y="3304817"/>
                      </a:lnTo>
                      <a:lnTo>
                        <a:pt x="3744192" y="3196817"/>
                      </a:lnTo>
                      <a:close/>
                      <a:moveTo>
                        <a:pt x="198000" y="3196817"/>
                      </a:moveTo>
                      <a:lnTo>
                        <a:pt x="198000" y="3304817"/>
                      </a:lnTo>
                      <a:lnTo>
                        <a:pt x="414000" y="3304817"/>
                      </a:lnTo>
                      <a:lnTo>
                        <a:pt x="414000" y="3196817"/>
                      </a:lnTo>
                      <a:close/>
                      <a:moveTo>
                        <a:pt x="2070064" y="3046635"/>
                      </a:moveTo>
                      <a:lnTo>
                        <a:pt x="2070064" y="3154635"/>
                      </a:lnTo>
                      <a:lnTo>
                        <a:pt x="2286064" y="3154635"/>
                      </a:lnTo>
                      <a:lnTo>
                        <a:pt x="2286064" y="3046635"/>
                      </a:lnTo>
                      <a:close/>
                      <a:moveTo>
                        <a:pt x="1638016" y="3037298"/>
                      </a:moveTo>
                      <a:lnTo>
                        <a:pt x="1638016" y="3145298"/>
                      </a:lnTo>
                      <a:lnTo>
                        <a:pt x="1854016" y="3145298"/>
                      </a:lnTo>
                      <a:lnTo>
                        <a:pt x="1854016" y="3037298"/>
                      </a:lnTo>
                      <a:close/>
                      <a:moveTo>
                        <a:pt x="2826148" y="2963504"/>
                      </a:moveTo>
                      <a:lnTo>
                        <a:pt x="2826148" y="3071504"/>
                      </a:lnTo>
                      <a:lnTo>
                        <a:pt x="3042148" y="3071504"/>
                      </a:lnTo>
                      <a:lnTo>
                        <a:pt x="3042148" y="2963504"/>
                      </a:lnTo>
                      <a:close/>
                      <a:moveTo>
                        <a:pt x="890988" y="2963504"/>
                      </a:moveTo>
                      <a:lnTo>
                        <a:pt x="890988" y="3071504"/>
                      </a:lnTo>
                      <a:lnTo>
                        <a:pt x="1106988" y="3071504"/>
                      </a:lnTo>
                      <a:lnTo>
                        <a:pt x="1106988" y="2963504"/>
                      </a:lnTo>
                      <a:close/>
                      <a:moveTo>
                        <a:pt x="3528192" y="2954167"/>
                      </a:moveTo>
                      <a:lnTo>
                        <a:pt x="3528192" y="3062167"/>
                      </a:lnTo>
                      <a:lnTo>
                        <a:pt x="3744192" y="3062167"/>
                      </a:lnTo>
                      <a:lnTo>
                        <a:pt x="3744192" y="2954167"/>
                      </a:lnTo>
                      <a:close/>
                      <a:moveTo>
                        <a:pt x="198000" y="2954167"/>
                      </a:moveTo>
                      <a:lnTo>
                        <a:pt x="198000" y="3062167"/>
                      </a:lnTo>
                      <a:lnTo>
                        <a:pt x="414000" y="3062167"/>
                      </a:lnTo>
                      <a:lnTo>
                        <a:pt x="414000" y="2954167"/>
                      </a:lnTo>
                      <a:close/>
                      <a:moveTo>
                        <a:pt x="2070064" y="2803981"/>
                      </a:moveTo>
                      <a:lnTo>
                        <a:pt x="2070064" y="2911981"/>
                      </a:lnTo>
                      <a:lnTo>
                        <a:pt x="2286064" y="2911981"/>
                      </a:lnTo>
                      <a:lnTo>
                        <a:pt x="2286064" y="2803981"/>
                      </a:lnTo>
                      <a:close/>
                      <a:moveTo>
                        <a:pt x="1638016" y="2794644"/>
                      </a:moveTo>
                      <a:lnTo>
                        <a:pt x="1638016" y="2902644"/>
                      </a:lnTo>
                      <a:lnTo>
                        <a:pt x="1854016" y="2902644"/>
                      </a:lnTo>
                      <a:lnTo>
                        <a:pt x="1854016" y="2794644"/>
                      </a:lnTo>
                      <a:close/>
                      <a:moveTo>
                        <a:pt x="2826148" y="2720854"/>
                      </a:moveTo>
                      <a:lnTo>
                        <a:pt x="2826148" y="2828854"/>
                      </a:lnTo>
                      <a:lnTo>
                        <a:pt x="3042148" y="2828854"/>
                      </a:lnTo>
                      <a:lnTo>
                        <a:pt x="3042148" y="2720854"/>
                      </a:lnTo>
                      <a:close/>
                      <a:moveTo>
                        <a:pt x="890988" y="2720854"/>
                      </a:moveTo>
                      <a:lnTo>
                        <a:pt x="890988" y="2828854"/>
                      </a:lnTo>
                      <a:lnTo>
                        <a:pt x="1106988" y="2828854"/>
                      </a:lnTo>
                      <a:lnTo>
                        <a:pt x="1106988" y="2720854"/>
                      </a:lnTo>
                      <a:close/>
                      <a:moveTo>
                        <a:pt x="3528192" y="2711517"/>
                      </a:moveTo>
                      <a:lnTo>
                        <a:pt x="3528192" y="2819517"/>
                      </a:lnTo>
                      <a:lnTo>
                        <a:pt x="3744192" y="2819517"/>
                      </a:lnTo>
                      <a:lnTo>
                        <a:pt x="3744192" y="2711517"/>
                      </a:lnTo>
                      <a:close/>
                      <a:moveTo>
                        <a:pt x="198000" y="2711517"/>
                      </a:moveTo>
                      <a:lnTo>
                        <a:pt x="198000" y="2819517"/>
                      </a:lnTo>
                      <a:lnTo>
                        <a:pt x="414000" y="2819517"/>
                      </a:lnTo>
                      <a:lnTo>
                        <a:pt x="414000" y="2711517"/>
                      </a:lnTo>
                      <a:close/>
                      <a:moveTo>
                        <a:pt x="2070064" y="2561331"/>
                      </a:moveTo>
                      <a:lnTo>
                        <a:pt x="2070064" y="2669331"/>
                      </a:lnTo>
                      <a:lnTo>
                        <a:pt x="2286064" y="2669331"/>
                      </a:lnTo>
                      <a:lnTo>
                        <a:pt x="2286064" y="2561331"/>
                      </a:lnTo>
                      <a:close/>
                      <a:moveTo>
                        <a:pt x="1638016" y="2551994"/>
                      </a:moveTo>
                      <a:lnTo>
                        <a:pt x="1638016" y="2659994"/>
                      </a:lnTo>
                      <a:lnTo>
                        <a:pt x="1854016" y="2659994"/>
                      </a:lnTo>
                      <a:lnTo>
                        <a:pt x="1854016" y="2551994"/>
                      </a:lnTo>
                      <a:close/>
                      <a:moveTo>
                        <a:pt x="2826148" y="2478204"/>
                      </a:moveTo>
                      <a:lnTo>
                        <a:pt x="2826148" y="2586204"/>
                      </a:lnTo>
                      <a:lnTo>
                        <a:pt x="3042148" y="2586204"/>
                      </a:lnTo>
                      <a:lnTo>
                        <a:pt x="3042148" y="2478204"/>
                      </a:lnTo>
                      <a:close/>
                      <a:moveTo>
                        <a:pt x="890988" y="2478204"/>
                      </a:moveTo>
                      <a:lnTo>
                        <a:pt x="890988" y="2586204"/>
                      </a:lnTo>
                      <a:lnTo>
                        <a:pt x="1106988" y="2586204"/>
                      </a:lnTo>
                      <a:lnTo>
                        <a:pt x="1106988" y="2478204"/>
                      </a:lnTo>
                      <a:close/>
                      <a:moveTo>
                        <a:pt x="3528192" y="2468867"/>
                      </a:moveTo>
                      <a:lnTo>
                        <a:pt x="3528192" y="2576867"/>
                      </a:lnTo>
                      <a:lnTo>
                        <a:pt x="3744192" y="2576867"/>
                      </a:lnTo>
                      <a:lnTo>
                        <a:pt x="3744192" y="2468867"/>
                      </a:lnTo>
                      <a:close/>
                      <a:moveTo>
                        <a:pt x="198000" y="2468867"/>
                      </a:moveTo>
                      <a:lnTo>
                        <a:pt x="198000" y="2576867"/>
                      </a:lnTo>
                      <a:lnTo>
                        <a:pt x="414000" y="2576867"/>
                      </a:lnTo>
                      <a:lnTo>
                        <a:pt x="414000" y="2468867"/>
                      </a:lnTo>
                      <a:close/>
                      <a:moveTo>
                        <a:pt x="2070064" y="2318681"/>
                      </a:moveTo>
                      <a:lnTo>
                        <a:pt x="2070064" y="2426681"/>
                      </a:lnTo>
                      <a:lnTo>
                        <a:pt x="2286064" y="2426681"/>
                      </a:lnTo>
                      <a:lnTo>
                        <a:pt x="2286064" y="2318681"/>
                      </a:lnTo>
                      <a:close/>
                      <a:moveTo>
                        <a:pt x="1638016" y="2309344"/>
                      </a:moveTo>
                      <a:lnTo>
                        <a:pt x="1638016" y="2417344"/>
                      </a:lnTo>
                      <a:lnTo>
                        <a:pt x="1854016" y="2417344"/>
                      </a:lnTo>
                      <a:lnTo>
                        <a:pt x="1854016" y="2309344"/>
                      </a:lnTo>
                      <a:close/>
                      <a:moveTo>
                        <a:pt x="2826148" y="2235554"/>
                      </a:moveTo>
                      <a:lnTo>
                        <a:pt x="2826148" y="2343554"/>
                      </a:lnTo>
                      <a:lnTo>
                        <a:pt x="3042148" y="2343554"/>
                      </a:lnTo>
                      <a:lnTo>
                        <a:pt x="3042148" y="2235554"/>
                      </a:lnTo>
                      <a:close/>
                      <a:moveTo>
                        <a:pt x="890988" y="2235554"/>
                      </a:moveTo>
                      <a:lnTo>
                        <a:pt x="890988" y="2343554"/>
                      </a:lnTo>
                      <a:lnTo>
                        <a:pt x="1106988" y="2343554"/>
                      </a:lnTo>
                      <a:lnTo>
                        <a:pt x="1106988" y="2235554"/>
                      </a:lnTo>
                      <a:close/>
                      <a:moveTo>
                        <a:pt x="3528192" y="2226217"/>
                      </a:moveTo>
                      <a:lnTo>
                        <a:pt x="3528192" y="2334217"/>
                      </a:lnTo>
                      <a:lnTo>
                        <a:pt x="3744192" y="2334217"/>
                      </a:lnTo>
                      <a:lnTo>
                        <a:pt x="3744192" y="2226217"/>
                      </a:lnTo>
                      <a:close/>
                      <a:moveTo>
                        <a:pt x="198000" y="2226217"/>
                      </a:moveTo>
                      <a:lnTo>
                        <a:pt x="198000" y="2334217"/>
                      </a:lnTo>
                      <a:lnTo>
                        <a:pt x="414000" y="2334217"/>
                      </a:lnTo>
                      <a:lnTo>
                        <a:pt x="414000" y="2226217"/>
                      </a:lnTo>
                      <a:close/>
                      <a:moveTo>
                        <a:pt x="2070064" y="2076031"/>
                      </a:moveTo>
                      <a:lnTo>
                        <a:pt x="2070064" y="2184031"/>
                      </a:lnTo>
                      <a:lnTo>
                        <a:pt x="2286064" y="2184031"/>
                      </a:lnTo>
                      <a:lnTo>
                        <a:pt x="2286064" y="2076031"/>
                      </a:lnTo>
                      <a:close/>
                      <a:moveTo>
                        <a:pt x="1638016" y="2066694"/>
                      </a:moveTo>
                      <a:lnTo>
                        <a:pt x="1638016" y="2174694"/>
                      </a:lnTo>
                      <a:lnTo>
                        <a:pt x="1854016" y="2174694"/>
                      </a:lnTo>
                      <a:lnTo>
                        <a:pt x="1854016" y="2066694"/>
                      </a:lnTo>
                      <a:close/>
                      <a:moveTo>
                        <a:pt x="2826148" y="1992904"/>
                      </a:moveTo>
                      <a:lnTo>
                        <a:pt x="2826148" y="2100904"/>
                      </a:lnTo>
                      <a:lnTo>
                        <a:pt x="3042148" y="2100904"/>
                      </a:lnTo>
                      <a:lnTo>
                        <a:pt x="3042148" y="1992904"/>
                      </a:lnTo>
                      <a:close/>
                      <a:moveTo>
                        <a:pt x="890988" y="1992904"/>
                      </a:moveTo>
                      <a:lnTo>
                        <a:pt x="890988" y="2100904"/>
                      </a:lnTo>
                      <a:lnTo>
                        <a:pt x="1106988" y="2100904"/>
                      </a:lnTo>
                      <a:lnTo>
                        <a:pt x="1106988" y="1992904"/>
                      </a:lnTo>
                      <a:close/>
                      <a:moveTo>
                        <a:pt x="3528192" y="1983567"/>
                      </a:moveTo>
                      <a:lnTo>
                        <a:pt x="3528192" y="2091567"/>
                      </a:lnTo>
                      <a:lnTo>
                        <a:pt x="3744192" y="2091567"/>
                      </a:lnTo>
                      <a:lnTo>
                        <a:pt x="3744192" y="1983567"/>
                      </a:lnTo>
                      <a:close/>
                      <a:moveTo>
                        <a:pt x="198000" y="1983567"/>
                      </a:moveTo>
                      <a:lnTo>
                        <a:pt x="198000" y="2091567"/>
                      </a:lnTo>
                      <a:lnTo>
                        <a:pt x="414000" y="2091567"/>
                      </a:lnTo>
                      <a:lnTo>
                        <a:pt x="414000" y="1983567"/>
                      </a:lnTo>
                      <a:close/>
                      <a:moveTo>
                        <a:pt x="2070064" y="1833381"/>
                      </a:moveTo>
                      <a:lnTo>
                        <a:pt x="2070064" y="1941381"/>
                      </a:lnTo>
                      <a:lnTo>
                        <a:pt x="2286064" y="1941381"/>
                      </a:lnTo>
                      <a:lnTo>
                        <a:pt x="2286064" y="1833381"/>
                      </a:lnTo>
                      <a:close/>
                      <a:moveTo>
                        <a:pt x="1638016" y="1824044"/>
                      </a:moveTo>
                      <a:lnTo>
                        <a:pt x="1638016" y="1932044"/>
                      </a:lnTo>
                      <a:lnTo>
                        <a:pt x="1854016" y="1932044"/>
                      </a:lnTo>
                      <a:lnTo>
                        <a:pt x="1854016" y="1824044"/>
                      </a:lnTo>
                      <a:close/>
                      <a:moveTo>
                        <a:pt x="2826148" y="1750254"/>
                      </a:moveTo>
                      <a:lnTo>
                        <a:pt x="2826148" y="1858254"/>
                      </a:lnTo>
                      <a:lnTo>
                        <a:pt x="3042148" y="1858254"/>
                      </a:lnTo>
                      <a:lnTo>
                        <a:pt x="3042148" y="1750254"/>
                      </a:lnTo>
                      <a:close/>
                      <a:moveTo>
                        <a:pt x="890988" y="1750254"/>
                      </a:moveTo>
                      <a:lnTo>
                        <a:pt x="890988" y="1858254"/>
                      </a:lnTo>
                      <a:lnTo>
                        <a:pt x="1106988" y="1858254"/>
                      </a:lnTo>
                      <a:lnTo>
                        <a:pt x="1106988" y="1750254"/>
                      </a:lnTo>
                      <a:close/>
                      <a:moveTo>
                        <a:pt x="3528192" y="1740917"/>
                      </a:moveTo>
                      <a:lnTo>
                        <a:pt x="3528192" y="1848917"/>
                      </a:lnTo>
                      <a:lnTo>
                        <a:pt x="3744192" y="1848917"/>
                      </a:lnTo>
                      <a:lnTo>
                        <a:pt x="3744192" y="1740917"/>
                      </a:lnTo>
                      <a:close/>
                      <a:moveTo>
                        <a:pt x="198000" y="1740917"/>
                      </a:moveTo>
                      <a:lnTo>
                        <a:pt x="198000" y="1848917"/>
                      </a:lnTo>
                      <a:lnTo>
                        <a:pt x="414000" y="1848917"/>
                      </a:lnTo>
                      <a:lnTo>
                        <a:pt x="414000" y="1740917"/>
                      </a:lnTo>
                      <a:close/>
                      <a:moveTo>
                        <a:pt x="2070064" y="1590731"/>
                      </a:moveTo>
                      <a:lnTo>
                        <a:pt x="2070064" y="1698731"/>
                      </a:lnTo>
                      <a:lnTo>
                        <a:pt x="2286064" y="1698731"/>
                      </a:lnTo>
                      <a:lnTo>
                        <a:pt x="2286064" y="1590731"/>
                      </a:lnTo>
                      <a:close/>
                      <a:moveTo>
                        <a:pt x="1638016" y="1581394"/>
                      </a:moveTo>
                      <a:lnTo>
                        <a:pt x="1638016" y="1689394"/>
                      </a:lnTo>
                      <a:lnTo>
                        <a:pt x="1854016" y="1689394"/>
                      </a:lnTo>
                      <a:lnTo>
                        <a:pt x="1854016" y="1581394"/>
                      </a:lnTo>
                      <a:close/>
                      <a:moveTo>
                        <a:pt x="3330192" y="1507604"/>
                      </a:moveTo>
                      <a:lnTo>
                        <a:pt x="3942192" y="1507604"/>
                      </a:lnTo>
                      <a:lnTo>
                        <a:pt x="3942192" y="3931865"/>
                      </a:lnTo>
                      <a:lnTo>
                        <a:pt x="3330192" y="3931865"/>
                      </a:lnTo>
                      <a:close/>
                      <a:moveTo>
                        <a:pt x="2826148" y="1507604"/>
                      </a:moveTo>
                      <a:lnTo>
                        <a:pt x="2826148" y="1615604"/>
                      </a:lnTo>
                      <a:lnTo>
                        <a:pt x="3042148" y="1615604"/>
                      </a:lnTo>
                      <a:lnTo>
                        <a:pt x="3042148" y="1507604"/>
                      </a:lnTo>
                      <a:close/>
                      <a:moveTo>
                        <a:pt x="890988" y="1507604"/>
                      </a:moveTo>
                      <a:lnTo>
                        <a:pt x="890988" y="1615604"/>
                      </a:lnTo>
                      <a:lnTo>
                        <a:pt x="1106988" y="1615604"/>
                      </a:lnTo>
                      <a:lnTo>
                        <a:pt x="1106988" y="1507604"/>
                      </a:lnTo>
                      <a:close/>
                      <a:moveTo>
                        <a:pt x="0" y="1507604"/>
                      </a:moveTo>
                      <a:lnTo>
                        <a:pt x="612000" y="1507604"/>
                      </a:lnTo>
                      <a:lnTo>
                        <a:pt x="612000" y="3931865"/>
                      </a:lnTo>
                      <a:lnTo>
                        <a:pt x="0" y="3931865"/>
                      </a:lnTo>
                      <a:close/>
                      <a:moveTo>
                        <a:pt x="2070064" y="1348081"/>
                      </a:moveTo>
                      <a:lnTo>
                        <a:pt x="2070064" y="1456081"/>
                      </a:lnTo>
                      <a:lnTo>
                        <a:pt x="2286064" y="1456081"/>
                      </a:lnTo>
                      <a:lnTo>
                        <a:pt x="2286064" y="1348081"/>
                      </a:lnTo>
                      <a:close/>
                      <a:moveTo>
                        <a:pt x="1638016" y="1338744"/>
                      </a:moveTo>
                      <a:lnTo>
                        <a:pt x="1638016" y="1446744"/>
                      </a:lnTo>
                      <a:lnTo>
                        <a:pt x="1854016" y="1446744"/>
                      </a:lnTo>
                      <a:lnTo>
                        <a:pt x="1854016" y="1338744"/>
                      </a:lnTo>
                      <a:close/>
                      <a:moveTo>
                        <a:pt x="2628148" y="1267865"/>
                      </a:moveTo>
                      <a:lnTo>
                        <a:pt x="3240148" y="1267865"/>
                      </a:lnTo>
                      <a:lnTo>
                        <a:pt x="3240148" y="3931865"/>
                      </a:lnTo>
                      <a:lnTo>
                        <a:pt x="2628148" y="3931865"/>
                      </a:lnTo>
                      <a:close/>
                      <a:moveTo>
                        <a:pt x="692988" y="1267865"/>
                      </a:moveTo>
                      <a:lnTo>
                        <a:pt x="1304988" y="1267865"/>
                      </a:lnTo>
                      <a:lnTo>
                        <a:pt x="1304988" y="3931865"/>
                      </a:lnTo>
                      <a:lnTo>
                        <a:pt x="692988" y="3931865"/>
                      </a:lnTo>
                      <a:close/>
                      <a:moveTo>
                        <a:pt x="2070064" y="1105431"/>
                      </a:moveTo>
                      <a:lnTo>
                        <a:pt x="2070064" y="1213431"/>
                      </a:lnTo>
                      <a:lnTo>
                        <a:pt x="2286064" y="1213431"/>
                      </a:lnTo>
                      <a:lnTo>
                        <a:pt x="2286064" y="1105431"/>
                      </a:lnTo>
                      <a:close/>
                      <a:moveTo>
                        <a:pt x="1638016" y="1096094"/>
                      </a:moveTo>
                      <a:lnTo>
                        <a:pt x="1638016" y="1204094"/>
                      </a:lnTo>
                      <a:lnTo>
                        <a:pt x="1854016" y="1204094"/>
                      </a:lnTo>
                      <a:lnTo>
                        <a:pt x="1854016" y="1096094"/>
                      </a:lnTo>
                      <a:close/>
                      <a:moveTo>
                        <a:pt x="2070064" y="862781"/>
                      </a:moveTo>
                      <a:lnTo>
                        <a:pt x="2070064" y="970781"/>
                      </a:lnTo>
                      <a:lnTo>
                        <a:pt x="2286064" y="970781"/>
                      </a:lnTo>
                      <a:lnTo>
                        <a:pt x="2286064" y="862781"/>
                      </a:lnTo>
                      <a:close/>
                      <a:moveTo>
                        <a:pt x="1638016" y="853444"/>
                      </a:moveTo>
                      <a:lnTo>
                        <a:pt x="1638016" y="961444"/>
                      </a:lnTo>
                      <a:lnTo>
                        <a:pt x="1854016" y="961444"/>
                      </a:lnTo>
                      <a:lnTo>
                        <a:pt x="1854016" y="853444"/>
                      </a:lnTo>
                      <a:close/>
                      <a:moveTo>
                        <a:pt x="1883174" y="0"/>
                      </a:moveTo>
                      <a:lnTo>
                        <a:pt x="2040907" y="0"/>
                      </a:lnTo>
                      <a:lnTo>
                        <a:pt x="2040907" y="355600"/>
                      </a:lnTo>
                      <a:lnTo>
                        <a:pt x="2178064" y="355600"/>
                      </a:lnTo>
                      <a:lnTo>
                        <a:pt x="2178064" y="596007"/>
                      </a:lnTo>
                      <a:lnTo>
                        <a:pt x="2538104" y="596007"/>
                      </a:lnTo>
                      <a:lnTo>
                        <a:pt x="2538104" y="3931865"/>
                      </a:lnTo>
                      <a:lnTo>
                        <a:pt x="2142040" y="3931865"/>
                      </a:lnTo>
                      <a:lnTo>
                        <a:pt x="2142040" y="3291036"/>
                      </a:lnTo>
                      <a:lnTo>
                        <a:pt x="1782040" y="3291036"/>
                      </a:lnTo>
                      <a:lnTo>
                        <a:pt x="1782040" y="3931865"/>
                      </a:lnTo>
                      <a:lnTo>
                        <a:pt x="1385976" y="3931865"/>
                      </a:lnTo>
                      <a:lnTo>
                        <a:pt x="1385976" y="596007"/>
                      </a:lnTo>
                      <a:lnTo>
                        <a:pt x="1746016" y="596007"/>
                      </a:lnTo>
                      <a:lnTo>
                        <a:pt x="1746016" y="355600"/>
                      </a:lnTo>
                      <a:lnTo>
                        <a:pt x="1883174" y="35560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39" name="Right Triangle 13">
                  <a:extLst>
                    <a:ext uri="{FF2B5EF4-FFF2-40B4-BE49-F238E27FC236}">
                      <a16:creationId xmlns:a16="http://schemas.microsoft.com/office/drawing/2014/main" id="{F7EB5FDA-277E-6C61-63E3-47104BF64FA0}"/>
                    </a:ext>
                  </a:extLst>
                </p:cNvPr>
                <p:cNvSpPr/>
                <p:nvPr/>
              </p:nvSpPr>
              <p:spPr>
                <a:xfrm>
                  <a:off x="1823542" y="1617134"/>
                  <a:ext cx="504056" cy="504056"/>
                </a:xfrm>
                <a:custGeom>
                  <a:avLst/>
                  <a:gdLst/>
                  <a:ahLst/>
                  <a:cxnLst/>
                  <a:rect l="l" t="t" r="r" b="b"/>
                  <a:pathLst>
                    <a:path w="3888432" h="3921971">
                      <a:moveTo>
                        <a:pt x="3379043" y="3254688"/>
                      </a:moveTo>
                      <a:lnTo>
                        <a:pt x="3379043" y="3462328"/>
                      </a:lnTo>
                      <a:lnTo>
                        <a:pt x="3628183" y="3462328"/>
                      </a:lnTo>
                      <a:lnTo>
                        <a:pt x="3628183" y="3254688"/>
                      </a:lnTo>
                      <a:close/>
                      <a:moveTo>
                        <a:pt x="2945132" y="3254688"/>
                      </a:moveTo>
                      <a:lnTo>
                        <a:pt x="2945132" y="3462328"/>
                      </a:lnTo>
                      <a:lnTo>
                        <a:pt x="3194272" y="3462328"/>
                      </a:lnTo>
                      <a:lnTo>
                        <a:pt x="3194272" y="3254688"/>
                      </a:lnTo>
                      <a:close/>
                      <a:moveTo>
                        <a:pt x="2514947" y="3254688"/>
                      </a:moveTo>
                      <a:lnTo>
                        <a:pt x="2514947" y="3462328"/>
                      </a:lnTo>
                      <a:lnTo>
                        <a:pt x="2764087" y="3462328"/>
                      </a:lnTo>
                      <a:lnTo>
                        <a:pt x="2764087" y="3254688"/>
                      </a:lnTo>
                      <a:close/>
                      <a:moveTo>
                        <a:pt x="3379043" y="2864535"/>
                      </a:moveTo>
                      <a:lnTo>
                        <a:pt x="3379043" y="3072175"/>
                      </a:lnTo>
                      <a:lnTo>
                        <a:pt x="3628183" y="3072175"/>
                      </a:lnTo>
                      <a:lnTo>
                        <a:pt x="3628183" y="2864535"/>
                      </a:lnTo>
                      <a:close/>
                      <a:moveTo>
                        <a:pt x="2945132" y="2864535"/>
                      </a:moveTo>
                      <a:lnTo>
                        <a:pt x="2945132" y="3072175"/>
                      </a:lnTo>
                      <a:lnTo>
                        <a:pt x="3194272" y="3072175"/>
                      </a:lnTo>
                      <a:lnTo>
                        <a:pt x="3194272" y="2864535"/>
                      </a:lnTo>
                      <a:close/>
                      <a:moveTo>
                        <a:pt x="2514947" y="2864535"/>
                      </a:moveTo>
                      <a:lnTo>
                        <a:pt x="2514947" y="3072175"/>
                      </a:lnTo>
                      <a:lnTo>
                        <a:pt x="2764087" y="3072175"/>
                      </a:lnTo>
                      <a:lnTo>
                        <a:pt x="2764087" y="2864535"/>
                      </a:lnTo>
                      <a:close/>
                      <a:moveTo>
                        <a:pt x="1945832" y="2577619"/>
                      </a:moveTo>
                      <a:lnTo>
                        <a:pt x="1945832" y="2937659"/>
                      </a:lnTo>
                      <a:lnTo>
                        <a:pt x="2124754" y="2937659"/>
                      </a:lnTo>
                      <a:lnTo>
                        <a:pt x="2124754" y="2577619"/>
                      </a:lnTo>
                      <a:close/>
                      <a:moveTo>
                        <a:pt x="1531681" y="2577619"/>
                      </a:moveTo>
                      <a:lnTo>
                        <a:pt x="1531681" y="2937659"/>
                      </a:lnTo>
                      <a:lnTo>
                        <a:pt x="1710603" y="2937659"/>
                      </a:lnTo>
                      <a:lnTo>
                        <a:pt x="1710603" y="2577619"/>
                      </a:lnTo>
                      <a:close/>
                      <a:moveTo>
                        <a:pt x="1117528" y="2577619"/>
                      </a:moveTo>
                      <a:lnTo>
                        <a:pt x="1117528" y="2937659"/>
                      </a:lnTo>
                      <a:lnTo>
                        <a:pt x="1296450" y="2937659"/>
                      </a:lnTo>
                      <a:lnTo>
                        <a:pt x="1296450" y="2577619"/>
                      </a:lnTo>
                      <a:close/>
                      <a:moveTo>
                        <a:pt x="703375" y="2577619"/>
                      </a:moveTo>
                      <a:lnTo>
                        <a:pt x="703375" y="2937659"/>
                      </a:lnTo>
                      <a:lnTo>
                        <a:pt x="882297" y="2937659"/>
                      </a:lnTo>
                      <a:lnTo>
                        <a:pt x="882297" y="2577619"/>
                      </a:lnTo>
                      <a:close/>
                      <a:moveTo>
                        <a:pt x="289222" y="2577619"/>
                      </a:moveTo>
                      <a:lnTo>
                        <a:pt x="289222" y="2937659"/>
                      </a:lnTo>
                      <a:lnTo>
                        <a:pt x="468144" y="2937659"/>
                      </a:lnTo>
                      <a:lnTo>
                        <a:pt x="468144" y="2577619"/>
                      </a:lnTo>
                      <a:close/>
                      <a:moveTo>
                        <a:pt x="3379043" y="2474382"/>
                      </a:moveTo>
                      <a:lnTo>
                        <a:pt x="3379043" y="2682022"/>
                      </a:lnTo>
                      <a:lnTo>
                        <a:pt x="3628183" y="2682022"/>
                      </a:lnTo>
                      <a:lnTo>
                        <a:pt x="3628183" y="2474382"/>
                      </a:lnTo>
                      <a:close/>
                      <a:moveTo>
                        <a:pt x="2945132" y="2474382"/>
                      </a:moveTo>
                      <a:lnTo>
                        <a:pt x="2945132" y="2682022"/>
                      </a:lnTo>
                      <a:lnTo>
                        <a:pt x="3194272" y="2682022"/>
                      </a:lnTo>
                      <a:lnTo>
                        <a:pt x="3194272" y="2474382"/>
                      </a:lnTo>
                      <a:close/>
                      <a:moveTo>
                        <a:pt x="2514947" y="2474382"/>
                      </a:moveTo>
                      <a:lnTo>
                        <a:pt x="2514947" y="2682022"/>
                      </a:lnTo>
                      <a:lnTo>
                        <a:pt x="2764087" y="2682022"/>
                      </a:lnTo>
                      <a:lnTo>
                        <a:pt x="2764087" y="2474382"/>
                      </a:lnTo>
                      <a:close/>
                      <a:moveTo>
                        <a:pt x="3379043" y="2084229"/>
                      </a:moveTo>
                      <a:lnTo>
                        <a:pt x="3379043" y="2291869"/>
                      </a:lnTo>
                      <a:lnTo>
                        <a:pt x="3628183" y="2291869"/>
                      </a:lnTo>
                      <a:lnTo>
                        <a:pt x="3628183" y="2084229"/>
                      </a:lnTo>
                      <a:close/>
                      <a:moveTo>
                        <a:pt x="2945132" y="2084229"/>
                      </a:moveTo>
                      <a:lnTo>
                        <a:pt x="2945132" y="2291869"/>
                      </a:lnTo>
                      <a:lnTo>
                        <a:pt x="3194272" y="2291869"/>
                      </a:lnTo>
                      <a:lnTo>
                        <a:pt x="3194272" y="2084229"/>
                      </a:lnTo>
                      <a:close/>
                      <a:moveTo>
                        <a:pt x="2514947" y="2084229"/>
                      </a:moveTo>
                      <a:lnTo>
                        <a:pt x="2514947" y="2291869"/>
                      </a:lnTo>
                      <a:lnTo>
                        <a:pt x="2764087" y="2291869"/>
                      </a:lnTo>
                      <a:lnTo>
                        <a:pt x="2764087" y="2084229"/>
                      </a:lnTo>
                      <a:close/>
                      <a:moveTo>
                        <a:pt x="2124144" y="1714020"/>
                      </a:moveTo>
                      <a:lnTo>
                        <a:pt x="2124144" y="2164020"/>
                      </a:lnTo>
                      <a:lnTo>
                        <a:pt x="1296144" y="2164020"/>
                      </a:lnTo>
                      <a:close/>
                      <a:moveTo>
                        <a:pt x="197090" y="609603"/>
                      </a:moveTo>
                      <a:lnTo>
                        <a:pt x="525322" y="609603"/>
                      </a:lnTo>
                      <a:lnTo>
                        <a:pt x="584058" y="2101023"/>
                      </a:lnTo>
                      <a:lnTo>
                        <a:pt x="1296144" y="1714020"/>
                      </a:lnTo>
                      <a:lnTo>
                        <a:pt x="1296144" y="2164020"/>
                      </a:lnTo>
                      <a:lnTo>
                        <a:pt x="586539" y="2164020"/>
                      </a:lnTo>
                      <a:lnTo>
                        <a:pt x="590547" y="2265787"/>
                      </a:lnTo>
                      <a:lnTo>
                        <a:pt x="2232248" y="2265787"/>
                      </a:lnTo>
                      <a:lnTo>
                        <a:pt x="2232248" y="1954513"/>
                      </a:lnTo>
                      <a:lnTo>
                        <a:pt x="2232248" y="1054513"/>
                      </a:lnTo>
                      <a:lnTo>
                        <a:pt x="3888248" y="1954513"/>
                      </a:lnTo>
                      <a:lnTo>
                        <a:pt x="3888432" y="1954513"/>
                      </a:lnTo>
                      <a:lnTo>
                        <a:pt x="3888432" y="3921971"/>
                      </a:lnTo>
                      <a:lnTo>
                        <a:pt x="2304256" y="3921971"/>
                      </a:lnTo>
                      <a:lnTo>
                        <a:pt x="2232248" y="3921971"/>
                      </a:lnTo>
                      <a:lnTo>
                        <a:pt x="772857" y="3921971"/>
                      </a:lnTo>
                      <a:lnTo>
                        <a:pt x="772857" y="3290059"/>
                      </a:lnTo>
                      <a:lnTo>
                        <a:pt x="361206" y="3290059"/>
                      </a:lnTo>
                      <a:lnTo>
                        <a:pt x="361206" y="3921971"/>
                      </a:lnTo>
                      <a:lnTo>
                        <a:pt x="0" y="3921971"/>
                      </a:lnTo>
                      <a:lnTo>
                        <a:pt x="0" y="2265787"/>
                      </a:lnTo>
                      <a:lnTo>
                        <a:pt x="131865" y="2265787"/>
                      </a:lnTo>
                      <a:close/>
                      <a:moveTo>
                        <a:pt x="929888" y="0"/>
                      </a:moveTo>
                      <a:cubicBezTo>
                        <a:pt x="1019595" y="0"/>
                        <a:pt x="1124659" y="30463"/>
                        <a:pt x="1166726" y="102575"/>
                      </a:cubicBezTo>
                      <a:cubicBezTo>
                        <a:pt x="1212070" y="48192"/>
                        <a:pt x="1255094" y="19511"/>
                        <a:pt x="1304210" y="14210"/>
                      </a:cubicBezTo>
                      <a:cubicBezTo>
                        <a:pt x="1353326" y="8909"/>
                        <a:pt x="1418945" y="35057"/>
                        <a:pt x="1461423" y="70767"/>
                      </a:cubicBezTo>
                      <a:cubicBezTo>
                        <a:pt x="1500648" y="39845"/>
                        <a:pt x="1550404" y="23049"/>
                        <a:pt x="1604082" y="23049"/>
                      </a:cubicBezTo>
                      <a:cubicBezTo>
                        <a:pt x="1692530" y="23049"/>
                        <a:pt x="1770327" y="68651"/>
                        <a:pt x="1814928" y="137833"/>
                      </a:cubicBezTo>
                      <a:cubicBezTo>
                        <a:pt x="1859765" y="69447"/>
                        <a:pt x="1937139" y="24416"/>
                        <a:pt x="2025031" y="24416"/>
                      </a:cubicBezTo>
                      <a:cubicBezTo>
                        <a:pt x="2135143" y="24416"/>
                        <a:pt x="2228747" y="95092"/>
                        <a:pt x="2261925" y="193913"/>
                      </a:cubicBezTo>
                      <a:cubicBezTo>
                        <a:pt x="2262329" y="193791"/>
                        <a:pt x="2262735" y="193790"/>
                        <a:pt x="2263140" y="193790"/>
                      </a:cubicBezTo>
                      <a:cubicBezTo>
                        <a:pt x="2402209" y="193790"/>
                        <a:pt x="2514947" y="306528"/>
                        <a:pt x="2514947" y="445597"/>
                      </a:cubicBezTo>
                      <a:cubicBezTo>
                        <a:pt x="2514947" y="584666"/>
                        <a:pt x="2402209" y="697404"/>
                        <a:pt x="2263140" y="697404"/>
                      </a:cubicBezTo>
                      <a:cubicBezTo>
                        <a:pt x="2176391" y="697404"/>
                        <a:pt x="2099888" y="653537"/>
                        <a:pt x="2054640" y="586750"/>
                      </a:cubicBezTo>
                      <a:cubicBezTo>
                        <a:pt x="2010395" y="653762"/>
                        <a:pt x="1934062" y="697404"/>
                        <a:pt x="1847535" y="697404"/>
                      </a:cubicBezTo>
                      <a:cubicBezTo>
                        <a:pt x="1789311" y="697404"/>
                        <a:pt x="1735702" y="677642"/>
                        <a:pt x="1693695" y="643630"/>
                      </a:cubicBezTo>
                      <a:cubicBezTo>
                        <a:pt x="1651689" y="677642"/>
                        <a:pt x="1598080" y="697404"/>
                        <a:pt x="1539855" y="697404"/>
                      </a:cubicBezTo>
                      <a:cubicBezTo>
                        <a:pt x="1441551" y="697404"/>
                        <a:pt x="1356403" y="641072"/>
                        <a:pt x="1315888" y="558445"/>
                      </a:cubicBezTo>
                      <a:cubicBezTo>
                        <a:pt x="1272229" y="598661"/>
                        <a:pt x="1206400" y="634839"/>
                        <a:pt x="1149712" y="622576"/>
                      </a:cubicBezTo>
                      <a:cubicBezTo>
                        <a:pt x="1096483" y="611061"/>
                        <a:pt x="1025744" y="572014"/>
                        <a:pt x="984978" y="498638"/>
                      </a:cubicBezTo>
                      <a:cubicBezTo>
                        <a:pt x="959504" y="574665"/>
                        <a:pt x="887516" y="629050"/>
                        <a:pt x="802824" y="629050"/>
                      </a:cubicBezTo>
                      <a:cubicBezTo>
                        <a:pt x="724492" y="629050"/>
                        <a:pt x="657026" y="582526"/>
                        <a:pt x="627413" y="515210"/>
                      </a:cubicBezTo>
                      <a:cubicBezTo>
                        <a:pt x="584988" y="553591"/>
                        <a:pt x="527392" y="574026"/>
                        <a:pt x="479717" y="567162"/>
                      </a:cubicBezTo>
                      <a:cubicBezTo>
                        <a:pt x="439788" y="561414"/>
                        <a:pt x="406466" y="547383"/>
                        <a:pt x="379767" y="527160"/>
                      </a:cubicBezTo>
                      <a:cubicBezTo>
                        <a:pt x="310874" y="498171"/>
                        <a:pt x="262300" y="430445"/>
                        <a:pt x="261518" y="351249"/>
                      </a:cubicBezTo>
                      <a:cubicBezTo>
                        <a:pt x="261425" y="351089"/>
                        <a:pt x="261381" y="350918"/>
                        <a:pt x="261338" y="350746"/>
                      </a:cubicBezTo>
                      <a:cubicBezTo>
                        <a:pt x="228153" y="316942"/>
                        <a:pt x="208360" y="270473"/>
                        <a:pt x="208360" y="219381"/>
                      </a:cubicBezTo>
                      <a:cubicBezTo>
                        <a:pt x="208360" y="112466"/>
                        <a:pt x="295031" y="25795"/>
                        <a:pt x="401946" y="25795"/>
                      </a:cubicBezTo>
                      <a:cubicBezTo>
                        <a:pt x="425158" y="25795"/>
                        <a:pt x="447416" y="29880"/>
                        <a:pt x="467791" y="38056"/>
                      </a:cubicBezTo>
                      <a:cubicBezTo>
                        <a:pt x="585794" y="17893"/>
                        <a:pt x="696162" y="87852"/>
                        <a:pt x="737322" y="124235"/>
                      </a:cubicBezTo>
                      <a:cubicBezTo>
                        <a:pt x="782627" y="68126"/>
                        <a:pt x="852143" y="0"/>
                        <a:pt x="929888"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40" name="Rectangle 24">
                  <a:extLst>
                    <a:ext uri="{FF2B5EF4-FFF2-40B4-BE49-F238E27FC236}">
                      <a16:creationId xmlns:a16="http://schemas.microsoft.com/office/drawing/2014/main" id="{4DA39614-8290-D56F-86A1-F25CA9B347F3}"/>
                    </a:ext>
                  </a:extLst>
                </p:cNvPr>
                <p:cNvSpPr>
                  <a:spLocks noChangeAspect="1"/>
                </p:cNvSpPr>
                <p:nvPr/>
              </p:nvSpPr>
              <p:spPr>
                <a:xfrm rot="20700000">
                  <a:off x="2300573" y="1797574"/>
                  <a:ext cx="456968" cy="360000"/>
                </a:xfrm>
                <a:custGeom>
                  <a:avLst/>
                  <a:gdLst/>
                  <a:ahLst/>
                  <a:cxnLst/>
                  <a:rect l="l" t="t" r="r" b="b"/>
                  <a:pathLst>
                    <a:path w="3805825" h="2998234">
                      <a:moveTo>
                        <a:pt x="571963" y="2092124"/>
                      </a:moveTo>
                      <a:lnTo>
                        <a:pt x="465390" y="2092124"/>
                      </a:lnTo>
                      <a:lnTo>
                        <a:pt x="571963" y="2198697"/>
                      </a:lnTo>
                      <a:close/>
                      <a:moveTo>
                        <a:pt x="571962" y="1939097"/>
                      </a:moveTo>
                      <a:lnTo>
                        <a:pt x="465390" y="2045669"/>
                      </a:lnTo>
                      <a:lnTo>
                        <a:pt x="571962" y="2045669"/>
                      </a:lnTo>
                      <a:close/>
                      <a:moveTo>
                        <a:pt x="724990" y="2092124"/>
                      </a:moveTo>
                      <a:lnTo>
                        <a:pt x="618417" y="2092124"/>
                      </a:lnTo>
                      <a:lnTo>
                        <a:pt x="618418" y="2198697"/>
                      </a:lnTo>
                      <a:close/>
                      <a:moveTo>
                        <a:pt x="618418" y="1939104"/>
                      </a:moveTo>
                      <a:lnTo>
                        <a:pt x="618417" y="2045669"/>
                      </a:lnTo>
                      <a:lnTo>
                        <a:pt x="724982" y="2045669"/>
                      </a:lnTo>
                      <a:close/>
                      <a:moveTo>
                        <a:pt x="760612" y="1901643"/>
                      </a:moveTo>
                      <a:lnTo>
                        <a:pt x="654047" y="1901643"/>
                      </a:lnTo>
                      <a:lnTo>
                        <a:pt x="760612" y="2008208"/>
                      </a:lnTo>
                      <a:close/>
                      <a:moveTo>
                        <a:pt x="760612" y="1748616"/>
                      </a:moveTo>
                      <a:lnTo>
                        <a:pt x="654040" y="1855188"/>
                      </a:lnTo>
                      <a:lnTo>
                        <a:pt x="760612" y="1855188"/>
                      </a:lnTo>
                      <a:close/>
                      <a:moveTo>
                        <a:pt x="913640" y="1901643"/>
                      </a:moveTo>
                      <a:lnTo>
                        <a:pt x="807067" y="1901643"/>
                      </a:lnTo>
                      <a:lnTo>
                        <a:pt x="807067" y="2008216"/>
                      </a:lnTo>
                      <a:close/>
                      <a:moveTo>
                        <a:pt x="807067" y="1748615"/>
                      </a:moveTo>
                      <a:lnTo>
                        <a:pt x="807067" y="1855188"/>
                      </a:lnTo>
                      <a:lnTo>
                        <a:pt x="913640" y="1855188"/>
                      </a:lnTo>
                      <a:close/>
                      <a:moveTo>
                        <a:pt x="953368" y="1708887"/>
                      </a:moveTo>
                      <a:lnTo>
                        <a:pt x="846796" y="1708887"/>
                      </a:lnTo>
                      <a:lnTo>
                        <a:pt x="953368" y="1815459"/>
                      </a:lnTo>
                      <a:close/>
                      <a:moveTo>
                        <a:pt x="953368" y="1555860"/>
                      </a:moveTo>
                      <a:lnTo>
                        <a:pt x="846796" y="1662432"/>
                      </a:lnTo>
                      <a:lnTo>
                        <a:pt x="953368" y="1662432"/>
                      </a:lnTo>
                      <a:close/>
                      <a:moveTo>
                        <a:pt x="1106396" y="1708887"/>
                      </a:moveTo>
                      <a:lnTo>
                        <a:pt x="999823" y="1708887"/>
                      </a:lnTo>
                      <a:lnTo>
                        <a:pt x="999823" y="1815460"/>
                      </a:lnTo>
                      <a:close/>
                      <a:moveTo>
                        <a:pt x="999823" y="1555860"/>
                      </a:moveTo>
                      <a:lnTo>
                        <a:pt x="999823" y="1662432"/>
                      </a:lnTo>
                      <a:lnTo>
                        <a:pt x="1106396" y="1662432"/>
                      </a:lnTo>
                      <a:close/>
                      <a:moveTo>
                        <a:pt x="1144754" y="1514764"/>
                      </a:moveTo>
                      <a:lnTo>
                        <a:pt x="1038182" y="1514764"/>
                      </a:lnTo>
                      <a:lnTo>
                        <a:pt x="1144754" y="1621337"/>
                      </a:lnTo>
                      <a:close/>
                      <a:moveTo>
                        <a:pt x="1144754" y="1361737"/>
                      </a:moveTo>
                      <a:lnTo>
                        <a:pt x="1038182" y="1468309"/>
                      </a:lnTo>
                      <a:lnTo>
                        <a:pt x="1144754" y="1468309"/>
                      </a:lnTo>
                      <a:close/>
                      <a:moveTo>
                        <a:pt x="1297782" y="1514764"/>
                      </a:moveTo>
                      <a:lnTo>
                        <a:pt x="1191209" y="1514764"/>
                      </a:lnTo>
                      <a:lnTo>
                        <a:pt x="1191209" y="1621337"/>
                      </a:lnTo>
                      <a:close/>
                      <a:moveTo>
                        <a:pt x="1191209" y="1361737"/>
                      </a:moveTo>
                      <a:lnTo>
                        <a:pt x="1191209" y="1468309"/>
                      </a:lnTo>
                      <a:lnTo>
                        <a:pt x="1297782" y="1468309"/>
                      </a:lnTo>
                      <a:close/>
                      <a:moveTo>
                        <a:pt x="1335838" y="1323681"/>
                      </a:moveTo>
                      <a:lnTo>
                        <a:pt x="1229266" y="1323681"/>
                      </a:lnTo>
                      <a:lnTo>
                        <a:pt x="1335838" y="1430253"/>
                      </a:lnTo>
                      <a:close/>
                      <a:moveTo>
                        <a:pt x="1335838" y="1170654"/>
                      </a:moveTo>
                      <a:lnTo>
                        <a:pt x="1229266" y="1277226"/>
                      </a:lnTo>
                      <a:lnTo>
                        <a:pt x="1335838" y="1277226"/>
                      </a:lnTo>
                      <a:close/>
                      <a:moveTo>
                        <a:pt x="1488865" y="1323681"/>
                      </a:moveTo>
                      <a:lnTo>
                        <a:pt x="1382293" y="1323681"/>
                      </a:lnTo>
                      <a:lnTo>
                        <a:pt x="1382293" y="1430253"/>
                      </a:lnTo>
                      <a:close/>
                      <a:moveTo>
                        <a:pt x="1382293" y="1170653"/>
                      </a:moveTo>
                      <a:lnTo>
                        <a:pt x="1382293" y="1277226"/>
                      </a:lnTo>
                      <a:lnTo>
                        <a:pt x="1488865" y="1277226"/>
                      </a:lnTo>
                      <a:close/>
                      <a:moveTo>
                        <a:pt x="2914702" y="2523007"/>
                      </a:moveTo>
                      <a:cubicBezTo>
                        <a:pt x="2900642" y="2508947"/>
                        <a:pt x="2877845" y="2508947"/>
                        <a:pt x="2863784" y="2523007"/>
                      </a:cubicBezTo>
                      <a:cubicBezTo>
                        <a:pt x="2849724" y="2537067"/>
                        <a:pt x="2849724" y="2559864"/>
                        <a:pt x="2863784" y="2573924"/>
                      </a:cubicBezTo>
                      <a:cubicBezTo>
                        <a:pt x="2877845" y="2587985"/>
                        <a:pt x="2900642" y="2587985"/>
                        <a:pt x="2914702" y="2573924"/>
                      </a:cubicBezTo>
                      <a:cubicBezTo>
                        <a:pt x="2928762" y="2559864"/>
                        <a:pt x="2928762" y="2537067"/>
                        <a:pt x="2914702" y="2523007"/>
                      </a:cubicBezTo>
                      <a:close/>
                      <a:moveTo>
                        <a:pt x="1526922" y="1132597"/>
                      </a:moveTo>
                      <a:lnTo>
                        <a:pt x="1420350" y="1132596"/>
                      </a:lnTo>
                      <a:lnTo>
                        <a:pt x="1526922" y="1239169"/>
                      </a:lnTo>
                      <a:close/>
                      <a:moveTo>
                        <a:pt x="1526922" y="979569"/>
                      </a:moveTo>
                      <a:lnTo>
                        <a:pt x="1420350" y="1086141"/>
                      </a:lnTo>
                      <a:lnTo>
                        <a:pt x="1526922" y="1086142"/>
                      </a:lnTo>
                      <a:close/>
                      <a:moveTo>
                        <a:pt x="1679950" y="1132597"/>
                      </a:moveTo>
                      <a:lnTo>
                        <a:pt x="1573377" y="1132597"/>
                      </a:lnTo>
                      <a:lnTo>
                        <a:pt x="1573377" y="1239169"/>
                      </a:lnTo>
                      <a:close/>
                      <a:moveTo>
                        <a:pt x="1573377" y="979569"/>
                      </a:moveTo>
                      <a:lnTo>
                        <a:pt x="1573377" y="1086142"/>
                      </a:lnTo>
                      <a:lnTo>
                        <a:pt x="1679950" y="1086142"/>
                      </a:lnTo>
                      <a:close/>
                      <a:moveTo>
                        <a:pt x="1718007" y="941512"/>
                      </a:moveTo>
                      <a:lnTo>
                        <a:pt x="1611434" y="941512"/>
                      </a:lnTo>
                      <a:lnTo>
                        <a:pt x="1718007" y="1048085"/>
                      </a:lnTo>
                      <a:close/>
                      <a:moveTo>
                        <a:pt x="1718006" y="788485"/>
                      </a:moveTo>
                      <a:lnTo>
                        <a:pt x="1611434" y="895057"/>
                      </a:lnTo>
                      <a:lnTo>
                        <a:pt x="1718006" y="895057"/>
                      </a:lnTo>
                      <a:close/>
                      <a:moveTo>
                        <a:pt x="1871034" y="941512"/>
                      </a:moveTo>
                      <a:lnTo>
                        <a:pt x="1764461" y="941512"/>
                      </a:lnTo>
                      <a:lnTo>
                        <a:pt x="1764462" y="1048085"/>
                      </a:lnTo>
                      <a:close/>
                      <a:moveTo>
                        <a:pt x="1764461" y="788485"/>
                      </a:moveTo>
                      <a:lnTo>
                        <a:pt x="1764462" y="895057"/>
                      </a:lnTo>
                      <a:lnTo>
                        <a:pt x="1871034" y="895057"/>
                      </a:lnTo>
                      <a:close/>
                      <a:moveTo>
                        <a:pt x="3382381" y="1946466"/>
                      </a:moveTo>
                      <a:lnTo>
                        <a:pt x="2893361" y="2435486"/>
                      </a:lnTo>
                      <a:lnTo>
                        <a:pt x="2933988" y="2428503"/>
                      </a:lnTo>
                      <a:lnTo>
                        <a:pt x="3009207" y="2503722"/>
                      </a:lnTo>
                      <a:lnTo>
                        <a:pt x="3003173" y="2538827"/>
                      </a:lnTo>
                      <a:lnTo>
                        <a:pt x="3488958" y="2053042"/>
                      </a:lnTo>
                      <a:lnTo>
                        <a:pt x="3388629" y="1952714"/>
                      </a:lnTo>
                      <a:close/>
                      <a:moveTo>
                        <a:pt x="2405874" y="794872"/>
                      </a:moveTo>
                      <a:lnTo>
                        <a:pt x="2299301" y="794872"/>
                      </a:lnTo>
                      <a:lnTo>
                        <a:pt x="2405874" y="901444"/>
                      </a:lnTo>
                      <a:close/>
                      <a:moveTo>
                        <a:pt x="2789111" y="1176277"/>
                      </a:moveTo>
                      <a:lnTo>
                        <a:pt x="2682538" y="1176278"/>
                      </a:lnTo>
                      <a:lnTo>
                        <a:pt x="2789111" y="1282850"/>
                      </a:lnTo>
                      <a:close/>
                      <a:moveTo>
                        <a:pt x="2596355" y="983521"/>
                      </a:moveTo>
                      <a:lnTo>
                        <a:pt x="2489782" y="983522"/>
                      </a:lnTo>
                      <a:lnTo>
                        <a:pt x="2596355" y="1090094"/>
                      </a:lnTo>
                      <a:close/>
                      <a:moveTo>
                        <a:pt x="3174317" y="1558747"/>
                      </a:moveTo>
                      <a:lnTo>
                        <a:pt x="3067745" y="1558747"/>
                      </a:lnTo>
                      <a:lnTo>
                        <a:pt x="3174317" y="1665320"/>
                      </a:lnTo>
                      <a:close/>
                      <a:moveTo>
                        <a:pt x="2983234" y="1367664"/>
                      </a:moveTo>
                      <a:lnTo>
                        <a:pt x="2876661" y="1367664"/>
                      </a:lnTo>
                      <a:lnTo>
                        <a:pt x="2983234" y="1474236"/>
                      </a:lnTo>
                      <a:close/>
                      <a:moveTo>
                        <a:pt x="3556486" y="1940915"/>
                      </a:moveTo>
                      <a:lnTo>
                        <a:pt x="3449914" y="1940915"/>
                      </a:lnTo>
                      <a:lnTo>
                        <a:pt x="3556487" y="2047488"/>
                      </a:lnTo>
                      <a:close/>
                      <a:moveTo>
                        <a:pt x="3365402" y="1749831"/>
                      </a:moveTo>
                      <a:lnTo>
                        <a:pt x="3258830" y="1749831"/>
                      </a:lnTo>
                      <a:lnTo>
                        <a:pt x="3365402" y="1856404"/>
                      </a:lnTo>
                      <a:close/>
                      <a:moveTo>
                        <a:pt x="3761426" y="2144804"/>
                      </a:moveTo>
                      <a:lnTo>
                        <a:pt x="3654853" y="2144804"/>
                      </a:lnTo>
                      <a:lnTo>
                        <a:pt x="3761426" y="2251377"/>
                      </a:lnTo>
                      <a:close/>
                      <a:moveTo>
                        <a:pt x="2405874" y="657532"/>
                      </a:moveTo>
                      <a:lnTo>
                        <a:pt x="2314989" y="748417"/>
                      </a:lnTo>
                      <a:lnTo>
                        <a:pt x="2405874" y="748417"/>
                      </a:lnTo>
                      <a:close/>
                      <a:moveTo>
                        <a:pt x="2558894" y="794872"/>
                      </a:moveTo>
                      <a:lnTo>
                        <a:pt x="2452329" y="794872"/>
                      </a:lnTo>
                      <a:lnTo>
                        <a:pt x="2452329" y="901437"/>
                      </a:lnTo>
                      <a:close/>
                      <a:moveTo>
                        <a:pt x="2596355" y="830501"/>
                      </a:moveTo>
                      <a:lnTo>
                        <a:pt x="2489790" y="937067"/>
                      </a:lnTo>
                      <a:lnTo>
                        <a:pt x="2596355" y="937067"/>
                      </a:lnTo>
                      <a:close/>
                      <a:moveTo>
                        <a:pt x="2942138" y="1176278"/>
                      </a:moveTo>
                      <a:lnTo>
                        <a:pt x="2835566" y="1176277"/>
                      </a:lnTo>
                      <a:lnTo>
                        <a:pt x="2835566" y="1282850"/>
                      </a:lnTo>
                      <a:close/>
                      <a:moveTo>
                        <a:pt x="2789111" y="1023250"/>
                      </a:moveTo>
                      <a:lnTo>
                        <a:pt x="2682538" y="1129823"/>
                      </a:lnTo>
                      <a:lnTo>
                        <a:pt x="2789111" y="1129823"/>
                      </a:lnTo>
                      <a:close/>
                      <a:moveTo>
                        <a:pt x="2749382" y="983521"/>
                      </a:moveTo>
                      <a:lnTo>
                        <a:pt x="2642810" y="983522"/>
                      </a:lnTo>
                      <a:lnTo>
                        <a:pt x="2642810" y="1090094"/>
                      </a:lnTo>
                      <a:close/>
                      <a:moveTo>
                        <a:pt x="3327345" y="1558747"/>
                      </a:moveTo>
                      <a:lnTo>
                        <a:pt x="3220772" y="1558747"/>
                      </a:lnTo>
                      <a:lnTo>
                        <a:pt x="3220772" y="1665320"/>
                      </a:lnTo>
                      <a:close/>
                      <a:moveTo>
                        <a:pt x="3174317" y="1405720"/>
                      </a:moveTo>
                      <a:lnTo>
                        <a:pt x="3067745" y="1512292"/>
                      </a:lnTo>
                      <a:lnTo>
                        <a:pt x="3174317" y="1512292"/>
                      </a:lnTo>
                      <a:close/>
                      <a:moveTo>
                        <a:pt x="3136261" y="1367664"/>
                      </a:moveTo>
                      <a:lnTo>
                        <a:pt x="3029688" y="1367664"/>
                      </a:lnTo>
                      <a:lnTo>
                        <a:pt x="3029689" y="1474236"/>
                      </a:lnTo>
                      <a:close/>
                      <a:moveTo>
                        <a:pt x="2983234" y="1214636"/>
                      </a:moveTo>
                      <a:lnTo>
                        <a:pt x="2876661" y="1321209"/>
                      </a:lnTo>
                      <a:lnTo>
                        <a:pt x="2983234" y="1321209"/>
                      </a:lnTo>
                      <a:close/>
                      <a:moveTo>
                        <a:pt x="3709514" y="1940915"/>
                      </a:moveTo>
                      <a:lnTo>
                        <a:pt x="3602941" y="1940915"/>
                      </a:lnTo>
                      <a:lnTo>
                        <a:pt x="3602942" y="2047488"/>
                      </a:lnTo>
                      <a:close/>
                      <a:moveTo>
                        <a:pt x="3556487" y="1787888"/>
                      </a:moveTo>
                      <a:lnTo>
                        <a:pt x="3449914" y="1894460"/>
                      </a:lnTo>
                      <a:lnTo>
                        <a:pt x="3556486" y="1894460"/>
                      </a:lnTo>
                      <a:close/>
                      <a:moveTo>
                        <a:pt x="3518430" y="1749831"/>
                      </a:moveTo>
                      <a:lnTo>
                        <a:pt x="3411857" y="1749831"/>
                      </a:lnTo>
                      <a:lnTo>
                        <a:pt x="3411857" y="1856403"/>
                      </a:lnTo>
                      <a:close/>
                      <a:moveTo>
                        <a:pt x="3365402" y="1596803"/>
                      </a:moveTo>
                      <a:lnTo>
                        <a:pt x="3258830" y="1703376"/>
                      </a:lnTo>
                      <a:lnTo>
                        <a:pt x="3365402" y="1703376"/>
                      </a:lnTo>
                      <a:close/>
                      <a:moveTo>
                        <a:pt x="3761426" y="1991777"/>
                      </a:moveTo>
                      <a:lnTo>
                        <a:pt x="3654853" y="2098349"/>
                      </a:lnTo>
                      <a:lnTo>
                        <a:pt x="3761426" y="2098349"/>
                      </a:lnTo>
                      <a:close/>
                      <a:moveTo>
                        <a:pt x="2452329" y="641845"/>
                      </a:moveTo>
                      <a:lnTo>
                        <a:pt x="2452329" y="748417"/>
                      </a:lnTo>
                      <a:lnTo>
                        <a:pt x="2558901" y="748417"/>
                      </a:lnTo>
                      <a:close/>
                      <a:moveTo>
                        <a:pt x="2835566" y="1023250"/>
                      </a:moveTo>
                      <a:lnTo>
                        <a:pt x="2835566" y="1129822"/>
                      </a:lnTo>
                      <a:lnTo>
                        <a:pt x="2942138" y="1129822"/>
                      </a:lnTo>
                      <a:close/>
                      <a:moveTo>
                        <a:pt x="2642810" y="830494"/>
                      </a:moveTo>
                      <a:lnTo>
                        <a:pt x="2642810" y="937066"/>
                      </a:lnTo>
                      <a:lnTo>
                        <a:pt x="2749382" y="937066"/>
                      </a:lnTo>
                      <a:close/>
                      <a:moveTo>
                        <a:pt x="3220772" y="1405720"/>
                      </a:moveTo>
                      <a:lnTo>
                        <a:pt x="3220772" y="1512292"/>
                      </a:lnTo>
                      <a:lnTo>
                        <a:pt x="3327344" y="1512292"/>
                      </a:lnTo>
                      <a:close/>
                      <a:moveTo>
                        <a:pt x="3029688" y="1214636"/>
                      </a:moveTo>
                      <a:lnTo>
                        <a:pt x="3029688" y="1321209"/>
                      </a:lnTo>
                      <a:lnTo>
                        <a:pt x="3136261" y="1321209"/>
                      </a:lnTo>
                      <a:close/>
                      <a:moveTo>
                        <a:pt x="3602941" y="1787888"/>
                      </a:moveTo>
                      <a:lnTo>
                        <a:pt x="3602941" y="1894460"/>
                      </a:lnTo>
                      <a:lnTo>
                        <a:pt x="3709514" y="1894460"/>
                      </a:lnTo>
                      <a:close/>
                      <a:moveTo>
                        <a:pt x="3411857" y="1596803"/>
                      </a:moveTo>
                      <a:lnTo>
                        <a:pt x="3411857" y="1703376"/>
                      </a:lnTo>
                      <a:lnTo>
                        <a:pt x="3518429" y="1703376"/>
                      </a:lnTo>
                      <a:close/>
                      <a:moveTo>
                        <a:pt x="2353083" y="150965"/>
                      </a:moveTo>
                      <a:lnTo>
                        <a:pt x="2025288" y="132265"/>
                      </a:lnTo>
                      <a:lnTo>
                        <a:pt x="2071608" y="178585"/>
                      </a:lnTo>
                      <a:lnTo>
                        <a:pt x="2093619" y="156574"/>
                      </a:lnTo>
                      <a:lnTo>
                        <a:pt x="2220546" y="283501"/>
                      </a:lnTo>
                      <a:close/>
                      <a:moveTo>
                        <a:pt x="2523312" y="286240"/>
                      </a:moveTo>
                      <a:lnTo>
                        <a:pt x="2373298" y="436253"/>
                      </a:lnTo>
                      <a:lnTo>
                        <a:pt x="2500225" y="563180"/>
                      </a:lnTo>
                      <a:lnTo>
                        <a:pt x="2473487" y="589919"/>
                      </a:lnTo>
                      <a:lnTo>
                        <a:pt x="2618667" y="735099"/>
                      </a:lnTo>
                      <a:lnTo>
                        <a:pt x="2619582" y="734183"/>
                      </a:lnTo>
                      <a:lnTo>
                        <a:pt x="2812338" y="926939"/>
                      </a:lnTo>
                      <a:lnTo>
                        <a:pt x="2845693" y="960294"/>
                      </a:lnTo>
                      <a:lnTo>
                        <a:pt x="3005093" y="1119693"/>
                      </a:lnTo>
                      <a:lnTo>
                        <a:pt x="3006461" y="1118325"/>
                      </a:lnTo>
                      <a:lnTo>
                        <a:pt x="3197545" y="1309409"/>
                      </a:lnTo>
                      <a:lnTo>
                        <a:pt x="3232572" y="1344436"/>
                      </a:lnTo>
                      <a:lnTo>
                        <a:pt x="3246403" y="1358267"/>
                      </a:lnTo>
                      <a:close/>
                      <a:moveTo>
                        <a:pt x="2523816" y="30335"/>
                      </a:moveTo>
                      <a:lnTo>
                        <a:pt x="2626629" y="133149"/>
                      </a:lnTo>
                      <a:lnTo>
                        <a:pt x="2552082" y="207696"/>
                      </a:lnTo>
                      <a:lnTo>
                        <a:pt x="2576968" y="232583"/>
                      </a:lnTo>
                      <a:lnTo>
                        <a:pt x="2575182" y="234369"/>
                      </a:lnTo>
                      <a:lnTo>
                        <a:pt x="3513251" y="1625113"/>
                      </a:lnTo>
                      <a:lnTo>
                        <a:pt x="3579714" y="1691577"/>
                      </a:lnTo>
                      <a:lnTo>
                        <a:pt x="3614741" y="1726603"/>
                      </a:lnTo>
                      <a:lnTo>
                        <a:pt x="3784128" y="1895991"/>
                      </a:lnTo>
                      <a:lnTo>
                        <a:pt x="3784653" y="1895466"/>
                      </a:lnTo>
                      <a:lnTo>
                        <a:pt x="3802957" y="1913770"/>
                      </a:lnTo>
                      <a:lnTo>
                        <a:pt x="3802957" y="1914820"/>
                      </a:lnTo>
                      <a:lnTo>
                        <a:pt x="3805825" y="1917687"/>
                      </a:lnTo>
                      <a:lnTo>
                        <a:pt x="3802957" y="1920555"/>
                      </a:lnTo>
                      <a:lnTo>
                        <a:pt x="3802957" y="2329384"/>
                      </a:lnTo>
                      <a:lnTo>
                        <a:pt x="3784653" y="2347688"/>
                      </a:lnTo>
                      <a:lnTo>
                        <a:pt x="3580239" y="2143274"/>
                      </a:lnTo>
                      <a:lnTo>
                        <a:pt x="3579714" y="2143798"/>
                      </a:lnTo>
                      <a:lnTo>
                        <a:pt x="3514414" y="2078498"/>
                      </a:lnTo>
                      <a:lnTo>
                        <a:pt x="2992605" y="2600306"/>
                      </a:lnTo>
                      <a:lnTo>
                        <a:pt x="2990741" y="2611151"/>
                      </a:lnTo>
                      <a:lnTo>
                        <a:pt x="2771416" y="2767764"/>
                      </a:lnTo>
                      <a:lnTo>
                        <a:pt x="2746140" y="2742487"/>
                      </a:lnTo>
                      <a:lnTo>
                        <a:pt x="2670170" y="2818456"/>
                      </a:lnTo>
                      <a:lnTo>
                        <a:pt x="2651401" y="2799687"/>
                      </a:lnTo>
                      <a:cubicBezTo>
                        <a:pt x="2625528" y="2785735"/>
                        <a:pt x="2592950" y="2788926"/>
                        <a:pt x="2569612" y="2809139"/>
                      </a:cubicBezTo>
                      <a:cubicBezTo>
                        <a:pt x="2540180" y="2834630"/>
                        <a:pt x="2535445" y="2878528"/>
                        <a:pt x="2558763" y="2909709"/>
                      </a:cubicBezTo>
                      <a:cubicBezTo>
                        <a:pt x="2580225" y="2939886"/>
                        <a:pt x="2602221" y="2944074"/>
                        <a:pt x="2698387" y="2956528"/>
                      </a:cubicBezTo>
                      <a:cubicBezTo>
                        <a:pt x="2612716" y="3019512"/>
                        <a:pt x="2549084" y="3004923"/>
                        <a:pt x="2499317" y="2954166"/>
                      </a:cubicBezTo>
                      <a:cubicBezTo>
                        <a:pt x="2449549" y="2903408"/>
                        <a:pt x="2462151" y="2804007"/>
                        <a:pt x="2521014" y="2753027"/>
                      </a:cubicBezTo>
                      <a:cubicBezTo>
                        <a:pt x="2561003" y="2718393"/>
                        <a:pt x="2614554" y="2708748"/>
                        <a:pt x="2661444" y="2725347"/>
                      </a:cubicBezTo>
                      <a:lnTo>
                        <a:pt x="2695222" y="2691569"/>
                      </a:lnTo>
                      <a:lnTo>
                        <a:pt x="2669947" y="2666294"/>
                      </a:lnTo>
                      <a:lnTo>
                        <a:pt x="2810390" y="2469612"/>
                      </a:lnTo>
                      <a:lnTo>
                        <a:pt x="2809356" y="2468579"/>
                      </a:lnTo>
                      <a:lnTo>
                        <a:pt x="2815551" y="2462385"/>
                      </a:lnTo>
                      <a:lnTo>
                        <a:pt x="2826559" y="2446968"/>
                      </a:lnTo>
                      <a:lnTo>
                        <a:pt x="2831882" y="2446053"/>
                      </a:lnTo>
                      <a:lnTo>
                        <a:pt x="3356925" y="1921010"/>
                      </a:lnTo>
                      <a:lnTo>
                        <a:pt x="3353603" y="1917688"/>
                      </a:lnTo>
                      <a:lnTo>
                        <a:pt x="3197545" y="1761630"/>
                      </a:lnTo>
                      <a:lnTo>
                        <a:pt x="3197544" y="1761631"/>
                      </a:lnTo>
                      <a:lnTo>
                        <a:pt x="3006461" y="1570547"/>
                      </a:lnTo>
                      <a:lnTo>
                        <a:pt x="2971434" y="1535520"/>
                      </a:lnTo>
                      <a:lnTo>
                        <a:pt x="2813706" y="1377793"/>
                      </a:lnTo>
                      <a:lnTo>
                        <a:pt x="2812338" y="1379161"/>
                      </a:lnTo>
                      <a:lnTo>
                        <a:pt x="2619582" y="1186405"/>
                      </a:lnTo>
                      <a:lnTo>
                        <a:pt x="2586227" y="1153050"/>
                      </a:lnTo>
                      <a:lnTo>
                        <a:pt x="2430017" y="996839"/>
                      </a:lnTo>
                      <a:lnTo>
                        <a:pt x="2429101" y="997755"/>
                      </a:lnTo>
                      <a:lnTo>
                        <a:pt x="2247376" y="816030"/>
                      </a:lnTo>
                      <a:lnTo>
                        <a:pt x="2194721" y="868684"/>
                      </a:lnTo>
                      <a:lnTo>
                        <a:pt x="2169629" y="843592"/>
                      </a:lnTo>
                      <a:lnTo>
                        <a:pt x="2012511" y="1000710"/>
                      </a:lnTo>
                      <a:lnTo>
                        <a:pt x="1948715" y="936915"/>
                      </a:lnTo>
                      <a:lnTo>
                        <a:pt x="1776261" y="1109369"/>
                      </a:lnTo>
                      <a:lnTo>
                        <a:pt x="1741234" y="1144396"/>
                      </a:lnTo>
                      <a:lnTo>
                        <a:pt x="1585176" y="1300453"/>
                      </a:lnTo>
                      <a:lnTo>
                        <a:pt x="1550150" y="1335480"/>
                      </a:lnTo>
                      <a:lnTo>
                        <a:pt x="1394093" y="1491537"/>
                      </a:lnTo>
                      <a:lnTo>
                        <a:pt x="1359065" y="1526564"/>
                      </a:lnTo>
                      <a:lnTo>
                        <a:pt x="1201338" y="1684291"/>
                      </a:lnTo>
                      <a:lnTo>
                        <a:pt x="1202706" y="1685660"/>
                      </a:lnTo>
                      <a:lnTo>
                        <a:pt x="1009951" y="1878416"/>
                      </a:lnTo>
                      <a:lnTo>
                        <a:pt x="976596" y="1911771"/>
                      </a:lnTo>
                      <a:lnTo>
                        <a:pt x="820385" y="2067981"/>
                      </a:lnTo>
                      <a:lnTo>
                        <a:pt x="821301" y="2068897"/>
                      </a:lnTo>
                      <a:lnTo>
                        <a:pt x="612116" y="2278081"/>
                      </a:lnTo>
                      <a:lnTo>
                        <a:pt x="673628" y="2339593"/>
                      </a:lnTo>
                      <a:lnTo>
                        <a:pt x="567426" y="2445795"/>
                      </a:lnTo>
                      <a:lnTo>
                        <a:pt x="672230" y="2550598"/>
                      </a:lnTo>
                      <a:lnTo>
                        <a:pt x="566028" y="2656800"/>
                      </a:lnTo>
                      <a:lnTo>
                        <a:pt x="0" y="2090772"/>
                      </a:lnTo>
                      <a:lnTo>
                        <a:pt x="106202" y="1984570"/>
                      </a:lnTo>
                      <a:lnTo>
                        <a:pt x="211005" y="2089373"/>
                      </a:lnTo>
                      <a:lnTo>
                        <a:pt x="317206" y="1983171"/>
                      </a:lnTo>
                      <a:lnTo>
                        <a:pt x="386005" y="2051970"/>
                      </a:lnTo>
                      <a:lnTo>
                        <a:pt x="558644" y="1879331"/>
                      </a:lnTo>
                      <a:lnTo>
                        <a:pt x="557729" y="1878415"/>
                      </a:lnTo>
                      <a:lnTo>
                        <a:pt x="750485" y="1685660"/>
                      </a:lnTo>
                      <a:lnTo>
                        <a:pt x="783839" y="1652305"/>
                      </a:lnTo>
                      <a:lnTo>
                        <a:pt x="943239" y="1492905"/>
                      </a:lnTo>
                      <a:lnTo>
                        <a:pt x="941871" y="1491537"/>
                      </a:lnTo>
                      <a:lnTo>
                        <a:pt x="1132954" y="1300453"/>
                      </a:lnTo>
                      <a:lnTo>
                        <a:pt x="1167982" y="1265426"/>
                      </a:lnTo>
                      <a:lnTo>
                        <a:pt x="1324039" y="1109369"/>
                      </a:lnTo>
                      <a:lnTo>
                        <a:pt x="1359065" y="1074342"/>
                      </a:lnTo>
                      <a:lnTo>
                        <a:pt x="1515123" y="918285"/>
                      </a:lnTo>
                      <a:lnTo>
                        <a:pt x="1550150" y="883258"/>
                      </a:lnTo>
                      <a:lnTo>
                        <a:pt x="1722604" y="710804"/>
                      </a:lnTo>
                      <a:lnTo>
                        <a:pt x="1656089" y="644289"/>
                      </a:lnTo>
                      <a:lnTo>
                        <a:pt x="1813208" y="487170"/>
                      </a:lnTo>
                      <a:lnTo>
                        <a:pt x="1788115" y="462078"/>
                      </a:lnTo>
                      <a:lnTo>
                        <a:pt x="1817021" y="433172"/>
                      </a:lnTo>
                      <a:lnTo>
                        <a:pt x="1638436" y="254587"/>
                      </a:lnTo>
                      <a:lnTo>
                        <a:pt x="1893022" y="0"/>
                      </a:lnTo>
                      <a:lnTo>
                        <a:pt x="1948799" y="55777"/>
                      </a:lnTo>
                      <a:lnTo>
                        <a:pt x="2421315" y="82732"/>
                      </a:lnTo>
                      <a:lnTo>
                        <a:pt x="2424216" y="79831"/>
                      </a:lnTo>
                      <a:lnTo>
                        <a:pt x="2449269" y="10488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41" name="Rectangle 41">
                  <a:extLst>
                    <a:ext uri="{FF2B5EF4-FFF2-40B4-BE49-F238E27FC236}">
                      <a16:creationId xmlns:a16="http://schemas.microsoft.com/office/drawing/2014/main" id="{5C5D9FDA-9AF9-7214-E75D-2A585694CB37}"/>
                    </a:ext>
                  </a:extLst>
                </p:cNvPr>
                <p:cNvSpPr>
                  <a:spLocks/>
                </p:cNvSpPr>
                <p:nvPr/>
              </p:nvSpPr>
              <p:spPr>
                <a:xfrm rot="19192674">
                  <a:off x="926950" y="2109352"/>
                  <a:ext cx="360000" cy="360000"/>
                </a:xfrm>
                <a:custGeom>
                  <a:avLst/>
                  <a:gdLst/>
                  <a:ahLst/>
                  <a:cxnLst/>
                  <a:rect l="l" t="t" r="r" b="b"/>
                  <a:pathLst>
                    <a:path w="3888423" h="3970014">
                      <a:moveTo>
                        <a:pt x="1259577" y="2471243"/>
                      </a:moveTo>
                      <a:cubicBezTo>
                        <a:pt x="1293292" y="2471243"/>
                        <a:pt x="1320623" y="2543205"/>
                        <a:pt x="1320623" y="2631975"/>
                      </a:cubicBezTo>
                      <a:cubicBezTo>
                        <a:pt x="1320623" y="2720745"/>
                        <a:pt x="1293292" y="2792707"/>
                        <a:pt x="1259577" y="2792707"/>
                      </a:cubicBezTo>
                      <a:cubicBezTo>
                        <a:pt x="1225862" y="2792707"/>
                        <a:pt x="1198531" y="2720745"/>
                        <a:pt x="1198531" y="2631975"/>
                      </a:cubicBezTo>
                      <a:cubicBezTo>
                        <a:pt x="1198531" y="2543205"/>
                        <a:pt x="1225862" y="2471243"/>
                        <a:pt x="1259577" y="2471243"/>
                      </a:cubicBezTo>
                      <a:close/>
                      <a:moveTo>
                        <a:pt x="1710471" y="2470362"/>
                      </a:moveTo>
                      <a:cubicBezTo>
                        <a:pt x="1741030" y="2470028"/>
                        <a:pt x="1768823" y="2488083"/>
                        <a:pt x="1781169" y="2516203"/>
                      </a:cubicBezTo>
                      <a:cubicBezTo>
                        <a:pt x="1793845" y="2545068"/>
                        <a:pt x="1787700" y="2578742"/>
                        <a:pt x="1765642" y="2601268"/>
                      </a:cubicBezTo>
                      <a:cubicBezTo>
                        <a:pt x="1750827" y="2616399"/>
                        <a:pt x="1730831" y="2624459"/>
                        <a:pt x="1710472" y="2623745"/>
                      </a:cubicBezTo>
                      <a:close/>
                      <a:moveTo>
                        <a:pt x="2456093" y="2374056"/>
                      </a:moveTo>
                      <a:lnTo>
                        <a:pt x="2456093" y="2889893"/>
                      </a:lnTo>
                      <a:lnTo>
                        <a:pt x="2566690" y="2889893"/>
                      </a:lnTo>
                      <a:lnTo>
                        <a:pt x="2566690" y="2706284"/>
                      </a:lnTo>
                      <a:lnTo>
                        <a:pt x="2632197" y="2884955"/>
                      </a:lnTo>
                      <a:lnTo>
                        <a:pt x="2635843" y="2883618"/>
                      </a:lnTo>
                      <a:lnTo>
                        <a:pt x="2635843" y="2889893"/>
                      </a:lnTo>
                      <a:lnTo>
                        <a:pt x="2746439" y="2889893"/>
                      </a:lnTo>
                      <a:lnTo>
                        <a:pt x="2746439" y="2374056"/>
                      </a:lnTo>
                      <a:lnTo>
                        <a:pt x="2635843" y="2374056"/>
                      </a:lnTo>
                      <a:lnTo>
                        <a:pt x="2635843" y="2573614"/>
                      </a:lnTo>
                      <a:lnTo>
                        <a:pt x="2566690" y="2385000"/>
                      </a:lnTo>
                      <a:lnTo>
                        <a:pt x="2566690" y="2374056"/>
                      </a:lnTo>
                      <a:close/>
                      <a:moveTo>
                        <a:pt x="2032426" y="2374056"/>
                      </a:moveTo>
                      <a:lnTo>
                        <a:pt x="2032426" y="2889895"/>
                      </a:lnTo>
                      <a:lnTo>
                        <a:pt x="2115405" y="2889895"/>
                      </a:lnTo>
                      <a:lnTo>
                        <a:pt x="2143023" y="2889895"/>
                      </a:lnTo>
                      <a:lnTo>
                        <a:pt x="2308949" y="2889895"/>
                      </a:lnTo>
                      <a:lnTo>
                        <a:pt x="2308949" y="2779299"/>
                      </a:lnTo>
                      <a:lnTo>
                        <a:pt x="2143023" y="2779299"/>
                      </a:lnTo>
                      <a:lnTo>
                        <a:pt x="2143023" y="2686401"/>
                      </a:lnTo>
                      <a:lnTo>
                        <a:pt x="2308949" y="2686401"/>
                      </a:lnTo>
                      <a:lnTo>
                        <a:pt x="2308949" y="2575804"/>
                      </a:lnTo>
                      <a:lnTo>
                        <a:pt x="2143023" y="2575804"/>
                      </a:lnTo>
                      <a:lnTo>
                        <a:pt x="2143023" y="2484653"/>
                      </a:lnTo>
                      <a:lnTo>
                        <a:pt x="2308949" y="2484653"/>
                      </a:lnTo>
                      <a:lnTo>
                        <a:pt x="2308949" y="2374056"/>
                      </a:lnTo>
                      <a:lnTo>
                        <a:pt x="2143023" y="2374056"/>
                      </a:lnTo>
                      <a:lnTo>
                        <a:pt x="2115405" y="2374056"/>
                      </a:lnTo>
                      <a:close/>
                      <a:moveTo>
                        <a:pt x="1259577" y="2374056"/>
                      </a:moveTo>
                      <a:cubicBezTo>
                        <a:pt x="1172187" y="2374056"/>
                        <a:pt x="1101344" y="2489530"/>
                        <a:pt x="1101344" y="2631975"/>
                      </a:cubicBezTo>
                      <a:cubicBezTo>
                        <a:pt x="1101344" y="2774420"/>
                        <a:pt x="1172187" y="2889894"/>
                        <a:pt x="1259577" y="2889894"/>
                      </a:cubicBezTo>
                      <a:cubicBezTo>
                        <a:pt x="1346967" y="2889894"/>
                        <a:pt x="1417810" y="2774420"/>
                        <a:pt x="1417810" y="2631975"/>
                      </a:cubicBezTo>
                      <a:cubicBezTo>
                        <a:pt x="1417810" y="2489530"/>
                        <a:pt x="1346967" y="2374056"/>
                        <a:pt x="1259577" y="2374056"/>
                      </a:cubicBezTo>
                      <a:close/>
                      <a:moveTo>
                        <a:pt x="1599876" y="2366688"/>
                      </a:moveTo>
                      <a:lnTo>
                        <a:pt x="1599875" y="2882524"/>
                      </a:lnTo>
                      <a:lnTo>
                        <a:pt x="1710472" y="2882525"/>
                      </a:lnTo>
                      <a:lnTo>
                        <a:pt x="1710472" y="2723975"/>
                      </a:lnTo>
                      <a:cubicBezTo>
                        <a:pt x="1757507" y="2725624"/>
                        <a:pt x="1803701" y="2707003"/>
                        <a:pt x="1837929" y="2672047"/>
                      </a:cubicBezTo>
                      <a:cubicBezTo>
                        <a:pt x="1888884" y="2620006"/>
                        <a:pt x="1903084" y="2542214"/>
                        <a:pt x="1873801" y="2475527"/>
                      </a:cubicBezTo>
                      <a:cubicBezTo>
                        <a:pt x="1845275" y="2410565"/>
                        <a:pt x="1781067" y="2368851"/>
                        <a:pt x="1710472" y="2369624"/>
                      </a:cubicBezTo>
                      <a:lnTo>
                        <a:pt x="1710471" y="2366688"/>
                      </a:lnTo>
                      <a:close/>
                      <a:moveTo>
                        <a:pt x="920754" y="2169815"/>
                      </a:moveTo>
                      <a:lnTo>
                        <a:pt x="3008986" y="2169815"/>
                      </a:lnTo>
                      <a:lnTo>
                        <a:pt x="3008986" y="3105919"/>
                      </a:lnTo>
                      <a:lnTo>
                        <a:pt x="920754" y="3105919"/>
                      </a:lnTo>
                      <a:close/>
                      <a:moveTo>
                        <a:pt x="632722" y="1985007"/>
                      </a:moveTo>
                      <a:lnTo>
                        <a:pt x="632722" y="3321943"/>
                      </a:lnTo>
                      <a:lnTo>
                        <a:pt x="3297018" y="3321943"/>
                      </a:lnTo>
                      <a:lnTo>
                        <a:pt x="3297018" y="1985007"/>
                      </a:lnTo>
                      <a:close/>
                      <a:moveTo>
                        <a:pt x="2657019" y="761679"/>
                      </a:moveTo>
                      <a:lnTo>
                        <a:pt x="2760733" y="1606387"/>
                      </a:lnTo>
                      <a:lnTo>
                        <a:pt x="2761762" y="1614761"/>
                      </a:lnTo>
                      <a:lnTo>
                        <a:pt x="2762330" y="1614691"/>
                      </a:lnTo>
                      <a:cubicBezTo>
                        <a:pt x="2780335" y="1740615"/>
                        <a:pt x="2862522" y="1833408"/>
                        <a:pt x="2948897" y="1824230"/>
                      </a:cubicBezTo>
                      <a:cubicBezTo>
                        <a:pt x="3036464" y="1814924"/>
                        <a:pt x="3095979" y="1704243"/>
                        <a:pt x="3083047" y="1575312"/>
                      </a:cubicBezTo>
                      <a:lnTo>
                        <a:pt x="3083347" y="1575275"/>
                      </a:lnTo>
                      <a:lnTo>
                        <a:pt x="2983448" y="761679"/>
                      </a:lnTo>
                      <a:close/>
                      <a:moveTo>
                        <a:pt x="2205921" y="761679"/>
                      </a:moveTo>
                      <a:lnTo>
                        <a:pt x="2264137" y="1594263"/>
                      </a:lnTo>
                      <a:cubicBezTo>
                        <a:pt x="2264333" y="1597068"/>
                        <a:pt x="2264530" y="1599874"/>
                        <a:pt x="2264726" y="1602679"/>
                      </a:cubicBezTo>
                      <a:lnTo>
                        <a:pt x="2265297" y="1602640"/>
                      </a:lnTo>
                      <a:cubicBezTo>
                        <a:pt x="2276686" y="1729333"/>
                        <a:pt x="2353905" y="1826300"/>
                        <a:pt x="2440641" y="1821655"/>
                      </a:cubicBezTo>
                      <a:cubicBezTo>
                        <a:pt x="2528577" y="1816945"/>
                        <a:pt x="2593802" y="1709530"/>
                        <a:pt x="2587636" y="1580099"/>
                      </a:cubicBezTo>
                      <a:lnTo>
                        <a:pt x="2587937" y="1580078"/>
                      </a:lnTo>
                      <a:lnTo>
                        <a:pt x="2530706" y="761679"/>
                      </a:lnTo>
                      <a:close/>
                      <a:moveTo>
                        <a:pt x="1761700" y="761679"/>
                      </a:moveTo>
                      <a:cubicBezTo>
                        <a:pt x="1761699" y="1032443"/>
                        <a:pt x="1761699" y="1303208"/>
                        <a:pt x="1761698" y="1573972"/>
                      </a:cubicBezTo>
                      <a:lnTo>
                        <a:pt x="1761698" y="1582410"/>
                      </a:lnTo>
                      <a:lnTo>
                        <a:pt x="1762270" y="1582410"/>
                      </a:lnTo>
                      <a:cubicBezTo>
                        <a:pt x="1764795" y="1709590"/>
                        <a:pt x="1835062" y="1811707"/>
                        <a:pt x="1921910" y="1813122"/>
                      </a:cubicBezTo>
                      <a:cubicBezTo>
                        <a:pt x="2009960" y="1814558"/>
                        <a:pt x="2082519" y="1711955"/>
                        <a:pt x="2085398" y="1582410"/>
                      </a:cubicBezTo>
                      <a:lnTo>
                        <a:pt x="2085698" y="1582410"/>
                      </a:lnTo>
                      <a:cubicBezTo>
                        <a:pt x="2085698" y="1308834"/>
                        <a:pt x="2085698" y="1035256"/>
                        <a:pt x="2085696" y="761679"/>
                      </a:cubicBezTo>
                      <a:close/>
                      <a:moveTo>
                        <a:pt x="3411320" y="761678"/>
                      </a:moveTo>
                      <a:lnTo>
                        <a:pt x="3078803" y="761679"/>
                      </a:lnTo>
                      <a:lnTo>
                        <a:pt x="3277545" y="1622538"/>
                      </a:lnTo>
                      <a:lnTo>
                        <a:pt x="3279443" y="1630759"/>
                      </a:lnTo>
                      <a:lnTo>
                        <a:pt x="3280000" y="1630631"/>
                      </a:lnTo>
                      <a:cubicBezTo>
                        <a:pt x="3311069" y="1753983"/>
                        <a:pt x="3402507" y="1837676"/>
                        <a:pt x="3487448" y="1819520"/>
                      </a:cubicBezTo>
                      <a:cubicBezTo>
                        <a:pt x="3573564" y="1801112"/>
                        <a:pt x="3621183" y="1684815"/>
                        <a:pt x="3594846" y="1557943"/>
                      </a:cubicBezTo>
                      <a:lnTo>
                        <a:pt x="3595140" y="1557876"/>
                      </a:lnTo>
                      <a:close/>
                      <a:moveTo>
                        <a:pt x="1633002" y="761678"/>
                      </a:moveTo>
                      <a:lnTo>
                        <a:pt x="1308563" y="761679"/>
                      </a:lnTo>
                      <a:lnTo>
                        <a:pt x="1266057" y="1572672"/>
                      </a:lnTo>
                      <a:lnTo>
                        <a:pt x="1265616" y="1581099"/>
                      </a:lnTo>
                      <a:lnTo>
                        <a:pt x="1266187" y="1581128"/>
                      </a:lnTo>
                      <a:cubicBezTo>
                        <a:pt x="1262052" y="1708267"/>
                        <a:pt x="1326878" y="1813921"/>
                        <a:pt x="1413534" y="1819881"/>
                      </a:cubicBezTo>
                      <a:cubicBezTo>
                        <a:pt x="1501387" y="1825922"/>
                        <a:pt x="1579217" y="1727257"/>
                        <a:pt x="1588872" y="1598040"/>
                      </a:cubicBezTo>
                      <a:lnTo>
                        <a:pt x="1589172" y="1598055"/>
                      </a:lnTo>
                      <a:close/>
                      <a:moveTo>
                        <a:pt x="863949" y="761678"/>
                      </a:moveTo>
                      <a:lnTo>
                        <a:pt x="765078" y="1566901"/>
                      </a:lnTo>
                      <a:lnTo>
                        <a:pt x="764050" y="1575275"/>
                      </a:lnTo>
                      <a:lnTo>
                        <a:pt x="764617" y="1575345"/>
                      </a:lnTo>
                      <a:cubicBezTo>
                        <a:pt x="751624" y="1701884"/>
                        <a:pt x="808922" y="1811803"/>
                        <a:pt x="894951" y="1823794"/>
                      </a:cubicBezTo>
                      <a:cubicBezTo>
                        <a:pt x="982168" y="1835949"/>
                        <a:pt x="1066691" y="1742953"/>
                        <a:pt x="1085336" y="1614724"/>
                      </a:cubicBezTo>
                      <a:lnTo>
                        <a:pt x="1085635" y="1614761"/>
                      </a:lnTo>
                      <a:lnTo>
                        <a:pt x="1190378" y="761679"/>
                      </a:lnTo>
                      <a:close/>
                      <a:moveTo>
                        <a:pt x="295535" y="441623"/>
                      </a:moveTo>
                      <a:lnTo>
                        <a:pt x="3583899" y="441623"/>
                      </a:lnTo>
                      <a:cubicBezTo>
                        <a:pt x="3610412" y="441623"/>
                        <a:pt x="3631905" y="463116"/>
                        <a:pt x="3631905" y="489629"/>
                      </a:cubicBezTo>
                      <a:lnTo>
                        <a:pt x="3631905" y="655863"/>
                      </a:lnTo>
                      <a:lnTo>
                        <a:pt x="3884522" y="1666330"/>
                      </a:lnTo>
                      <a:cubicBezTo>
                        <a:pt x="3909974" y="1748325"/>
                        <a:pt x="3809191" y="1900953"/>
                        <a:pt x="3631905" y="1666330"/>
                      </a:cubicBezTo>
                      <a:lnTo>
                        <a:pt x="3631905" y="3970014"/>
                      </a:lnTo>
                      <a:lnTo>
                        <a:pt x="247529" y="3970014"/>
                      </a:lnTo>
                      <a:lnTo>
                        <a:pt x="247529" y="1768425"/>
                      </a:lnTo>
                      <a:cubicBezTo>
                        <a:pt x="263724" y="1795996"/>
                        <a:pt x="288366" y="1813812"/>
                        <a:pt x="317369" y="1820473"/>
                      </a:cubicBezTo>
                      <a:cubicBezTo>
                        <a:pt x="403196" y="1840184"/>
                        <a:pt x="495502" y="1754908"/>
                        <a:pt x="525251" y="1628793"/>
                      </a:cubicBezTo>
                      <a:lnTo>
                        <a:pt x="525545" y="1628855"/>
                      </a:lnTo>
                      <a:lnTo>
                        <a:pt x="709866" y="761679"/>
                      </a:lnTo>
                      <a:lnTo>
                        <a:pt x="378634" y="761679"/>
                      </a:lnTo>
                      <a:lnTo>
                        <a:pt x="210380" y="1553239"/>
                      </a:lnTo>
                      <a:lnTo>
                        <a:pt x="208625" y="1561492"/>
                      </a:lnTo>
                      <a:lnTo>
                        <a:pt x="209185" y="1561611"/>
                      </a:lnTo>
                      <a:cubicBezTo>
                        <a:pt x="202164" y="1598200"/>
                        <a:pt x="201274" y="1633895"/>
                        <a:pt x="207433" y="1666330"/>
                      </a:cubicBezTo>
                      <a:cubicBezTo>
                        <a:pt x="113985" y="1883037"/>
                        <a:pt x="-32319" y="1816968"/>
                        <a:pt x="6372" y="1666330"/>
                      </a:cubicBezTo>
                      <a:lnTo>
                        <a:pt x="249769" y="692744"/>
                      </a:lnTo>
                      <a:cubicBezTo>
                        <a:pt x="247993" y="689334"/>
                        <a:pt x="247529" y="685546"/>
                        <a:pt x="247529" y="681649"/>
                      </a:cubicBezTo>
                      <a:lnTo>
                        <a:pt x="247529" y="489629"/>
                      </a:lnTo>
                      <a:cubicBezTo>
                        <a:pt x="247529" y="463116"/>
                        <a:pt x="269022" y="441623"/>
                        <a:pt x="295535" y="441623"/>
                      </a:cubicBezTo>
                      <a:close/>
                      <a:moveTo>
                        <a:pt x="307785" y="0"/>
                      </a:moveTo>
                      <a:lnTo>
                        <a:pt x="3571649" y="0"/>
                      </a:lnTo>
                      <a:cubicBezTo>
                        <a:pt x="3604927" y="0"/>
                        <a:pt x="3631905" y="26978"/>
                        <a:pt x="3631905" y="60256"/>
                      </a:cubicBezTo>
                      <a:lnTo>
                        <a:pt x="3631905" y="301273"/>
                      </a:lnTo>
                      <a:cubicBezTo>
                        <a:pt x="3631905" y="334551"/>
                        <a:pt x="3604927" y="361529"/>
                        <a:pt x="3571649" y="361529"/>
                      </a:cubicBezTo>
                      <a:lnTo>
                        <a:pt x="307785" y="361529"/>
                      </a:lnTo>
                      <a:cubicBezTo>
                        <a:pt x="274507" y="361529"/>
                        <a:pt x="247529" y="334551"/>
                        <a:pt x="247529" y="301273"/>
                      </a:cubicBezTo>
                      <a:lnTo>
                        <a:pt x="247529" y="60256"/>
                      </a:lnTo>
                      <a:cubicBezTo>
                        <a:pt x="247529" y="26978"/>
                        <a:pt x="274507" y="0"/>
                        <a:pt x="307785"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42" name="Isosceles Triangle 3">
                  <a:extLst>
                    <a:ext uri="{FF2B5EF4-FFF2-40B4-BE49-F238E27FC236}">
                      <a16:creationId xmlns:a16="http://schemas.microsoft.com/office/drawing/2014/main" id="{41B473B0-AF65-BEA6-4D26-97B5B89C0A57}"/>
                    </a:ext>
                  </a:extLst>
                </p:cNvPr>
                <p:cNvSpPr>
                  <a:spLocks noChangeAspect="1"/>
                </p:cNvSpPr>
                <p:nvPr/>
              </p:nvSpPr>
              <p:spPr>
                <a:xfrm rot="2229245">
                  <a:off x="2616513" y="2030577"/>
                  <a:ext cx="359661" cy="360000"/>
                </a:xfrm>
                <a:custGeom>
                  <a:avLst/>
                  <a:gdLst/>
                  <a:ahLst/>
                  <a:cxnLst/>
                  <a:rect l="l" t="t" r="r" b="b"/>
                  <a:pathLst>
                    <a:path w="3935086" h="3938802">
                      <a:moveTo>
                        <a:pt x="1861742" y="3314001"/>
                      </a:moveTo>
                      <a:cubicBezTo>
                        <a:pt x="1921395" y="3314001"/>
                        <a:pt x="1969754" y="3362360"/>
                        <a:pt x="1969754" y="3422013"/>
                      </a:cubicBezTo>
                      <a:cubicBezTo>
                        <a:pt x="1969754" y="3481666"/>
                        <a:pt x="1921395" y="3530025"/>
                        <a:pt x="1861742" y="3530025"/>
                      </a:cubicBezTo>
                      <a:cubicBezTo>
                        <a:pt x="1802089" y="3530025"/>
                        <a:pt x="1753730" y="3481666"/>
                        <a:pt x="1753730" y="3422013"/>
                      </a:cubicBezTo>
                      <a:cubicBezTo>
                        <a:pt x="1753730" y="3362360"/>
                        <a:pt x="1802089" y="3314001"/>
                        <a:pt x="1861742" y="3314001"/>
                      </a:cubicBezTo>
                      <a:close/>
                      <a:moveTo>
                        <a:pt x="2097646" y="2118753"/>
                      </a:moveTo>
                      <a:lnTo>
                        <a:pt x="2097646" y="2478753"/>
                      </a:lnTo>
                      <a:lnTo>
                        <a:pt x="2457646" y="2478753"/>
                      </a:lnTo>
                      <a:lnTo>
                        <a:pt x="2457646" y="2118753"/>
                      </a:lnTo>
                      <a:close/>
                      <a:moveTo>
                        <a:pt x="1476536" y="2118753"/>
                      </a:moveTo>
                      <a:lnTo>
                        <a:pt x="1476536" y="2478753"/>
                      </a:lnTo>
                      <a:lnTo>
                        <a:pt x="1836536" y="2478753"/>
                      </a:lnTo>
                      <a:lnTo>
                        <a:pt x="1836536" y="2118753"/>
                      </a:lnTo>
                      <a:close/>
                      <a:moveTo>
                        <a:pt x="2097646" y="1539638"/>
                      </a:moveTo>
                      <a:lnTo>
                        <a:pt x="2097646" y="1899638"/>
                      </a:lnTo>
                      <a:lnTo>
                        <a:pt x="2457646" y="1899638"/>
                      </a:lnTo>
                      <a:lnTo>
                        <a:pt x="2457646" y="1539638"/>
                      </a:lnTo>
                      <a:close/>
                      <a:moveTo>
                        <a:pt x="1476536" y="1539638"/>
                      </a:moveTo>
                      <a:lnTo>
                        <a:pt x="1476536" y="1899638"/>
                      </a:lnTo>
                      <a:lnTo>
                        <a:pt x="1836536" y="1899638"/>
                      </a:lnTo>
                      <a:lnTo>
                        <a:pt x="1836536" y="1539638"/>
                      </a:lnTo>
                      <a:close/>
                      <a:moveTo>
                        <a:pt x="1989788" y="770570"/>
                      </a:moveTo>
                      <a:lnTo>
                        <a:pt x="3429788" y="1850570"/>
                      </a:lnTo>
                      <a:lnTo>
                        <a:pt x="3430108" y="1850570"/>
                      </a:lnTo>
                      <a:lnTo>
                        <a:pt x="3430108" y="3938802"/>
                      </a:lnTo>
                      <a:lnTo>
                        <a:pt x="2265771" y="3938802"/>
                      </a:lnTo>
                      <a:lnTo>
                        <a:pt x="2265771" y="2786674"/>
                      </a:lnTo>
                      <a:lnTo>
                        <a:pt x="1669844" y="2786674"/>
                      </a:lnTo>
                      <a:lnTo>
                        <a:pt x="1669844" y="3938802"/>
                      </a:lnTo>
                      <a:lnTo>
                        <a:pt x="549788" y="3938802"/>
                      </a:lnTo>
                      <a:lnTo>
                        <a:pt x="549788" y="1850570"/>
                      </a:lnTo>
                      <a:close/>
                      <a:moveTo>
                        <a:pt x="1969233" y="1003"/>
                      </a:moveTo>
                      <a:cubicBezTo>
                        <a:pt x="1995162" y="-2644"/>
                        <a:pt x="2022483" y="3601"/>
                        <a:pt x="2045048" y="20601"/>
                      </a:cubicBezTo>
                      <a:lnTo>
                        <a:pt x="3894333" y="1413834"/>
                      </a:lnTo>
                      <a:cubicBezTo>
                        <a:pt x="3939464" y="1447835"/>
                        <a:pt x="3948486" y="1511986"/>
                        <a:pt x="3914485" y="1557117"/>
                      </a:cubicBezTo>
                      <a:lnTo>
                        <a:pt x="3756006" y="1767472"/>
                      </a:lnTo>
                      <a:cubicBezTo>
                        <a:pt x="3722004" y="1812603"/>
                        <a:pt x="3657854" y="1821626"/>
                        <a:pt x="3612722" y="1787625"/>
                      </a:cubicBezTo>
                      <a:lnTo>
                        <a:pt x="1967544" y="548164"/>
                      </a:lnTo>
                      <a:lnTo>
                        <a:pt x="322364" y="1787626"/>
                      </a:lnTo>
                      <a:cubicBezTo>
                        <a:pt x="277233" y="1821627"/>
                        <a:pt x="213082" y="1812604"/>
                        <a:pt x="179080" y="1767473"/>
                      </a:cubicBezTo>
                      <a:lnTo>
                        <a:pt x="20601" y="1557118"/>
                      </a:lnTo>
                      <a:cubicBezTo>
                        <a:pt x="-13400" y="1511987"/>
                        <a:pt x="-4378" y="1447836"/>
                        <a:pt x="40754" y="1413835"/>
                      </a:cubicBezTo>
                      <a:lnTo>
                        <a:pt x="1890038" y="20602"/>
                      </a:lnTo>
                      <a:cubicBezTo>
                        <a:pt x="1912604" y="3602"/>
                        <a:pt x="1939924" y="-2643"/>
                        <a:pt x="1965854" y="1004"/>
                      </a:cubicBezTo>
                      <a:lnTo>
                        <a:pt x="1967542" y="1586"/>
                      </a:lnTo>
                      <a:cubicBezTo>
                        <a:pt x="1968071" y="1171"/>
                        <a:pt x="1968652" y="1085"/>
                        <a:pt x="1969233" y="100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grpSp>
          <p:grpSp>
            <p:nvGrpSpPr>
              <p:cNvPr id="24" name="Group 23">
                <a:extLst>
                  <a:ext uri="{FF2B5EF4-FFF2-40B4-BE49-F238E27FC236}">
                    <a16:creationId xmlns:a16="http://schemas.microsoft.com/office/drawing/2014/main" id="{A0B25F3D-7D17-E77D-77B8-2C7FCC63913A}"/>
                  </a:ext>
                </a:extLst>
              </p:cNvPr>
              <p:cNvGrpSpPr/>
              <p:nvPr/>
            </p:nvGrpSpPr>
            <p:grpSpPr>
              <a:xfrm rot="10066674">
                <a:off x="1444650" y="4351773"/>
                <a:ext cx="2063339" cy="852218"/>
                <a:chOff x="926950" y="1617134"/>
                <a:chExt cx="2063339" cy="852218"/>
              </a:xfrm>
              <a:grpFill/>
            </p:grpSpPr>
            <p:sp>
              <p:nvSpPr>
                <p:cNvPr id="32" name="Rectangle 14">
                  <a:extLst>
                    <a:ext uri="{FF2B5EF4-FFF2-40B4-BE49-F238E27FC236}">
                      <a16:creationId xmlns:a16="http://schemas.microsoft.com/office/drawing/2014/main" id="{FC3F0BA0-5978-F2C8-3B05-87426F8592FA}"/>
                    </a:ext>
                  </a:extLst>
                </p:cNvPr>
                <p:cNvSpPr/>
                <p:nvPr/>
              </p:nvSpPr>
              <p:spPr>
                <a:xfrm rot="19949266">
                  <a:off x="1199615" y="1717912"/>
                  <a:ext cx="531261" cy="531261"/>
                </a:xfrm>
                <a:custGeom>
                  <a:avLst/>
                  <a:gdLst/>
                  <a:ahLst/>
                  <a:cxnLst/>
                  <a:rect l="l" t="t" r="r" b="b"/>
                  <a:pathLst>
                    <a:path w="3942192" h="3931865">
                      <a:moveTo>
                        <a:pt x="2826148" y="3448804"/>
                      </a:moveTo>
                      <a:lnTo>
                        <a:pt x="2826148" y="3556804"/>
                      </a:lnTo>
                      <a:lnTo>
                        <a:pt x="3042148" y="3556804"/>
                      </a:lnTo>
                      <a:lnTo>
                        <a:pt x="3042148" y="3448804"/>
                      </a:lnTo>
                      <a:close/>
                      <a:moveTo>
                        <a:pt x="890988" y="3448804"/>
                      </a:moveTo>
                      <a:lnTo>
                        <a:pt x="890988" y="3556804"/>
                      </a:lnTo>
                      <a:lnTo>
                        <a:pt x="1106988" y="3556804"/>
                      </a:lnTo>
                      <a:lnTo>
                        <a:pt x="1106988" y="3448804"/>
                      </a:lnTo>
                      <a:close/>
                      <a:moveTo>
                        <a:pt x="3528192" y="3439467"/>
                      </a:moveTo>
                      <a:lnTo>
                        <a:pt x="3528192" y="3547467"/>
                      </a:lnTo>
                      <a:lnTo>
                        <a:pt x="3744192" y="3547467"/>
                      </a:lnTo>
                      <a:lnTo>
                        <a:pt x="3744192" y="3439467"/>
                      </a:lnTo>
                      <a:close/>
                      <a:moveTo>
                        <a:pt x="198000" y="3439467"/>
                      </a:moveTo>
                      <a:lnTo>
                        <a:pt x="198000" y="3547467"/>
                      </a:lnTo>
                      <a:lnTo>
                        <a:pt x="414000" y="3547467"/>
                      </a:lnTo>
                      <a:lnTo>
                        <a:pt x="414000" y="3439467"/>
                      </a:lnTo>
                      <a:close/>
                      <a:moveTo>
                        <a:pt x="2826148" y="3206154"/>
                      </a:moveTo>
                      <a:lnTo>
                        <a:pt x="2826148" y="3314154"/>
                      </a:lnTo>
                      <a:lnTo>
                        <a:pt x="3042148" y="3314154"/>
                      </a:lnTo>
                      <a:lnTo>
                        <a:pt x="3042148" y="3206154"/>
                      </a:lnTo>
                      <a:close/>
                      <a:moveTo>
                        <a:pt x="890988" y="3206154"/>
                      </a:moveTo>
                      <a:lnTo>
                        <a:pt x="890988" y="3314154"/>
                      </a:lnTo>
                      <a:lnTo>
                        <a:pt x="1106988" y="3314154"/>
                      </a:lnTo>
                      <a:lnTo>
                        <a:pt x="1106988" y="3206154"/>
                      </a:lnTo>
                      <a:close/>
                      <a:moveTo>
                        <a:pt x="3528192" y="3196817"/>
                      </a:moveTo>
                      <a:lnTo>
                        <a:pt x="3528192" y="3304817"/>
                      </a:lnTo>
                      <a:lnTo>
                        <a:pt x="3744192" y="3304817"/>
                      </a:lnTo>
                      <a:lnTo>
                        <a:pt x="3744192" y="3196817"/>
                      </a:lnTo>
                      <a:close/>
                      <a:moveTo>
                        <a:pt x="198000" y="3196817"/>
                      </a:moveTo>
                      <a:lnTo>
                        <a:pt x="198000" y="3304817"/>
                      </a:lnTo>
                      <a:lnTo>
                        <a:pt x="414000" y="3304817"/>
                      </a:lnTo>
                      <a:lnTo>
                        <a:pt x="414000" y="3196817"/>
                      </a:lnTo>
                      <a:close/>
                      <a:moveTo>
                        <a:pt x="2070064" y="3046635"/>
                      </a:moveTo>
                      <a:lnTo>
                        <a:pt x="2070064" y="3154635"/>
                      </a:lnTo>
                      <a:lnTo>
                        <a:pt x="2286064" y="3154635"/>
                      </a:lnTo>
                      <a:lnTo>
                        <a:pt x="2286064" y="3046635"/>
                      </a:lnTo>
                      <a:close/>
                      <a:moveTo>
                        <a:pt x="1638016" y="3037298"/>
                      </a:moveTo>
                      <a:lnTo>
                        <a:pt x="1638016" y="3145298"/>
                      </a:lnTo>
                      <a:lnTo>
                        <a:pt x="1854016" y="3145298"/>
                      </a:lnTo>
                      <a:lnTo>
                        <a:pt x="1854016" y="3037298"/>
                      </a:lnTo>
                      <a:close/>
                      <a:moveTo>
                        <a:pt x="2826148" y="2963504"/>
                      </a:moveTo>
                      <a:lnTo>
                        <a:pt x="2826148" y="3071504"/>
                      </a:lnTo>
                      <a:lnTo>
                        <a:pt x="3042148" y="3071504"/>
                      </a:lnTo>
                      <a:lnTo>
                        <a:pt x="3042148" y="2963504"/>
                      </a:lnTo>
                      <a:close/>
                      <a:moveTo>
                        <a:pt x="890988" y="2963504"/>
                      </a:moveTo>
                      <a:lnTo>
                        <a:pt x="890988" y="3071504"/>
                      </a:lnTo>
                      <a:lnTo>
                        <a:pt x="1106988" y="3071504"/>
                      </a:lnTo>
                      <a:lnTo>
                        <a:pt x="1106988" y="2963504"/>
                      </a:lnTo>
                      <a:close/>
                      <a:moveTo>
                        <a:pt x="3528192" y="2954167"/>
                      </a:moveTo>
                      <a:lnTo>
                        <a:pt x="3528192" y="3062167"/>
                      </a:lnTo>
                      <a:lnTo>
                        <a:pt x="3744192" y="3062167"/>
                      </a:lnTo>
                      <a:lnTo>
                        <a:pt x="3744192" y="2954167"/>
                      </a:lnTo>
                      <a:close/>
                      <a:moveTo>
                        <a:pt x="198000" y="2954167"/>
                      </a:moveTo>
                      <a:lnTo>
                        <a:pt x="198000" y="3062167"/>
                      </a:lnTo>
                      <a:lnTo>
                        <a:pt x="414000" y="3062167"/>
                      </a:lnTo>
                      <a:lnTo>
                        <a:pt x="414000" y="2954167"/>
                      </a:lnTo>
                      <a:close/>
                      <a:moveTo>
                        <a:pt x="2070064" y="2803981"/>
                      </a:moveTo>
                      <a:lnTo>
                        <a:pt x="2070064" y="2911981"/>
                      </a:lnTo>
                      <a:lnTo>
                        <a:pt x="2286064" y="2911981"/>
                      </a:lnTo>
                      <a:lnTo>
                        <a:pt x="2286064" y="2803981"/>
                      </a:lnTo>
                      <a:close/>
                      <a:moveTo>
                        <a:pt x="1638016" y="2794644"/>
                      </a:moveTo>
                      <a:lnTo>
                        <a:pt x="1638016" y="2902644"/>
                      </a:lnTo>
                      <a:lnTo>
                        <a:pt x="1854016" y="2902644"/>
                      </a:lnTo>
                      <a:lnTo>
                        <a:pt x="1854016" y="2794644"/>
                      </a:lnTo>
                      <a:close/>
                      <a:moveTo>
                        <a:pt x="2826148" y="2720854"/>
                      </a:moveTo>
                      <a:lnTo>
                        <a:pt x="2826148" y="2828854"/>
                      </a:lnTo>
                      <a:lnTo>
                        <a:pt x="3042148" y="2828854"/>
                      </a:lnTo>
                      <a:lnTo>
                        <a:pt x="3042148" y="2720854"/>
                      </a:lnTo>
                      <a:close/>
                      <a:moveTo>
                        <a:pt x="890988" y="2720854"/>
                      </a:moveTo>
                      <a:lnTo>
                        <a:pt x="890988" y="2828854"/>
                      </a:lnTo>
                      <a:lnTo>
                        <a:pt x="1106988" y="2828854"/>
                      </a:lnTo>
                      <a:lnTo>
                        <a:pt x="1106988" y="2720854"/>
                      </a:lnTo>
                      <a:close/>
                      <a:moveTo>
                        <a:pt x="3528192" y="2711517"/>
                      </a:moveTo>
                      <a:lnTo>
                        <a:pt x="3528192" y="2819517"/>
                      </a:lnTo>
                      <a:lnTo>
                        <a:pt x="3744192" y="2819517"/>
                      </a:lnTo>
                      <a:lnTo>
                        <a:pt x="3744192" y="2711517"/>
                      </a:lnTo>
                      <a:close/>
                      <a:moveTo>
                        <a:pt x="198000" y="2711517"/>
                      </a:moveTo>
                      <a:lnTo>
                        <a:pt x="198000" y="2819517"/>
                      </a:lnTo>
                      <a:lnTo>
                        <a:pt x="414000" y="2819517"/>
                      </a:lnTo>
                      <a:lnTo>
                        <a:pt x="414000" y="2711517"/>
                      </a:lnTo>
                      <a:close/>
                      <a:moveTo>
                        <a:pt x="2070064" y="2561331"/>
                      </a:moveTo>
                      <a:lnTo>
                        <a:pt x="2070064" y="2669331"/>
                      </a:lnTo>
                      <a:lnTo>
                        <a:pt x="2286064" y="2669331"/>
                      </a:lnTo>
                      <a:lnTo>
                        <a:pt x="2286064" y="2561331"/>
                      </a:lnTo>
                      <a:close/>
                      <a:moveTo>
                        <a:pt x="1638016" y="2551994"/>
                      </a:moveTo>
                      <a:lnTo>
                        <a:pt x="1638016" y="2659994"/>
                      </a:lnTo>
                      <a:lnTo>
                        <a:pt x="1854016" y="2659994"/>
                      </a:lnTo>
                      <a:lnTo>
                        <a:pt x="1854016" y="2551994"/>
                      </a:lnTo>
                      <a:close/>
                      <a:moveTo>
                        <a:pt x="2826148" y="2478204"/>
                      </a:moveTo>
                      <a:lnTo>
                        <a:pt x="2826148" y="2586204"/>
                      </a:lnTo>
                      <a:lnTo>
                        <a:pt x="3042148" y="2586204"/>
                      </a:lnTo>
                      <a:lnTo>
                        <a:pt x="3042148" y="2478204"/>
                      </a:lnTo>
                      <a:close/>
                      <a:moveTo>
                        <a:pt x="890988" y="2478204"/>
                      </a:moveTo>
                      <a:lnTo>
                        <a:pt x="890988" y="2586204"/>
                      </a:lnTo>
                      <a:lnTo>
                        <a:pt x="1106988" y="2586204"/>
                      </a:lnTo>
                      <a:lnTo>
                        <a:pt x="1106988" y="2478204"/>
                      </a:lnTo>
                      <a:close/>
                      <a:moveTo>
                        <a:pt x="3528192" y="2468867"/>
                      </a:moveTo>
                      <a:lnTo>
                        <a:pt x="3528192" y="2576867"/>
                      </a:lnTo>
                      <a:lnTo>
                        <a:pt x="3744192" y="2576867"/>
                      </a:lnTo>
                      <a:lnTo>
                        <a:pt x="3744192" y="2468867"/>
                      </a:lnTo>
                      <a:close/>
                      <a:moveTo>
                        <a:pt x="198000" y="2468867"/>
                      </a:moveTo>
                      <a:lnTo>
                        <a:pt x="198000" y="2576867"/>
                      </a:lnTo>
                      <a:lnTo>
                        <a:pt x="414000" y="2576867"/>
                      </a:lnTo>
                      <a:lnTo>
                        <a:pt x="414000" y="2468867"/>
                      </a:lnTo>
                      <a:close/>
                      <a:moveTo>
                        <a:pt x="2070064" y="2318681"/>
                      </a:moveTo>
                      <a:lnTo>
                        <a:pt x="2070064" y="2426681"/>
                      </a:lnTo>
                      <a:lnTo>
                        <a:pt x="2286064" y="2426681"/>
                      </a:lnTo>
                      <a:lnTo>
                        <a:pt x="2286064" y="2318681"/>
                      </a:lnTo>
                      <a:close/>
                      <a:moveTo>
                        <a:pt x="1638016" y="2309344"/>
                      </a:moveTo>
                      <a:lnTo>
                        <a:pt x="1638016" y="2417344"/>
                      </a:lnTo>
                      <a:lnTo>
                        <a:pt x="1854016" y="2417344"/>
                      </a:lnTo>
                      <a:lnTo>
                        <a:pt x="1854016" y="2309344"/>
                      </a:lnTo>
                      <a:close/>
                      <a:moveTo>
                        <a:pt x="2826148" y="2235554"/>
                      </a:moveTo>
                      <a:lnTo>
                        <a:pt x="2826148" y="2343554"/>
                      </a:lnTo>
                      <a:lnTo>
                        <a:pt x="3042148" y="2343554"/>
                      </a:lnTo>
                      <a:lnTo>
                        <a:pt x="3042148" y="2235554"/>
                      </a:lnTo>
                      <a:close/>
                      <a:moveTo>
                        <a:pt x="890988" y="2235554"/>
                      </a:moveTo>
                      <a:lnTo>
                        <a:pt x="890988" y="2343554"/>
                      </a:lnTo>
                      <a:lnTo>
                        <a:pt x="1106988" y="2343554"/>
                      </a:lnTo>
                      <a:lnTo>
                        <a:pt x="1106988" y="2235554"/>
                      </a:lnTo>
                      <a:close/>
                      <a:moveTo>
                        <a:pt x="3528192" y="2226217"/>
                      </a:moveTo>
                      <a:lnTo>
                        <a:pt x="3528192" y="2334217"/>
                      </a:lnTo>
                      <a:lnTo>
                        <a:pt x="3744192" y="2334217"/>
                      </a:lnTo>
                      <a:lnTo>
                        <a:pt x="3744192" y="2226217"/>
                      </a:lnTo>
                      <a:close/>
                      <a:moveTo>
                        <a:pt x="198000" y="2226217"/>
                      </a:moveTo>
                      <a:lnTo>
                        <a:pt x="198000" y="2334217"/>
                      </a:lnTo>
                      <a:lnTo>
                        <a:pt x="414000" y="2334217"/>
                      </a:lnTo>
                      <a:lnTo>
                        <a:pt x="414000" y="2226217"/>
                      </a:lnTo>
                      <a:close/>
                      <a:moveTo>
                        <a:pt x="2070064" y="2076031"/>
                      </a:moveTo>
                      <a:lnTo>
                        <a:pt x="2070064" y="2184031"/>
                      </a:lnTo>
                      <a:lnTo>
                        <a:pt x="2286064" y="2184031"/>
                      </a:lnTo>
                      <a:lnTo>
                        <a:pt x="2286064" y="2076031"/>
                      </a:lnTo>
                      <a:close/>
                      <a:moveTo>
                        <a:pt x="1638016" y="2066694"/>
                      </a:moveTo>
                      <a:lnTo>
                        <a:pt x="1638016" y="2174694"/>
                      </a:lnTo>
                      <a:lnTo>
                        <a:pt x="1854016" y="2174694"/>
                      </a:lnTo>
                      <a:lnTo>
                        <a:pt x="1854016" y="2066694"/>
                      </a:lnTo>
                      <a:close/>
                      <a:moveTo>
                        <a:pt x="2826148" y="1992904"/>
                      </a:moveTo>
                      <a:lnTo>
                        <a:pt x="2826148" y="2100904"/>
                      </a:lnTo>
                      <a:lnTo>
                        <a:pt x="3042148" y="2100904"/>
                      </a:lnTo>
                      <a:lnTo>
                        <a:pt x="3042148" y="1992904"/>
                      </a:lnTo>
                      <a:close/>
                      <a:moveTo>
                        <a:pt x="890988" y="1992904"/>
                      </a:moveTo>
                      <a:lnTo>
                        <a:pt x="890988" y="2100904"/>
                      </a:lnTo>
                      <a:lnTo>
                        <a:pt x="1106988" y="2100904"/>
                      </a:lnTo>
                      <a:lnTo>
                        <a:pt x="1106988" y="1992904"/>
                      </a:lnTo>
                      <a:close/>
                      <a:moveTo>
                        <a:pt x="3528192" y="1983567"/>
                      </a:moveTo>
                      <a:lnTo>
                        <a:pt x="3528192" y="2091567"/>
                      </a:lnTo>
                      <a:lnTo>
                        <a:pt x="3744192" y="2091567"/>
                      </a:lnTo>
                      <a:lnTo>
                        <a:pt x="3744192" y="1983567"/>
                      </a:lnTo>
                      <a:close/>
                      <a:moveTo>
                        <a:pt x="198000" y="1983567"/>
                      </a:moveTo>
                      <a:lnTo>
                        <a:pt x="198000" y="2091567"/>
                      </a:lnTo>
                      <a:lnTo>
                        <a:pt x="414000" y="2091567"/>
                      </a:lnTo>
                      <a:lnTo>
                        <a:pt x="414000" y="1983567"/>
                      </a:lnTo>
                      <a:close/>
                      <a:moveTo>
                        <a:pt x="2070064" y="1833381"/>
                      </a:moveTo>
                      <a:lnTo>
                        <a:pt x="2070064" y="1941381"/>
                      </a:lnTo>
                      <a:lnTo>
                        <a:pt x="2286064" y="1941381"/>
                      </a:lnTo>
                      <a:lnTo>
                        <a:pt x="2286064" y="1833381"/>
                      </a:lnTo>
                      <a:close/>
                      <a:moveTo>
                        <a:pt x="1638016" y="1824044"/>
                      </a:moveTo>
                      <a:lnTo>
                        <a:pt x="1638016" y="1932044"/>
                      </a:lnTo>
                      <a:lnTo>
                        <a:pt x="1854016" y="1932044"/>
                      </a:lnTo>
                      <a:lnTo>
                        <a:pt x="1854016" y="1824044"/>
                      </a:lnTo>
                      <a:close/>
                      <a:moveTo>
                        <a:pt x="2826148" y="1750254"/>
                      </a:moveTo>
                      <a:lnTo>
                        <a:pt x="2826148" y="1858254"/>
                      </a:lnTo>
                      <a:lnTo>
                        <a:pt x="3042148" y="1858254"/>
                      </a:lnTo>
                      <a:lnTo>
                        <a:pt x="3042148" y="1750254"/>
                      </a:lnTo>
                      <a:close/>
                      <a:moveTo>
                        <a:pt x="890988" y="1750254"/>
                      </a:moveTo>
                      <a:lnTo>
                        <a:pt x="890988" y="1858254"/>
                      </a:lnTo>
                      <a:lnTo>
                        <a:pt x="1106988" y="1858254"/>
                      </a:lnTo>
                      <a:lnTo>
                        <a:pt x="1106988" y="1750254"/>
                      </a:lnTo>
                      <a:close/>
                      <a:moveTo>
                        <a:pt x="3528192" y="1740917"/>
                      </a:moveTo>
                      <a:lnTo>
                        <a:pt x="3528192" y="1848917"/>
                      </a:lnTo>
                      <a:lnTo>
                        <a:pt x="3744192" y="1848917"/>
                      </a:lnTo>
                      <a:lnTo>
                        <a:pt x="3744192" y="1740917"/>
                      </a:lnTo>
                      <a:close/>
                      <a:moveTo>
                        <a:pt x="198000" y="1740917"/>
                      </a:moveTo>
                      <a:lnTo>
                        <a:pt x="198000" y="1848917"/>
                      </a:lnTo>
                      <a:lnTo>
                        <a:pt x="414000" y="1848917"/>
                      </a:lnTo>
                      <a:lnTo>
                        <a:pt x="414000" y="1740917"/>
                      </a:lnTo>
                      <a:close/>
                      <a:moveTo>
                        <a:pt x="2070064" y="1590731"/>
                      </a:moveTo>
                      <a:lnTo>
                        <a:pt x="2070064" y="1698731"/>
                      </a:lnTo>
                      <a:lnTo>
                        <a:pt x="2286064" y="1698731"/>
                      </a:lnTo>
                      <a:lnTo>
                        <a:pt x="2286064" y="1590731"/>
                      </a:lnTo>
                      <a:close/>
                      <a:moveTo>
                        <a:pt x="1638016" y="1581394"/>
                      </a:moveTo>
                      <a:lnTo>
                        <a:pt x="1638016" y="1689394"/>
                      </a:lnTo>
                      <a:lnTo>
                        <a:pt x="1854016" y="1689394"/>
                      </a:lnTo>
                      <a:lnTo>
                        <a:pt x="1854016" y="1581394"/>
                      </a:lnTo>
                      <a:close/>
                      <a:moveTo>
                        <a:pt x="3330192" y="1507604"/>
                      </a:moveTo>
                      <a:lnTo>
                        <a:pt x="3942192" y="1507604"/>
                      </a:lnTo>
                      <a:lnTo>
                        <a:pt x="3942192" y="3931865"/>
                      </a:lnTo>
                      <a:lnTo>
                        <a:pt x="3330192" y="3931865"/>
                      </a:lnTo>
                      <a:close/>
                      <a:moveTo>
                        <a:pt x="2826148" y="1507604"/>
                      </a:moveTo>
                      <a:lnTo>
                        <a:pt x="2826148" y="1615604"/>
                      </a:lnTo>
                      <a:lnTo>
                        <a:pt x="3042148" y="1615604"/>
                      </a:lnTo>
                      <a:lnTo>
                        <a:pt x="3042148" y="1507604"/>
                      </a:lnTo>
                      <a:close/>
                      <a:moveTo>
                        <a:pt x="890988" y="1507604"/>
                      </a:moveTo>
                      <a:lnTo>
                        <a:pt x="890988" y="1615604"/>
                      </a:lnTo>
                      <a:lnTo>
                        <a:pt x="1106988" y="1615604"/>
                      </a:lnTo>
                      <a:lnTo>
                        <a:pt x="1106988" y="1507604"/>
                      </a:lnTo>
                      <a:close/>
                      <a:moveTo>
                        <a:pt x="0" y="1507604"/>
                      </a:moveTo>
                      <a:lnTo>
                        <a:pt x="612000" y="1507604"/>
                      </a:lnTo>
                      <a:lnTo>
                        <a:pt x="612000" y="3931865"/>
                      </a:lnTo>
                      <a:lnTo>
                        <a:pt x="0" y="3931865"/>
                      </a:lnTo>
                      <a:close/>
                      <a:moveTo>
                        <a:pt x="2070064" y="1348081"/>
                      </a:moveTo>
                      <a:lnTo>
                        <a:pt x="2070064" y="1456081"/>
                      </a:lnTo>
                      <a:lnTo>
                        <a:pt x="2286064" y="1456081"/>
                      </a:lnTo>
                      <a:lnTo>
                        <a:pt x="2286064" y="1348081"/>
                      </a:lnTo>
                      <a:close/>
                      <a:moveTo>
                        <a:pt x="1638016" y="1338744"/>
                      </a:moveTo>
                      <a:lnTo>
                        <a:pt x="1638016" y="1446744"/>
                      </a:lnTo>
                      <a:lnTo>
                        <a:pt x="1854016" y="1446744"/>
                      </a:lnTo>
                      <a:lnTo>
                        <a:pt x="1854016" y="1338744"/>
                      </a:lnTo>
                      <a:close/>
                      <a:moveTo>
                        <a:pt x="2628148" y="1267865"/>
                      </a:moveTo>
                      <a:lnTo>
                        <a:pt x="3240148" y="1267865"/>
                      </a:lnTo>
                      <a:lnTo>
                        <a:pt x="3240148" y="3931865"/>
                      </a:lnTo>
                      <a:lnTo>
                        <a:pt x="2628148" y="3931865"/>
                      </a:lnTo>
                      <a:close/>
                      <a:moveTo>
                        <a:pt x="692988" y="1267865"/>
                      </a:moveTo>
                      <a:lnTo>
                        <a:pt x="1304988" y="1267865"/>
                      </a:lnTo>
                      <a:lnTo>
                        <a:pt x="1304988" y="3931865"/>
                      </a:lnTo>
                      <a:lnTo>
                        <a:pt x="692988" y="3931865"/>
                      </a:lnTo>
                      <a:close/>
                      <a:moveTo>
                        <a:pt x="2070064" y="1105431"/>
                      </a:moveTo>
                      <a:lnTo>
                        <a:pt x="2070064" y="1213431"/>
                      </a:lnTo>
                      <a:lnTo>
                        <a:pt x="2286064" y="1213431"/>
                      </a:lnTo>
                      <a:lnTo>
                        <a:pt x="2286064" y="1105431"/>
                      </a:lnTo>
                      <a:close/>
                      <a:moveTo>
                        <a:pt x="1638016" y="1096094"/>
                      </a:moveTo>
                      <a:lnTo>
                        <a:pt x="1638016" y="1204094"/>
                      </a:lnTo>
                      <a:lnTo>
                        <a:pt x="1854016" y="1204094"/>
                      </a:lnTo>
                      <a:lnTo>
                        <a:pt x="1854016" y="1096094"/>
                      </a:lnTo>
                      <a:close/>
                      <a:moveTo>
                        <a:pt x="2070064" y="862781"/>
                      </a:moveTo>
                      <a:lnTo>
                        <a:pt x="2070064" y="970781"/>
                      </a:lnTo>
                      <a:lnTo>
                        <a:pt x="2286064" y="970781"/>
                      </a:lnTo>
                      <a:lnTo>
                        <a:pt x="2286064" y="862781"/>
                      </a:lnTo>
                      <a:close/>
                      <a:moveTo>
                        <a:pt x="1638016" y="853444"/>
                      </a:moveTo>
                      <a:lnTo>
                        <a:pt x="1638016" y="961444"/>
                      </a:lnTo>
                      <a:lnTo>
                        <a:pt x="1854016" y="961444"/>
                      </a:lnTo>
                      <a:lnTo>
                        <a:pt x="1854016" y="853444"/>
                      </a:lnTo>
                      <a:close/>
                      <a:moveTo>
                        <a:pt x="1883174" y="0"/>
                      </a:moveTo>
                      <a:lnTo>
                        <a:pt x="2040907" y="0"/>
                      </a:lnTo>
                      <a:lnTo>
                        <a:pt x="2040907" y="355600"/>
                      </a:lnTo>
                      <a:lnTo>
                        <a:pt x="2178064" y="355600"/>
                      </a:lnTo>
                      <a:lnTo>
                        <a:pt x="2178064" y="596007"/>
                      </a:lnTo>
                      <a:lnTo>
                        <a:pt x="2538104" y="596007"/>
                      </a:lnTo>
                      <a:lnTo>
                        <a:pt x="2538104" y="3931865"/>
                      </a:lnTo>
                      <a:lnTo>
                        <a:pt x="2142040" y="3931865"/>
                      </a:lnTo>
                      <a:lnTo>
                        <a:pt x="2142040" y="3291036"/>
                      </a:lnTo>
                      <a:lnTo>
                        <a:pt x="1782040" y="3291036"/>
                      </a:lnTo>
                      <a:lnTo>
                        <a:pt x="1782040" y="3931865"/>
                      </a:lnTo>
                      <a:lnTo>
                        <a:pt x="1385976" y="3931865"/>
                      </a:lnTo>
                      <a:lnTo>
                        <a:pt x="1385976" y="596007"/>
                      </a:lnTo>
                      <a:lnTo>
                        <a:pt x="1746016" y="596007"/>
                      </a:lnTo>
                      <a:lnTo>
                        <a:pt x="1746016" y="355600"/>
                      </a:lnTo>
                      <a:lnTo>
                        <a:pt x="1883174" y="35560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33" name="Right Triangle 13">
                  <a:extLst>
                    <a:ext uri="{FF2B5EF4-FFF2-40B4-BE49-F238E27FC236}">
                      <a16:creationId xmlns:a16="http://schemas.microsoft.com/office/drawing/2014/main" id="{793D24D6-A6A7-4A0B-B499-A1DFA09383EF}"/>
                    </a:ext>
                  </a:extLst>
                </p:cNvPr>
                <p:cNvSpPr/>
                <p:nvPr/>
              </p:nvSpPr>
              <p:spPr>
                <a:xfrm>
                  <a:off x="1823542" y="1617134"/>
                  <a:ext cx="504056" cy="504056"/>
                </a:xfrm>
                <a:custGeom>
                  <a:avLst/>
                  <a:gdLst/>
                  <a:ahLst/>
                  <a:cxnLst/>
                  <a:rect l="l" t="t" r="r" b="b"/>
                  <a:pathLst>
                    <a:path w="3888432" h="3921971">
                      <a:moveTo>
                        <a:pt x="3379043" y="3254688"/>
                      </a:moveTo>
                      <a:lnTo>
                        <a:pt x="3379043" y="3462328"/>
                      </a:lnTo>
                      <a:lnTo>
                        <a:pt x="3628183" y="3462328"/>
                      </a:lnTo>
                      <a:lnTo>
                        <a:pt x="3628183" y="3254688"/>
                      </a:lnTo>
                      <a:close/>
                      <a:moveTo>
                        <a:pt x="2945132" y="3254688"/>
                      </a:moveTo>
                      <a:lnTo>
                        <a:pt x="2945132" y="3462328"/>
                      </a:lnTo>
                      <a:lnTo>
                        <a:pt x="3194272" y="3462328"/>
                      </a:lnTo>
                      <a:lnTo>
                        <a:pt x="3194272" y="3254688"/>
                      </a:lnTo>
                      <a:close/>
                      <a:moveTo>
                        <a:pt x="2514947" y="3254688"/>
                      </a:moveTo>
                      <a:lnTo>
                        <a:pt x="2514947" y="3462328"/>
                      </a:lnTo>
                      <a:lnTo>
                        <a:pt x="2764087" y="3462328"/>
                      </a:lnTo>
                      <a:lnTo>
                        <a:pt x="2764087" y="3254688"/>
                      </a:lnTo>
                      <a:close/>
                      <a:moveTo>
                        <a:pt x="3379043" y="2864535"/>
                      </a:moveTo>
                      <a:lnTo>
                        <a:pt x="3379043" y="3072175"/>
                      </a:lnTo>
                      <a:lnTo>
                        <a:pt x="3628183" y="3072175"/>
                      </a:lnTo>
                      <a:lnTo>
                        <a:pt x="3628183" y="2864535"/>
                      </a:lnTo>
                      <a:close/>
                      <a:moveTo>
                        <a:pt x="2945132" y="2864535"/>
                      </a:moveTo>
                      <a:lnTo>
                        <a:pt x="2945132" y="3072175"/>
                      </a:lnTo>
                      <a:lnTo>
                        <a:pt x="3194272" y="3072175"/>
                      </a:lnTo>
                      <a:lnTo>
                        <a:pt x="3194272" y="2864535"/>
                      </a:lnTo>
                      <a:close/>
                      <a:moveTo>
                        <a:pt x="2514947" y="2864535"/>
                      </a:moveTo>
                      <a:lnTo>
                        <a:pt x="2514947" y="3072175"/>
                      </a:lnTo>
                      <a:lnTo>
                        <a:pt x="2764087" y="3072175"/>
                      </a:lnTo>
                      <a:lnTo>
                        <a:pt x="2764087" y="2864535"/>
                      </a:lnTo>
                      <a:close/>
                      <a:moveTo>
                        <a:pt x="1945832" y="2577619"/>
                      </a:moveTo>
                      <a:lnTo>
                        <a:pt x="1945832" y="2937659"/>
                      </a:lnTo>
                      <a:lnTo>
                        <a:pt x="2124754" y="2937659"/>
                      </a:lnTo>
                      <a:lnTo>
                        <a:pt x="2124754" y="2577619"/>
                      </a:lnTo>
                      <a:close/>
                      <a:moveTo>
                        <a:pt x="1531681" y="2577619"/>
                      </a:moveTo>
                      <a:lnTo>
                        <a:pt x="1531681" y="2937659"/>
                      </a:lnTo>
                      <a:lnTo>
                        <a:pt x="1710603" y="2937659"/>
                      </a:lnTo>
                      <a:lnTo>
                        <a:pt x="1710603" y="2577619"/>
                      </a:lnTo>
                      <a:close/>
                      <a:moveTo>
                        <a:pt x="1117528" y="2577619"/>
                      </a:moveTo>
                      <a:lnTo>
                        <a:pt x="1117528" y="2937659"/>
                      </a:lnTo>
                      <a:lnTo>
                        <a:pt x="1296450" y="2937659"/>
                      </a:lnTo>
                      <a:lnTo>
                        <a:pt x="1296450" y="2577619"/>
                      </a:lnTo>
                      <a:close/>
                      <a:moveTo>
                        <a:pt x="703375" y="2577619"/>
                      </a:moveTo>
                      <a:lnTo>
                        <a:pt x="703375" y="2937659"/>
                      </a:lnTo>
                      <a:lnTo>
                        <a:pt x="882297" y="2937659"/>
                      </a:lnTo>
                      <a:lnTo>
                        <a:pt x="882297" y="2577619"/>
                      </a:lnTo>
                      <a:close/>
                      <a:moveTo>
                        <a:pt x="289222" y="2577619"/>
                      </a:moveTo>
                      <a:lnTo>
                        <a:pt x="289222" y="2937659"/>
                      </a:lnTo>
                      <a:lnTo>
                        <a:pt x="468144" y="2937659"/>
                      </a:lnTo>
                      <a:lnTo>
                        <a:pt x="468144" y="2577619"/>
                      </a:lnTo>
                      <a:close/>
                      <a:moveTo>
                        <a:pt x="3379043" y="2474382"/>
                      </a:moveTo>
                      <a:lnTo>
                        <a:pt x="3379043" y="2682022"/>
                      </a:lnTo>
                      <a:lnTo>
                        <a:pt x="3628183" y="2682022"/>
                      </a:lnTo>
                      <a:lnTo>
                        <a:pt x="3628183" y="2474382"/>
                      </a:lnTo>
                      <a:close/>
                      <a:moveTo>
                        <a:pt x="2945132" y="2474382"/>
                      </a:moveTo>
                      <a:lnTo>
                        <a:pt x="2945132" y="2682022"/>
                      </a:lnTo>
                      <a:lnTo>
                        <a:pt x="3194272" y="2682022"/>
                      </a:lnTo>
                      <a:lnTo>
                        <a:pt x="3194272" y="2474382"/>
                      </a:lnTo>
                      <a:close/>
                      <a:moveTo>
                        <a:pt x="2514947" y="2474382"/>
                      </a:moveTo>
                      <a:lnTo>
                        <a:pt x="2514947" y="2682022"/>
                      </a:lnTo>
                      <a:lnTo>
                        <a:pt x="2764087" y="2682022"/>
                      </a:lnTo>
                      <a:lnTo>
                        <a:pt x="2764087" y="2474382"/>
                      </a:lnTo>
                      <a:close/>
                      <a:moveTo>
                        <a:pt x="3379043" y="2084229"/>
                      </a:moveTo>
                      <a:lnTo>
                        <a:pt x="3379043" y="2291869"/>
                      </a:lnTo>
                      <a:lnTo>
                        <a:pt x="3628183" y="2291869"/>
                      </a:lnTo>
                      <a:lnTo>
                        <a:pt x="3628183" y="2084229"/>
                      </a:lnTo>
                      <a:close/>
                      <a:moveTo>
                        <a:pt x="2945132" y="2084229"/>
                      </a:moveTo>
                      <a:lnTo>
                        <a:pt x="2945132" y="2291869"/>
                      </a:lnTo>
                      <a:lnTo>
                        <a:pt x="3194272" y="2291869"/>
                      </a:lnTo>
                      <a:lnTo>
                        <a:pt x="3194272" y="2084229"/>
                      </a:lnTo>
                      <a:close/>
                      <a:moveTo>
                        <a:pt x="2514947" y="2084229"/>
                      </a:moveTo>
                      <a:lnTo>
                        <a:pt x="2514947" y="2291869"/>
                      </a:lnTo>
                      <a:lnTo>
                        <a:pt x="2764087" y="2291869"/>
                      </a:lnTo>
                      <a:lnTo>
                        <a:pt x="2764087" y="2084229"/>
                      </a:lnTo>
                      <a:close/>
                      <a:moveTo>
                        <a:pt x="2124144" y="1714020"/>
                      </a:moveTo>
                      <a:lnTo>
                        <a:pt x="2124144" y="2164020"/>
                      </a:lnTo>
                      <a:lnTo>
                        <a:pt x="1296144" y="2164020"/>
                      </a:lnTo>
                      <a:close/>
                      <a:moveTo>
                        <a:pt x="197090" y="609603"/>
                      </a:moveTo>
                      <a:lnTo>
                        <a:pt x="525322" y="609603"/>
                      </a:lnTo>
                      <a:lnTo>
                        <a:pt x="584058" y="2101023"/>
                      </a:lnTo>
                      <a:lnTo>
                        <a:pt x="1296144" y="1714020"/>
                      </a:lnTo>
                      <a:lnTo>
                        <a:pt x="1296144" y="2164020"/>
                      </a:lnTo>
                      <a:lnTo>
                        <a:pt x="586539" y="2164020"/>
                      </a:lnTo>
                      <a:lnTo>
                        <a:pt x="590547" y="2265787"/>
                      </a:lnTo>
                      <a:lnTo>
                        <a:pt x="2232248" y="2265787"/>
                      </a:lnTo>
                      <a:lnTo>
                        <a:pt x="2232248" y="1954513"/>
                      </a:lnTo>
                      <a:lnTo>
                        <a:pt x="2232248" y="1054513"/>
                      </a:lnTo>
                      <a:lnTo>
                        <a:pt x="3888248" y="1954513"/>
                      </a:lnTo>
                      <a:lnTo>
                        <a:pt x="3888432" y="1954513"/>
                      </a:lnTo>
                      <a:lnTo>
                        <a:pt x="3888432" y="3921971"/>
                      </a:lnTo>
                      <a:lnTo>
                        <a:pt x="2304256" y="3921971"/>
                      </a:lnTo>
                      <a:lnTo>
                        <a:pt x="2232248" y="3921971"/>
                      </a:lnTo>
                      <a:lnTo>
                        <a:pt x="772857" y="3921971"/>
                      </a:lnTo>
                      <a:lnTo>
                        <a:pt x="772857" y="3290059"/>
                      </a:lnTo>
                      <a:lnTo>
                        <a:pt x="361206" y="3290059"/>
                      </a:lnTo>
                      <a:lnTo>
                        <a:pt x="361206" y="3921971"/>
                      </a:lnTo>
                      <a:lnTo>
                        <a:pt x="0" y="3921971"/>
                      </a:lnTo>
                      <a:lnTo>
                        <a:pt x="0" y="2265787"/>
                      </a:lnTo>
                      <a:lnTo>
                        <a:pt x="131865" y="2265787"/>
                      </a:lnTo>
                      <a:close/>
                      <a:moveTo>
                        <a:pt x="929888" y="0"/>
                      </a:moveTo>
                      <a:cubicBezTo>
                        <a:pt x="1019595" y="0"/>
                        <a:pt x="1124659" y="30463"/>
                        <a:pt x="1166726" y="102575"/>
                      </a:cubicBezTo>
                      <a:cubicBezTo>
                        <a:pt x="1212070" y="48192"/>
                        <a:pt x="1255094" y="19511"/>
                        <a:pt x="1304210" y="14210"/>
                      </a:cubicBezTo>
                      <a:cubicBezTo>
                        <a:pt x="1353326" y="8909"/>
                        <a:pt x="1418945" y="35057"/>
                        <a:pt x="1461423" y="70767"/>
                      </a:cubicBezTo>
                      <a:cubicBezTo>
                        <a:pt x="1500648" y="39845"/>
                        <a:pt x="1550404" y="23049"/>
                        <a:pt x="1604082" y="23049"/>
                      </a:cubicBezTo>
                      <a:cubicBezTo>
                        <a:pt x="1692530" y="23049"/>
                        <a:pt x="1770327" y="68651"/>
                        <a:pt x="1814928" y="137833"/>
                      </a:cubicBezTo>
                      <a:cubicBezTo>
                        <a:pt x="1859765" y="69447"/>
                        <a:pt x="1937139" y="24416"/>
                        <a:pt x="2025031" y="24416"/>
                      </a:cubicBezTo>
                      <a:cubicBezTo>
                        <a:pt x="2135143" y="24416"/>
                        <a:pt x="2228747" y="95092"/>
                        <a:pt x="2261925" y="193913"/>
                      </a:cubicBezTo>
                      <a:cubicBezTo>
                        <a:pt x="2262329" y="193791"/>
                        <a:pt x="2262735" y="193790"/>
                        <a:pt x="2263140" y="193790"/>
                      </a:cubicBezTo>
                      <a:cubicBezTo>
                        <a:pt x="2402209" y="193790"/>
                        <a:pt x="2514947" y="306528"/>
                        <a:pt x="2514947" y="445597"/>
                      </a:cubicBezTo>
                      <a:cubicBezTo>
                        <a:pt x="2514947" y="584666"/>
                        <a:pt x="2402209" y="697404"/>
                        <a:pt x="2263140" y="697404"/>
                      </a:cubicBezTo>
                      <a:cubicBezTo>
                        <a:pt x="2176391" y="697404"/>
                        <a:pt x="2099888" y="653537"/>
                        <a:pt x="2054640" y="586750"/>
                      </a:cubicBezTo>
                      <a:cubicBezTo>
                        <a:pt x="2010395" y="653762"/>
                        <a:pt x="1934062" y="697404"/>
                        <a:pt x="1847535" y="697404"/>
                      </a:cubicBezTo>
                      <a:cubicBezTo>
                        <a:pt x="1789311" y="697404"/>
                        <a:pt x="1735702" y="677642"/>
                        <a:pt x="1693695" y="643630"/>
                      </a:cubicBezTo>
                      <a:cubicBezTo>
                        <a:pt x="1651689" y="677642"/>
                        <a:pt x="1598080" y="697404"/>
                        <a:pt x="1539855" y="697404"/>
                      </a:cubicBezTo>
                      <a:cubicBezTo>
                        <a:pt x="1441551" y="697404"/>
                        <a:pt x="1356403" y="641072"/>
                        <a:pt x="1315888" y="558445"/>
                      </a:cubicBezTo>
                      <a:cubicBezTo>
                        <a:pt x="1272229" y="598661"/>
                        <a:pt x="1206400" y="634839"/>
                        <a:pt x="1149712" y="622576"/>
                      </a:cubicBezTo>
                      <a:cubicBezTo>
                        <a:pt x="1096483" y="611061"/>
                        <a:pt x="1025744" y="572014"/>
                        <a:pt x="984978" y="498638"/>
                      </a:cubicBezTo>
                      <a:cubicBezTo>
                        <a:pt x="959504" y="574665"/>
                        <a:pt x="887516" y="629050"/>
                        <a:pt x="802824" y="629050"/>
                      </a:cubicBezTo>
                      <a:cubicBezTo>
                        <a:pt x="724492" y="629050"/>
                        <a:pt x="657026" y="582526"/>
                        <a:pt x="627413" y="515210"/>
                      </a:cubicBezTo>
                      <a:cubicBezTo>
                        <a:pt x="584988" y="553591"/>
                        <a:pt x="527392" y="574026"/>
                        <a:pt x="479717" y="567162"/>
                      </a:cubicBezTo>
                      <a:cubicBezTo>
                        <a:pt x="439788" y="561414"/>
                        <a:pt x="406466" y="547383"/>
                        <a:pt x="379767" y="527160"/>
                      </a:cubicBezTo>
                      <a:cubicBezTo>
                        <a:pt x="310874" y="498171"/>
                        <a:pt x="262300" y="430445"/>
                        <a:pt x="261518" y="351249"/>
                      </a:cubicBezTo>
                      <a:cubicBezTo>
                        <a:pt x="261425" y="351089"/>
                        <a:pt x="261381" y="350918"/>
                        <a:pt x="261338" y="350746"/>
                      </a:cubicBezTo>
                      <a:cubicBezTo>
                        <a:pt x="228153" y="316942"/>
                        <a:pt x="208360" y="270473"/>
                        <a:pt x="208360" y="219381"/>
                      </a:cubicBezTo>
                      <a:cubicBezTo>
                        <a:pt x="208360" y="112466"/>
                        <a:pt x="295031" y="25795"/>
                        <a:pt x="401946" y="25795"/>
                      </a:cubicBezTo>
                      <a:cubicBezTo>
                        <a:pt x="425158" y="25795"/>
                        <a:pt x="447416" y="29880"/>
                        <a:pt x="467791" y="38056"/>
                      </a:cubicBezTo>
                      <a:cubicBezTo>
                        <a:pt x="585794" y="17893"/>
                        <a:pt x="696162" y="87852"/>
                        <a:pt x="737322" y="124235"/>
                      </a:cubicBezTo>
                      <a:cubicBezTo>
                        <a:pt x="782627" y="68126"/>
                        <a:pt x="852143" y="0"/>
                        <a:pt x="929888"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34" name="Rectangle 24">
                  <a:extLst>
                    <a:ext uri="{FF2B5EF4-FFF2-40B4-BE49-F238E27FC236}">
                      <a16:creationId xmlns:a16="http://schemas.microsoft.com/office/drawing/2014/main" id="{44EEAFCB-F551-CE57-19C0-58CCCE3C36D4}"/>
                    </a:ext>
                  </a:extLst>
                </p:cNvPr>
                <p:cNvSpPr>
                  <a:spLocks noChangeAspect="1"/>
                </p:cNvSpPr>
                <p:nvPr/>
              </p:nvSpPr>
              <p:spPr>
                <a:xfrm rot="20700000">
                  <a:off x="2307865" y="1808900"/>
                  <a:ext cx="456968" cy="360000"/>
                </a:xfrm>
                <a:custGeom>
                  <a:avLst/>
                  <a:gdLst/>
                  <a:ahLst/>
                  <a:cxnLst/>
                  <a:rect l="l" t="t" r="r" b="b"/>
                  <a:pathLst>
                    <a:path w="3805825" h="2998234">
                      <a:moveTo>
                        <a:pt x="571963" y="2092124"/>
                      </a:moveTo>
                      <a:lnTo>
                        <a:pt x="465390" y="2092124"/>
                      </a:lnTo>
                      <a:lnTo>
                        <a:pt x="571963" y="2198697"/>
                      </a:lnTo>
                      <a:close/>
                      <a:moveTo>
                        <a:pt x="571962" y="1939097"/>
                      </a:moveTo>
                      <a:lnTo>
                        <a:pt x="465390" y="2045669"/>
                      </a:lnTo>
                      <a:lnTo>
                        <a:pt x="571962" y="2045669"/>
                      </a:lnTo>
                      <a:close/>
                      <a:moveTo>
                        <a:pt x="724990" y="2092124"/>
                      </a:moveTo>
                      <a:lnTo>
                        <a:pt x="618417" y="2092124"/>
                      </a:lnTo>
                      <a:lnTo>
                        <a:pt x="618418" y="2198697"/>
                      </a:lnTo>
                      <a:close/>
                      <a:moveTo>
                        <a:pt x="618418" y="1939104"/>
                      </a:moveTo>
                      <a:lnTo>
                        <a:pt x="618417" y="2045669"/>
                      </a:lnTo>
                      <a:lnTo>
                        <a:pt x="724982" y="2045669"/>
                      </a:lnTo>
                      <a:close/>
                      <a:moveTo>
                        <a:pt x="760612" y="1901643"/>
                      </a:moveTo>
                      <a:lnTo>
                        <a:pt x="654047" y="1901643"/>
                      </a:lnTo>
                      <a:lnTo>
                        <a:pt x="760612" y="2008208"/>
                      </a:lnTo>
                      <a:close/>
                      <a:moveTo>
                        <a:pt x="760612" y="1748616"/>
                      </a:moveTo>
                      <a:lnTo>
                        <a:pt x="654040" y="1855188"/>
                      </a:lnTo>
                      <a:lnTo>
                        <a:pt x="760612" y="1855188"/>
                      </a:lnTo>
                      <a:close/>
                      <a:moveTo>
                        <a:pt x="913640" y="1901643"/>
                      </a:moveTo>
                      <a:lnTo>
                        <a:pt x="807067" y="1901643"/>
                      </a:lnTo>
                      <a:lnTo>
                        <a:pt x="807067" y="2008216"/>
                      </a:lnTo>
                      <a:close/>
                      <a:moveTo>
                        <a:pt x="807067" y="1748615"/>
                      </a:moveTo>
                      <a:lnTo>
                        <a:pt x="807067" y="1855188"/>
                      </a:lnTo>
                      <a:lnTo>
                        <a:pt x="913640" y="1855188"/>
                      </a:lnTo>
                      <a:close/>
                      <a:moveTo>
                        <a:pt x="953368" y="1708887"/>
                      </a:moveTo>
                      <a:lnTo>
                        <a:pt x="846796" y="1708887"/>
                      </a:lnTo>
                      <a:lnTo>
                        <a:pt x="953368" y="1815459"/>
                      </a:lnTo>
                      <a:close/>
                      <a:moveTo>
                        <a:pt x="953368" y="1555860"/>
                      </a:moveTo>
                      <a:lnTo>
                        <a:pt x="846796" y="1662432"/>
                      </a:lnTo>
                      <a:lnTo>
                        <a:pt x="953368" y="1662432"/>
                      </a:lnTo>
                      <a:close/>
                      <a:moveTo>
                        <a:pt x="1106396" y="1708887"/>
                      </a:moveTo>
                      <a:lnTo>
                        <a:pt x="999823" y="1708887"/>
                      </a:lnTo>
                      <a:lnTo>
                        <a:pt x="999823" y="1815460"/>
                      </a:lnTo>
                      <a:close/>
                      <a:moveTo>
                        <a:pt x="999823" y="1555860"/>
                      </a:moveTo>
                      <a:lnTo>
                        <a:pt x="999823" y="1662432"/>
                      </a:lnTo>
                      <a:lnTo>
                        <a:pt x="1106396" y="1662432"/>
                      </a:lnTo>
                      <a:close/>
                      <a:moveTo>
                        <a:pt x="1144754" y="1514764"/>
                      </a:moveTo>
                      <a:lnTo>
                        <a:pt x="1038182" y="1514764"/>
                      </a:lnTo>
                      <a:lnTo>
                        <a:pt x="1144754" y="1621337"/>
                      </a:lnTo>
                      <a:close/>
                      <a:moveTo>
                        <a:pt x="1144754" y="1361737"/>
                      </a:moveTo>
                      <a:lnTo>
                        <a:pt x="1038182" y="1468309"/>
                      </a:lnTo>
                      <a:lnTo>
                        <a:pt x="1144754" y="1468309"/>
                      </a:lnTo>
                      <a:close/>
                      <a:moveTo>
                        <a:pt x="1297782" y="1514764"/>
                      </a:moveTo>
                      <a:lnTo>
                        <a:pt x="1191209" y="1514764"/>
                      </a:lnTo>
                      <a:lnTo>
                        <a:pt x="1191209" y="1621337"/>
                      </a:lnTo>
                      <a:close/>
                      <a:moveTo>
                        <a:pt x="1191209" y="1361737"/>
                      </a:moveTo>
                      <a:lnTo>
                        <a:pt x="1191209" y="1468309"/>
                      </a:lnTo>
                      <a:lnTo>
                        <a:pt x="1297782" y="1468309"/>
                      </a:lnTo>
                      <a:close/>
                      <a:moveTo>
                        <a:pt x="1335838" y="1323681"/>
                      </a:moveTo>
                      <a:lnTo>
                        <a:pt x="1229266" y="1323681"/>
                      </a:lnTo>
                      <a:lnTo>
                        <a:pt x="1335838" y="1430253"/>
                      </a:lnTo>
                      <a:close/>
                      <a:moveTo>
                        <a:pt x="1335838" y="1170654"/>
                      </a:moveTo>
                      <a:lnTo>
                        <a:pt x="1229266" y="1277226"/>
                      </a:lnTo>
                      <a:lnTo>
                        <a:pt x="1335838" y="1277226"/>
                      </a:lnTo>
                      <a:close/>
                      <a:moveTo>
                        <a:pt x="1488865" y="1323681"/>
                      </a:moveTo>
                      <a:lnTo>
                        <a:pt x="1382293" y="1323681"/>
                      </a:lnTo>
                      <a:lnTo>
                        <a:pt x="1382293" y="1430253"/>
                      </a:lnTo>
                      <a:close/>
                      <a:moveTo>
                        <a:pt x="1382293" y="1170653"/>
                      </a:moveTo>
                      <a:lnTo>
                        <a:pt x="1382293" y="1277226"/>
                      </a:lnTo>
                      <a:lnTo>
                        <a:pt x="1488865" y="1277226"/>
                      </a:lnTo>
                      <a:close/>
                      <a:moveTo>
                        <a:pt x="2914702" y="2523007"/>
                      </a:moveTo>
                      <a:cubicBezTo>
                        <a:pt x="2900642" y="2508947"/>
                        <a:pt x="2877845" y="2508947"/>
                        <a:pt x="2863784" y="2523007"/>
                      </a:cubicBezTo>
                      <a:cubicBezTo>
                        <a:pt x="2849724" y="2537067"/>
                        <a:pt x="2849724" y="2559864"/>
                        <a:pt x="2863784" y="2573924"/>
                      </a:cubicBezTo>
                      <a:cubicBezTo>
                        <a:pt x="2877845" y="2587985"/>
                        <a:pt x="2900642" y="2587985"/>
                        <a:pt x="2914702" y="2573924"/>
                      </a:cubicBezTo>
                      <a:cubicBezTo>
                        <a:pt x="2928762" y="2559864"/>
                        <a:pt x="2928762" y="2537067"/>
                        <a:pt x="2914702" y="2523007"/>
                      </a:cubicBezTo>
                      <a:close/>
                      <a:moveTo>
                        <a:pt x="1526922" y="1132597"/>
                      </a:moveTo>
                      <a:lnTo>
                        <a:pt x="1420350" y="1132596"/>
                      </a:lnTo>
                      <a:lnTo>
                        <a:pt x="1526922" y="1239169"/>
                      </a:lnTo>
                      <a:close/>
                      <a:moveTo>
                        <a:pt x="1526922" y="979569"/>
                      </a:moveTo>
                      <a:lnTo>
                        <a:pt x="1420350" y="1086141"/>
                      </a:lnTo>
                      <a:lnTo>
                        <a:pt x="1526922" y="1086142"/>
                      </a:lnTo>
                      <a:close/>
                      <a:moveTo>
                        <a:pt x="1679950" y="1132597"/>
                      </a:moveTo>
                      <a:lnTo>
                        <a:pt x="1573377" y="1132597"/>
                      </a:lnTo>
                      <a:lnTo>
                        <a:pt x="1573377" y="1239169"/>
                      </a:lnTo>
                      <a:close/>
                      <a:moveTo>
                        <a:pt x="1573377" y="979569"/>
                      </a:moveTo>
                      <a:lnTo>
                        <a:pt x="1573377" y="1086142"/>
                      </a:lnTo>
                      <a:lnTo>
                        <a:pt x="1679950" y="1086142"/>
                      </a:lnTo>
                      <a:close/>
                      <a:moveTo>
                        <a:pt x="1718007" y="941512"/>
                      </a:moveTo>
                      <a:lnTo>
                        <a:pt x="1611434" y="941512"/>
                      </a:lnTo>
                      <a:lnTo>
                        <a:pt x="1718007" y="1048085"/>
                      </a:lnTo>
                      <a:close/>
                      <a:moveTo>
                        <a:pt x="1718006" y="788485"/>
                      </a:moveTo>
                      <a:lnTo>
                        <a:pt x="1611434" y="895057"/>
                      </a:lnTo>
                      <a:lnTo>
                        <a:pt x="1718006" y="895057"/>
                      </a:lnTo>
                      <a:close/>
                      <a:moveTo>
                        <a:pt x="1871034" y="941512"/>
                      </a:moveTo>
                      <a:lnTo>
                        <a:pt x="1764461" y="941512"/>
                      </a:lnTo>
                      <a:lnTo>
                        <a:pt x="1764462" y="1048085"/>
                      </a:lnTo>
                      <a:close/>
                      <a:moveTo>
                        <a:pt x="1764461" y="788485"/>
                      </a:moveTo>
                      <a:lnTo>
                        <a:pt x="1764462" y="895057"/>
                      </a:lnTo>
                      <a:lnTo>
                        <a:pt x="1871034" y="895057"/>
                      </a:lnTo>
                      <a:close/>
                      <a:moveTo>
                        <a:pt x="3382381" y="1946466"/>
                      </a:moveTo>
                      <a:lnTo>
                        <a:pt x="2893361" y="2435486"/>
                      </a:lnTo>
                      <a:lnTo>
                        <a:pt x="2933988" y="2428503"/>
                      </a:lnTo>
                      <a:lnTo>
                        <a:pt x="3009207" y="2503722"/>
                      </a:lnTo>
                      <a:lnTo>
                        <a:pt x="3003173" y="2538827"/>
                      </a:lnTo>
                      <a:lnTo>
                        <a:pt x="3488958" y="2053042"/>
                      </a:lnTo>
                      <a:lnTo>
                        <a:pt x="3388629" y="1952714"/>
                      </a:lnTo>
                      <a:close/>
                      <a:moveTo>
                        <a:pt x="2405874" y="794872"/>
                      </a:moveTo>
                      <a:lnTo>
                        <a:pt x="2299301" y="794872"/>
                      </a:lnTo>
                      <a:lnTo>
                        <a:pt x="2405874" y="901444"/>
                      </a:lnTo>
                      <a:close/>
                      <a:moveTo>
                        <a:pt x="2789111" y="1176277"/>
                      </a:moveTo>
                      <a:lnTo>
                        <a:pt x="2682538" y="1176278"/>
                      </a:lnTo>
                      <a:lnTo>
                        <a:pt x="2789111" y="1282850"/>
                      </a:lnTo>
                      <a:close/>
                      <a:moveTo>
                        <a:pt x="2596355" y="983521"/>
                      </a:moveTo>
                      <a:lnTo>
                        <a:pt x="2489782" y="983522"/>
                      </a:lnTo>
                      <a:lnTo>
                        <a:pt x="2596355" y="1090094"/>
                      </a:lnTo>
                      <a:close/>
                      <a:moveTo>
                        <a:pt x="3174317" y="1558747"/>
                      </a:moveTo>
                      <a:lnTo>
                        <a:pt x="3067745" y="1558747"/>
                      </a:lnTo>
                      <a:lnTo>
                        <a:pt x="3174317" y="1665320"/>
                      </a:lnTo>
                      <a:close/>
                      <a:moveTo>
                        <a:pt x="2983234" y="1367664"/>
                      </a:moveTo>
                      <a:lnTo>
                        <a:pt x="2876661" y="1367664"/>
                      </a:lnTo>
                      <a:lnTo>
                        <a:pt x="2983234" y="1474236"/>
                      </a:lnTo>
                      <a:close/>
                      <a:moveTo>
                        <a:pt x="3556486" y="1940915"/>
                      </a:moveTo>
                      <a:lnTo>
                        <a:pt x="3449914" y="1940915"/>
                      </a:lnTo>
                      <a:lnTo>
                        <a:pt x="3556487" y="2047488"/>
                      </a:lnTo>
                      <a:close/>
                      <a:moveTo>
                        <a:pt x="3365402" y="1749831"/>
                      </a:moveTo>
                      <a:lnTo>
                        <a:pt x="3258830" y="1749831"/>
                      </a:lnTo>
                      <a:lnTo>
                        <a:pt x="3365402" y="1856404"/>
                      </a:lnTo>
                      <a:close/>
                      <a:moveTo>
                        <a:pt x="3761426" y="2144804"/>
                      </a:moveTo>
                      <a:lnTo>
                        <a:pt x="3654853" y="2144804"/>
                      </a:lnTo>
                      <a:lnTo>
                        <a:pt x="3761426" y="2251377"/>
                      </a:lnTo>
                      <a:close/>
                      <a:moveTo>
                        <a:pt x="2405874" y="657532"/>
                      </a:moveTo>
                      <a:lnTo>
                        <a:pt x="2314989" y="748417"/>
                      </a:lnTo>
                      <a:lnTo>
                        <a:pt x="2405874" y="748417"/>
                      </a:lnTo>
                      <a:close/>
                      <a:moveTo>
                        <a:pt x="2558894" y="794872"/>
                      </a:moveTo>
                      <a:lnTo>
                        <a:pt x="2452329" y="794872"/>
                      </a:lnTo>
                      <a:lnTo>
                        <a:pt x="2452329" y="901437"/>
                      </a:lnTo>
                      <a:close/>
                      <a:moveTo>
                        <a:pt x="2596355" y="830501"/>
                      </a:moveTo>
                      <a:lnTo>
                        <a:pt x="2489790" y="937067"/>
                      </a:lnTo>
                      <a:lnTo>
                        <a:pt x="2596355" y="937067"/>
                      </a:lnTo>
                      <a:close/>
                      <a:moveTo>
                        <a:pt x="2942138" y="1176278"/>
                      </a:moveTo>
                      <a:lnTo>
                        <a:pt x="2835566" y="1176277"/>
                      </a:lnTo>
                      <a:lnTo>
                        <a:pt x="2835566" y="1282850"/>
                      </a:lnTo>
                      <a:close/>
                      <a:moveTo>
                        <a:pt x="2789111" y="1023250"/>
                      </a:moveTo>
                      <a:lnTo>
                        <a:pt x="2682538" y="1129823"/>
                      </a:lnTo>
                      <a:lnTo>
                        <a:pt x="2789111" y="1129823"/>
                      </a:lnTo>
                      <a:close/>
                      <a:moveTo>
                        <a:pt x="2749382" y="983521"/>
                      </a:moveTo>
                      <a:lnTo>
                        <a:pt x="2642810" y="983522"/>
                      </a:lnTo>
                      <a:lnTo>
                        <a:pt x="2642810" y="1090094"/>
                      </a:lnTo>
                      <a:close/>
                      <a:moveTo>
                        <a:pt x="3327345" y="1558747"/>
                      </a:moveTo>
                      <a:lnTo>
                        <a:pt x="3220772" y="1558747"/>
                      </a:lnTo>
                      <a:lnTo>
                        <a:pt x="3220772" y="1665320"/>
                      </a:lnTo>
                      <a:close/>
                      <a:moveTo>
                        <a:pt x="3174317" y="1405720"/>
                      </a:moveTo>
                      <a:lnTo>
                        <a:pt x="3067745" y="1512292"/>
                      </a:lnTo>
                      <a:lnTo>
                        <a:pt x="3174317" y="1512292"/>
                      </a:lnTo>
                      <a:close/>
                      <a:moveTo>
                        <a:pt x="3136261" y="1367664"/>
                      </a:moveTo>
                      <a:lnTo>
                        <a:pt x="3029688" y="1367664"/>
                      </a:lnTo>
                      <a:lnTo>
                        <a:pt x="3029689" y="1474236"/>
                      </a:lnTo>
                      <a:close/>
                      <a:moveTo>
                        <a:pt x="2983234" y="1214636"/>
                      </a:moveTo>
                      <a:lnTo>
                        <a:pt x="2876661" y="1321209"/>
                      </a:lnTo>
                      <a:lnTo>
                        <a:pt x="2983234" y="1321209"/>
                      </a:lnTo>
                      <a:close/>
                      <a:moveTo>
                        <a:pt x="3709514" y="1940915"/>
                      </a:moveTo>
                      <a:lnTo>
                        <a:pt x="3602941" y="1940915"/>
                      </a:lnTo>
                      <a:lnTo>
                        <a:pt x="3602942" y="2047488"/>
                      </a:lnTo>
                      <a:close/>
                      <a:moveTo>
                        <a:pt x="3556487" y="1787888"/>
                      </a:moveTo>
                      <a:lnTo>
                        <a:pt x="3449914" y="1894460"/>
                      </a:lnTo>
                      <a:lnTo>
                        <a:pt x="3556486" y="1894460"/>
                      </a:lnTo>
                      <a:close/>
                      <a:moveTo>
                        <a:pt x="3518430" y="1749831"/>
                      </a:moveTo>
                      <a:lnTo>
                        <a:pt x="3411857" y="1749831"/>
                      </a:lnTo>
                      <a:lnTo>
                        <a:pt x="3411857" y="1856403"/>
                      </a:lnTo>
                      <a:close/>
                      <a:moveTo>
                        <a:pt x="3365402" y="1596803"/>
                      </a:moveTo>
                      <a:lnTo>
                        <a:pt x="3258830" y="1703376"/>
                      </a:lnTo>
                      <a:lnTo>
                        <a:pt x="3365402" y="1703376"/>
                      </a:lnTo>
                      <a:close/>
                      <a:moveTo>
                        <a:pt x="3761426" y="1991777"/>
                      </a:moveTo>
                      <a:lnTo>
                        <a:pt x="3654853" y="2098349"/>
                      </a:lnTo>
                      <a:lnTo>
                        <a:pt x="3761426" y="2098349"/>
                      </a:lnTo>
                      <a:close/>
                      <a:moveTo>
                        <a:pt x="2452329" y="641845"/>
                      </a:moveTo>
                      <a:lnTo>
                        <a:pt x="2452329" y="748417"/>
                      </a:lnTo>
                      <a:lnTo>
                        <a:pt x="2558901" y="748417"/>
                      </a:lnTo>
                      <a:close/>
                      <a:moveTo>
                        <a:pt x="2835566" y="1023250"/>
                      </a:moveTo>
                      <a:lnTo>
                        <a:pt x="2835566" y="1129822"/>
                      </a:lnTo>
                      <a:lnTo>
                        <a:pt x="2942138" y="1129822"/>
                      </a:lnTo>
                      <a:close/>
                      <a:moveTo>
                        <a:pt x="2642810" y="830494"/>
                      </a:moveTo>
                      <a:lnTo>
                        <a:pt x="2642810" y="937066"/>
                      </a:lnTo>
                      <a:lnTo>
                        <a:pt x="2749382" y="937066"/>
                      </a:lnTo>
                      <a:close/>
                      <a:moveTo>
                        <a:pt x="3220772" y="1405720"/>
                      </a:moveTo>
                      <a:lnTo>
                        <a:pt x="3220772" y="1512292"/>
                      </a:lnTo>
                      <a:lnTo>
                        <a:pt x="3327344" y="1512292"/>
                      </a:lnTo>
                      <a:close/>
                      <a:moveTo>
                        <a:pt x="3029688" y="1214636"/>
                      </a:moveTo>
                      <a:lnTo>
                        <a:pt x="3029688" y="1321209"/>
                      </a:lnTo>
                      <a:lnTo>
                        <a:pt x="3136261" y="1321209"/>
                      </a:lnTo>
                      <a:close/>
                      <a:moveTo>
                        <a:pt x="3602941" y="1787888"/>
                      </a:moveTo>
                      <a:lnTo>
                        <a:pt x="3602941" y="1894460"/>
                      </a:lnTo>
                      <a:lnTo>
                        <a:pt x="3709514" y="1894460"/>
                      </a:lnTo>
                      <a:close/>
                      <a:moveTo>
                        <a:pt x="3411857" y="1596803"/>
                      </a:moveTo>
                      <a:lnTo>
                        <a:pt x="3411857" y="1703376"/>
                      </a:lnTo>
                      <a:lnTo>
                        <a:pt x="3518429" y="1703376"/>
                      </a:lnTo>
                      <a:close/>
                      <a:moveTo>
                        <a:pt x="2353083" y="150965"/>
                      </a:moveTo>
                      <a:lnTo>
                        <a:pt x="2025288" y="132265"/>
                      </a:lnTo>
                      <a:lnTo>
                        <a:pt x="2071608" y="178585"/>
                      </a:lnTo>
                      <a:lnTo>
                        <a:pt x="2093619" y="156574"/>
                      </a:lnTo>
                      <a:lnTo>
                        <a:pt x="2220546" y="283501"/>
                      </a:lnTo>
                      <a:close/>
                      <a:moveTo>
                        <a:pt x="2523312" y="286240"/>
                      </a:moveTo>
                      <a:lnTo>
                        <a:pt x="2373298" y="436253"/>
                      </a:lnTo>
                      <a:lnTo>
                        <a:pt x="2500225" y="563180"/>
                      </a:lnTo>
                      <a:lnTo>
                        <a:pt x="2473487" y="589919"/>
                      </a:lnTo>
                      <a:lnTo>
                        <a:pt x="2618667" y="735099"/>
                      </a:lnTo>
                      <a:lnTo>
                        <a:pt x="2619582" y="734183"/>
                      </a:lnTo>
                      <a:lnTo>
                        <a:pt x="2812338" y="926939"/>
                      </a:lnTo>
                      <a:lnTo>
                        <a:pt x="2845693" y="960294"/>
                      </a:lnTo>
                      <a:lnTo>
                        <a:pt x="3005093" y="1119693"/>
                      </a:lnTo>
                      <a:lnTo>
                        <a:pt x="3006461" y="1118325"/>
                      </a:lnTo>
                      <a:lnTo>
                        <a:pt x="3197545" y="1309409"/>
                      </a:lnTo>
                      <a:lnTo>
                        <a:pt x="3232572" y="1344436"/>
                      </a:lnTo>
                      <a:lnTo>
                        <a:pt x="3246403" y="1358267"/>
                      </a:lnTo>
                      <a:close/>
                      <a:moveTo>
                        <a:pt x="2523816" y="30335"/>
                      </a:moveTo>
                      <a:lnTo>
                        <a:pt x="2626629" y="133149"/>
                      </a:lnTo>
                      <a:lnTo>
                        <a:pt x="2552082" y="207696"/>
                      </a:lnTo>
                      <a:lnTo>
                        <a:pt x="2576968" y="232583"/>
                      </a:lnTo>
                      <a:lnTo>
                        <a:pt x="2575182" y="234369"/>
                      </a:lnTo>
                      <a:lnTo>
                        <a:pt x="3513251" y="1625113"/>
                      </a:lnTo>
                      <a:lnTo>
                        <a:pt x="3579714" y="1691577"/>
                      </a:lnTo>
                      <a:lnTo>
                        <a:pt x="3614741" y="1726603"/>
                      </a:lnTo>
                      <a:lnTo>
                        <a:pt x="3784128" y="1895991"/>
                      </a:lnTo>
                      <a:lnTo>
                        <a:pt x="3784653" y="1895466"/>
                      </a:lnTo>
                      <a:lnTo>
                        <a:pt x="3802957" y="1913770"/>
                      </a:lnTo>
                      <a:lnTo>
                        <a:pt x="3802957" y="1914820"/>
                      </a:lnTo>
                      <a:lnTo>
                        <a:pt x="3805825" y="1917687"/>
                      </a:lnTo>
                      <a:lnTo>
                        <a:pt x="3802957" y="1920555"/>
                      </a:lnTo>
                      <a:lnTo>
                        <a:pt x="3802957" y="2329384"/>
                      </a:lnTo>
                      <a:lnTo>
                        <a:pt x="3784653" y="2347688"/>
                      </a:lnTo>
                      <a:lnTo>
                        <a:pt x="3580239" y="2143274"/>
                      </a:lnTo>
                      <a:lnTo>
                        <a:pt x="3579714" y="2143798"/>
                      </a:lnTo>
                      <a:lnTo>
                        <a:pt x="3514414" y="2078498"/>
                      </a:lnTo>
                      <a:lnTo>
                        <a:pt x="2992605" y="2600306"/>
                      </a:lnTo>
                      <a:lnTo>
                        <a:pt x="2990741" y="2611151"/>
                      </a:lnTo>
                      <a:lnTo>
                        <a:pt x="2771416" y="2767764"/>
                      </a:lnTo>
                      <a:lnTo>
                        <a:pt x="2746140" y="2742487"/>
                      </a:lnTo>
                      <a:lnTo>
                        <a:pt x="2670170" y="2818456"/>
                      </a:lnTo>
                      <a:lnTo>
                        <a:pt x="2651401" y="2799687"/>
                      </a:lnTo>
                      <a:cubicBezTo>
                        <a:pt x="2625528" y="2785735"/>
                        <a:pt x="2592950" y="2788926"/>
                        <a:pt x="2569612" y="2809139"/>
                      </a:cubicBezTo>
                      <a:cubicBezTo>
                        <a:pt x="2540180" y="2834630"/>
                        <a:pt x="2535445" y="2878528"/>
                        <a:pt x="2558763" y="2909709"/>
                      </a:cubicBezTo>
                      <a:cubicBezTo>
                        <a:pt x="2580225" y="2939886"/>
                        <a:pt x="2602221" y="2944074"/>
                        <a:pt x="2698387" y="2956528"/>
                      </a:cubicBezTo>
                      <a:cubicBezTo>
                        <a:pt x="2612716" y="3019512"/>
                        <a:pt x="2549084" y="3004923"/>
                        <a:pt x="2499317" y="2954166"/>
                      </a:cubicBezTo>
                      <a:cubicBezTo>
                        <a:pt x="2449549" y="2903408"/>
                        <a:pt x="2462151" y="2804007"/>
                        <a:pt x="2521014" y="2753027"/>
                      </a:cubicBezTo>
                      <a:cubicBezTo>
                        <a:pt x="2561003" y="2718393"/>
                        <a:pt x="2614554" y="2708748"/>
                        <a:pt x="2661444" y="2725347"/>
                      </a:cubicBezTo>
                      <a:lnTo>
                        <a:pt x="2695222" y="2691569"/>
                      </a:lnTo>
                      <a:lnTo>
                        <a:pt x="2669947" y="2666294"/>
                      </a:lnTo>
                      <a:lnTo>
                        <a:pt x="2810390" y="2469612"/>
                      </a:lnTo>
                      <a:lnTo>
                        <a:pt x="2809356" y="2468579"/>
                      </a:lnTo>
                      <a:lnTo>
                        <a:pt x="2815551" y="2462385"/>
                      </a:lnTo>
                      <a:lnTo>
                        <a:pt x="2826559" y="2446968"/>
                      </a:lnTo>
                      <a:lnTo>
                        <a:pt x="2831882" y="2446053"/>
                      </a:lnTo>
                      <a:lnTo>
                        <a:pt x="3356925" y="1921010"/>
                      </a:lnTo>
                      <a:lnTo>
                        <a:pt x="3353603" y="1917688"/>
                      </a:lnTo>
                      <a:lnTo>
                        <a:pt x="3197545" y="1761630"/>
                      </a:lnTo>
                      <a:lnTo>
                        <a:pt x="3197544" y="1761631"/>
                      </a:lnTo>
                      <a:lnTo>
                        <a:pt x="3006461" y="1570547"/>
                      </a:lnTo>
                      <a:lnTo>
                        <a:pt x="2971434" y="1535520"/>
                      </a:lnTo>
                      <a:lnTo>
                        <a:pt x="2813706" y="1377793"/>
                      </a:lnTo>
                      <a:lnTo>
                        <a:pt x="2812338" y="1379161"/>
                      </a:lnTo>
                      <a:lnTo>
                        <a:pt x="2619582" y="1186405"/>
                      </a:lnTo>
                      <a:lnTo>
                        <a:pt x="2586227" y="1153050"/>
                      </a:lnTo>
                      <a:lnTo>
                        <a:pt x="2430017" y="996839"/>
                      </a:lnTo>
                      <a:lnTo>
                        <a:pt x="2429101" y="997755"/>
                      </a:lnTo>
                      <a:lnTo>
                        <a:pt x="2247376" y="816030"/>
                      </a:lnTo>
                      <a:lnTo>
                        <a:pt x="2194721" y="868684"/>
                      </a:lnTo>
                      <a:lnTo>
                        <a:pt x="2169629" y="843592"/>
                      </a:lnTo>
                      <a:lnTo>
                        <a:pt x="2012511" y="1000710"/>
                      </a:lnTo>
                      <a:lnTo>
                        <a:pt x="1948715" y="936915"/>
                      </a:lnTo>
                      <a:lnTo>
                        <a:pt x="1776261" y="1109369"/>
                      </a:lnTo>
                      <a:lnTo>
                        <a:pt x="1741234" y="1144396"/>
                      </a:lnTo>
                      <a:lnTo>
                        <a:pt x="1585176" y="1300453"/>
                      </a:lnTo>
                      <a:lnTo>
                        <a:pt x="1550150" y="1335480"/>
                      </a:lnTo>
                      <a:lnTo>
                        <a:pt x="1394093" y="1491537"/>
                      </a:lnTo>
                      <a:lnTo>
                        <a:pt x="1359065" y="1526564"/>
                      </a:lnTo>
                      <a:lnTo>
                        <a:pt x="1201338" y="1684291"/>
                      </a:lnTo>
                      <a:lnTo>
                        <a:pt x="1202706" y="1685660"/>
                      </a:lnTo>
                      <a:lnTo>
                        <a:pt x="1009951" y="1878416"/>
                      </a:lnTo>
                      <a:lnTo>
                        <a:pt x="976596" y="1911771"/>
                      </a:lnTo>
                      <a:lnTo>
                        <a:pt x="820385" y="2067981"/>
                      </a:lnTo>
                      <a:lnTo>
                        <a:pt x="821301" y="2068897"/>
                      </a:lnTo>
                      <a:lnTo>
                        <a:pt x="612116" y="2278081"/>
                      </a:lnTo>
                      <a:lnTo>
                        <a:pt x="673628" y="2339593"/>
                      </a:lnTo>
                      <a:lnTo>
                        <a:pt x="567426" y="2445795"/>
                      </a:lnTo>
                      <a:lnTo>
                        <a:pt x="672230" y="2550598"/>
                      </a:lnTo>
                      <a:lnTo>
                        <a:pt x="566028" y="2656800"/>
                      </a:lnTo>
                      <a:lnTo>
                        <a:pt x="0" y="2090772"/>
                      </a:lnTo>
                      <a:lnTo>
                        <a:pt x="106202" y="1984570"/>
                      </a:lnTo>
                      <a:lnTo>
                        <a:pt x="211005" y="2089373"/>
                      </a:lnTo>
                      <a:lnTo>
                        <a:pt x="317206" y="1983171"/>
                      </a:lnTo>
                      <a:lnTo>
                        <a:pt x="386005" y="2051970"/>
                      </a:lnTo>
                      <a:lnTo>
                        <a:pt x="558644" y="1879331"/>
                      </a:lnTo>
                      <a:lnTo>
                        <a:pt x="557729" y="1878415"/>
                      </a:lnTo>
                      <a:lnTo>
                        <a:pt x="750485" y="1685660"/>
                      </a:lnTo>
                      <a:lnTo>
                        <a:pt x="783839" y="1652305"/>
                      </a:lnTo>
                      <a:lnTo>
                        <a:pt x="943239" y="1492905"/>
                      </a:lnTo>
                      <a:lnTo>
                        <a:pt x="941871" y="1491537"/>
                      </a:lnTo>
                      <a:lnTo>
                        <a:pt x="1132954" y="1300453"/>
                      </a:lnTo>
                      <a:lnTo>
                        <a:pt x="1167982" y="1265426"/>
                      </a:lnTo>
                      <a:lnTo>
                        <a:pt x="1324039" y="1109369"/>
                      </a:lnTo>
                      <a:lnTo>
                        <a:pt x="1359065" y="1074342"/>
                      </a:lnTo>
                      <a:lnTo>
                        <a:pt x="1515123" y="918285"/>
                      </a:lnTo>
                      <a:lnTo>
                        <a:pt x="1550150" y="883258"/>
                      </a:lnTo>
                      <a:lnTo>
                        <a:pt x="1722604" y="710804"/>
                      </a:lnTo>
                      <a:lnTo>
                        <a:pt x="1656089" y="644289"/>
                      </a:lnTo>
                      <a:lnTo>
                        <a:pt x="1813208" y="487170"/>
                      </a:lnTo>
                      <a:lnTo>
                        <a:pt x="1788115" y="462078"/>
                      </a:lnTo>
                      <a:lnTo>
                        <a:pt x="1817021" y="433172"/>
                      </a:lnTo>
                      <a:lnTo>
                        <a:pt x="1638436" y="254587"/>
                      </a:lnTo>
                      <a:lnTo>
                        <a:pt x="1893022" y="0"/>
                      </a:lnTo>
                      <a:lnTo>
                        <a:pt x="1948799" y="55777"/>
                      </a:lnTo>
                      <a:lnTo>
                        <a:pt x="2421315" y="82732"/>
                      </a:lnTo>
                      <a:lnTo>
                        <a:pt x="2424216" y="79831"/>
                      </a:lnTo>
                      <a:lnTo>
                        <a:pt x="2449269" y="10488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35" name="Rectangle 41">
                  <a:extLst>
                    <a:ext uri="{FF2B5EF4-FFF2-40B4-BE49-F238E27FC236}">
                      <a16:creationId xmlns:a16="http://schemas.microsoft.com/office/drawing/2014/main" id="{5558BA63-F1BA-C4F5-6D3E-B46475A51B44}"/>
                    </a:ext>
                  </a:extLst>
                </p:cNvPr>
                <p:cNvSpPr>
                  <a:spLocks/>
                </p:cNvSpPr>
                <p:nvPr/>
              </p:nvSpPr>
              <p:spPr>
                <a:xfrm rot="19192674">
                  <a:off x="926950" y="2109352"/>
                  <a:ext cx="360000" cy="360000"/>
                </a:xfrm>
                <a:custGeom>
                  <a:avLst/>
                  <a:gdLst/>
                  <a:ahLst/>
                  <a:cxnLst/>
                  <a:rect l="l" t="t" r="r" b="b"/>
                  <a:pathLst>
                    <a:path w="3888423" h="3970014">
                      <a:moveTo>
                        <a:pt x="1259577" y="2471243"/>
                      </a:moveTo>
                      <a:cubicBezTo>
                        <a:pt x="1293292" y="2471243"/>
                        <a:pt x="1320623" y="2543205"/>
                        <a:pt x="1320623" y="2631975"/>
                      </a:cubicBezTo>
                      <a:cubicBezTo>
                        <a:pt x="1320623" y="2720745"/>
                        <a:pt x="1293292" y="2792707"/>
                        <a:pt x="1259577" y="2792707"/>
                      </a:cubicBezTo>
                      <a:cubicBezTo>
                        <a:pt x="1225862" y="2792707"/>
                        <a:pt x="1198531" y="2720745"/>
                        <a:pt x="1198531" y="2631975"/>
                      </a:cubicBezTo>
                      <a:cubicBezTo>
                        <a:pt x="1198531" y="2543205"/>
                        <a:pt x="1225862" y="2471243"/>
                        <a:pt x="1259577" y="2471243"/>
                      </a:cubicBezTo>
                      <a:close/>
                      <a:moveTo>
                        <a:pt x="1710471" y="2470362"/>
                      </a:moveTo>
                      <a:cubicBezTo>
                        <a:pt x="1741030" y="2470028"/>
                        <a:pt x="1768823" y="2488083"/>
                        <a:pt x="1781169" y="2516203"/>
                      </a:cubicBezTo>
                      <a:cubicBezTo>
                        <a:pt x="1793845" y="2545068"/>
                        <a:pt x="1787700" y="2578742"/>
                        <a:pt x="1765642" y="2601268"/>
                      </a:cubicBezTo>
                      <a:cubicBezTo>
                        <a:pt x="1750827" y="2616399"/>
                        <a:pt x="1730831" y="2624459"/>
                        <a:pt x="1710472" y="2623745"/>
                      </a:cubicBezTo>
                      <a:close/>
                      <a:moveTo>
                        <a:pt x="2456093" y="2374056"/>
                      </a:moveTo>
                      <a:lnTo>
                        <a:pt x="2456093" y="2889893"/>
                      </a:lnTo>
                      <a:lnTo>
                        <a:pt x="2566690" y="2889893"/>
                      </a:lnTo>
                      <a:lnTo>
                        <a:pt x="2566690" y="2706284"/>
                      </a:lnTo>
                      <a:lnTo>
                        <a:pt x="2632197" y="2884955"/>
                      </a:lnTo>
                      <a:lnTo>
                        <a:pt x="2635843" y="2883618"/>
                      </a:lnTo>
                      <a:lnTo>
                        <a:pt x="2635843" y="2889893"/>
                      </a:lnTo>
                      <a:lnTo>
                        <a:pt x="2746439" y="2889893"/>
                      </a:lnTo>
                      <a:lnTo>
                        <a:pt x="2746439" y="2374056"/>
                      </a:lnTo>
                      <a:lnTo>
                        <a:pt x="2635843" y="2374056"/>
                      </a:lnTo>
                      <a:lnTo>
                        <a:pt x="2635843" y="2573614"/>
                      </a:lnTo>
                      <a:lnTo>
                        <a:pt x="2566690" y="2385000"/>
                      </a:lnTo>
                      <a:lnTo>
                        <a:pt x="2566690" y="2374056"/>
                      </a:lnTo>
                      <a:close/>
                      <a:moveTo>
                        <a:pt x="2032426" y="2374056"/>
                      </a:moveTo>
                      <a:lnTo>
                        <a:pt x="2032426" y="2889895"/>
                      </a:lnTo>
                      <a:lnTo>
                        <a:pt x="2115405" y="2889895"/>
                      </a:lnTo>
                      <a:lnTo>
                        <a:pt x="2143023" y="2889895"/>
                      </a:lnTo>
                      <a:lnTo>
                        <a:pt x="2308949" y="2889895"/>
                      </a:lnTo>
                      <a:lnTo>
                        <a:pt x="2308949" y="2779299"/>
                      </a:lnTo>
                      <a:lnTo>
                        <a:pt x="2143023" y="2779299"/>
                      </a:lnTo>
                      <a:lnTo>
                        <a:pt x="2143023" y="2686401"/>
                      </a:lnTo>
                      <a:lnTo>
                        <a:pt x="2308949" y="2686401"/>
                      </a:lnTo>
                      <a:lnTo>
                        <a:pt x="2308949" y="2575804"/>
                      </a:lnTo>
                      <a:lnTo>
                        <a:pt x="2143023" y="2575804"/>
                      </a:lnTo>
                      <a:lnTo>
                        <a:pt x="2143023" y="2484653"/>
                      </a:lnTo>
                      <a:lnTo>
                        <a:pt x="2308949" y="2484653"/>
                      </a:lnTo>
                      <a:lnTo>
                        <a:pt x="2308949" y="2374056"/>
                      </a:lnTo>
                      <a:lnTo>
                        <a:pt x="2143023" y="2374056"/>
                      </a:lnTo>
                      <a:lnTo>
                        <a:pt x="2115405" y="2374056"/>
                      </a:lnTo>
                      <a:close/>
                      <a:moveTo>
                        <a:pt x="1259577" y="2374056"/>
                      </a:moveTo>
                      <a:cubicBezTo>
                        <a:pt x="1172187" y="2374056"/>
                        <a:pt x="1101344" y="2489530"/>
                        <a:pt x="1101344" y="2631975"/>
                      </a:cubicBezTo>
                      <a:cubicBezTo>
                        <a:pt x="1101344" y="2774420"/>
                        <a:pt x="1172187" y="2889894"/>
                        <a:pt x="1259577" y="2889894"/>
                      </a:cubicBezTo>
                      <a:cubicBezTo>
                        <a:pt x="1346967" y="2889894"/>
                        <a:pt x="1417810" y="2774420"/>
                        <a:pt x="1417810" y="2631975"/>
                      </a:cubicBezTo>
                      <a:cubicBezTo>
                        <a:pt x="1417810" y="2489530"/>
                        <a:pt x="1346967" y="2374056"/>
                        <a:pt x="1259577" y="2374056"/>
                      </a:cubicBezTo>
                      <a:close/>
                      <a:moveTo>
                        <a:pt x="1599876" y="2366688"/>
                      </a:moveTo>
                      <a:lnTo>
                        <a:pt x="1599875" y="2882524"/>
                      </a:lnTo>
                      <a:lnTo>
                        <a:pt x="1710472" y="2882525"/>
                      </a:lnTo>
                      <a:lnTo>
                        <a:pt x="1710472" y="2723975"/>
                      </a:lnTo>
                      <a:cubicBezTo>
                        <a:pt x="1757507" y="2725624"/>
                        <a:pt x="1803701" y="2707003"/>
                        <a:pt x="1837929" y="2672047"/>
                      </a:cubicBezTo>
                      <a:cubicBezTo>
                        <a:pt x="1888884" y="2620006"/>
                        <a:pt x="1903084" y="2542214"/>
                        <a:pt x="1873801" y="2475527"/>
                      </a:cubicBezTo>
                      <a:cubicBezTo>
                        <a:pt x="1845275" y="2410565"/>
                        <a:pt x="1781067" y="2368851"/>
                        <a:pt x="1710472" y="2369624"/>
                      </a:cubicBezTo>
                      <a:lnTo>
                        <a:pt x="1710471" y="2366688"/>
                      </a:lnTo>
                      <a:close/>
                      <a:moveTo>
                        <a:pt x="920754" y="2169815"/>
                      </a:moveTo>
                      <a:lnTo>
                        <a:pt x="3008986" y="2169815"/>
                      </a:lnTo>
                      <a:lnTo>
                        <a:pt x="3008986" y="3105919"/>
                      </a:lnTo>
                      <a:lnTo>
                        <a:pt x="920754" y="3105919"/>
                      </a:lnTo>
                      <a:close/>
                      <a:moveTo>
                        <a:pt x="632722" y="1985007"/>
                      </a:moveTo>
                      <a:lnTo>
                        <a:pt x="632722" y="3321943"/>
                      </a:lnTo>
                      <a:lnTo>
                        <a:pt x="3297018" y="3321943"/>
                      </a:lnTo>
                      <a:lnTo>
                        <a:pt x="3297018" y="1985007"/>
                      </a:lnTo>
                      <a:close/>
                      <a:moveTo>
                        <a:pt x="2657019" y="761679"/>
                      </a:moveTo>
                      <a:lnTo>
                        <a:pt x="2760733" y="1606387"/>
                      </a:lnTo>
                      <a:lnTo>
                        <a:pt x="2761762" y="1614761"/>
                      </a:lnTo>
                      <a:lnTo>
                        <a:pt x="2762330" y="1614691"/>
                      </a:lnTo>
                      <a:cubicBezTo>
                        <a:pt x="2780335" y="1740615"/>
                        <a:pt x="2862522" y="1833408"/>
                        <a:pt x="2948897" y="1824230"/>
                      </a:cubicBezTo>
                      <a:cubicBezTo>
                        <a:pt x="3036464" y="1814924"/>
                        <a:pt x="3095979" y="1704243"/>
                        <a:pt x="3083047" y="1575312"/>
                      </a:cubicBezTo>
                      <a:lnTo>
                        <a:pt x="3083347" y="1575275"/>
                      </a:lnTo>
                      <a:lnTo>
                        <a:pt x="2983448" y="761679"/>
                      </a:lnTo>
                      <a:close/>
                      <a:moveTo>
                        <a:pt x="2205921" y="761679"/>
                      </a:moveTo>
                      <a:lnTo>
                        <a:pt x="2264137" y="1594263"/>
                      </a:lnTo>
                      <a:cubicBezTo>
                        <a:pt x="2264333" y="1597068"/>
                        <a:pt x="2264530" y="1599874"/>
                        <a:pt x="2264726" y="1602679"/>
                      </a:cubicBezTo>
                      <a:lnTo>
                        <a:pt x="2265297" y="1602640"/>
                      </a:lnTo>
                      <a:cubicBezTo>
                        <a:pt x="2276686" y="1729333"/>
                        <a:pt x="2353905" y="1826300"/>
                        <a:pt x="2440641" y="1821655"/>
                      </a:cubicBezTo>
                      <a:cubicBezTo>
                        <a:pt x="2528577" y="1816945"/>
                        <a:pt x="2593802" y="1709530"/>
                        <a:pt x="2587636" y="1580099"/>
                      </a:cubicBezTo>
                      <a:lnTo>
                        <a:pt x="2587937" y="1580078"/>
                      </a:lnTo>
                      <a:lnTo>
                        <a:pt x="2530706" y="761679"/>
                      </a:lnTo>
                      <a:close/>
                      <a:moveTo>
                        <a:pt x="1761700" y="761679"/>
                      </a:moveTo>
                      <a:cubicBezTo>
                        <a:pt x="1761699" y="1032443"/>
                        <a:pt x="1761699" y="1303208"/>
                        <a:pt x="1761698" y="1573972"/>
                      </a:cubicBezTo>
                      <a:lnTo>
                        <a:pt x="1761698" y="1582410"/>
                      </a:lnTo>
                      <a:lnTo>
                        <a:pt x="1762270" y="1582410"/>
                      </a:lnTo>
                      <a:cubicBezTo>
                        <a:pt x="1764795" y="1709590"/>
                        <a:pt x="1835062" y="1811707"/>
                        <a:pt x="1921910" y="1813122"/>
                      </a:cubicBezTo>
                      <a:cubicBezTo>
                        <a:pt x="2009960" y="1814558"/>
                        <a:pt x="2082519" y="1711955"/>
                        <a:pt x="2085398" y="1582410"/>
                      </a:cubicBezTo>
                      <a:lnTo>
                        <a:pt x="2085698" y="1582410"/>
                      </a:lnTo>
                      <a:cubicBezTo>
                        <a:pt x="2085698" y="1308834"/>
                        <a:pt x="2085698" y="1035256"/>
                        <a:pt x="2085696" y="761679"/>
                      </a:cubicBezTo>
                      <a:close/>
                      <a:moveTo>
                        <a:pt x="3411320" y="761678"/>
                      </a:moveTo>
                      <a:lnTo>
                        <a:pt x="3078803" y="761679"/>
                      </a:lnTo>
                      <a:lnTo>
                        <a:pt x="3277545" y="1622538"/>
                      </a:lnTo>
                      <a:lnTo>
                        <a:pt x="3279443" y="1630759"/>
                      </a:lnTo>
                      <a:lnTo>
                        <a:pt x="3280000" y="1630631"/>
                      </a:lnTo>
                      <a:cubicBezTo>
                        <a:pt x="3311069" y="1753983"/>
                        <a:pt x="3402507" y="1837676"/>
                        <a:pt x="3487448" y="1819520"/>
                      </a:cubicBezTo>
                      <a:cubicBezTo>
                        <a:pt x="3573564" y="1801112"/>
                        <a:pt x="3621183" y="1684815"/>
                        <a:pt x="3594846" y="1557943"/>
                      </a:cubicBezTo>
                      <a:lnTo>
                        <a:pt x="3595140" y="1557876"/>
                      </a:lnTo>
                      <a:close/>
                      <a:moveTo>
                        <a:pt x="1633002" y="761678"/>
                      </a:moveTo>
                      <a:lnTo>
                        <a:pt x="1308563" y="761679"/>
                      </a:lnTo>
                      <a:lnTo>
                        <a:pt x="1266057" y="1572672"/>
                      </a:lnTo>
                      <a:lnTo>
                        <a:pt x="1265616" y="1581099"/>
                      </a:lnTo>
                      <a:lnTo>
                        <a:pt x="1266187" y="1581128"/>
                      </a:lnTo>
                      <a:cubicBezTo>
                        <a:pt x="1262052" y="1708267"/>
                        <a:pt x="1326878" y="1813921"/>
                        <a:pt x="1413534" y="1819881"/>
                      </a:cubicBezTo>
                      <a:cubicBezTo>
                        <a:pt x="1501387" y="1825922"/>
                        <a:pt x="1579217" y="1727257"/>
                        <a:pt x="1588872" y="1598040"/>
                      </a:cubicBezTo>
                      <a:lnTo>
                        <a:pt x="1589172" y="1598055"/>
                      </a:lnTo>
                      <a:close/>
                      <a:moveTo>
                        <a:pt x="863949" y="761678"/>
                      </a:moveTo>
                      <a:lnTo>
                        <a:pt x="765078" y="1566901"/>
                      </a:lnTo>
                      <a:lnTo>
                        <a:pt x="764050" y="1575275"/>
                      </a:lnTo>
                      <a:lnTo>
                        <a:pt x="764617" y="1575345"/>
                      </a:lnTo>
                      <a:cubicBezTo>
                        <a:pt x="751624" y="1701884"/>
                        <a:pt x="808922" y="1811803"/>
                        <a:pt x="894951" y="1823794"/>
                      </a:cubicBezTo>
                      <a:cubicBezTo>
                        <a:pt x="982168" y="1835949"/>
                        <a:pt x="1066691" y="1742953"/>
                        <a:pt x="1085336" y="1614724"/>
                      </a:cubicBezTo>
                      <a:lnTo>
                        <a:pt x="1085635" y="1614761"/>
                      </a:lnTo>
                      <a:lnTo>
                        <a:pt x="1190378" y="761679"/>
                      </a:lnTo>
                      <a:close/>
                      <a:moveTo>
                        <a:pt x="295535" y="441623"/>
                      </a:moveTo>
                      <a:lnTo>
                        <a:pt x="3583899" y="441623"/>
                      </a:lnTo>
                      <a:cubicBezTo>
                        <a:pt x="3610412" y="441623"/>
                        <a:pt x="3631905" y="463116"/>
                        <a:pt x="3631905" y="489629"/>
                      </a:cubicBezTo>
                      <a:lnTo>
                        <a:pt x="3631905" y="655863"/>
                      </a:lnTo>
                      <a:lnTo>
                        <a:pt x="3884522" y="1666330"/>
                      </a:lnTo>
                      <a:cubicBezTo>
                        <a:pt x="3909974" y="1748325"/>
                        <a:pt x="3809191" y="1900953"/>
                        <a:pt x="3631905" y="1666330"/>
                      </a:cubicBezTo>
                      <a:lnTo>
                        <a:pt x="3631905" y="3970014"/>
                      </a:lnTo>
                      <a:lnTo>
                        <a:pt x="247529" y="3970014"/>
                      </a:lnTo>
                      <a:lnTo>
                        <a:pt x="247529" y="1768425"/>
                      </a:lnTo>
                      <a:cubicBezTo>
                        <a:pt x="263724" y="1795996"/>
                        <a:pt x="288366" y="1813812"/>
                        <a:pt x="317369" y="1820473"/>
                      </a:cubicBezTo>
                      <a:cubicBezTo>
                        <a:pt x="403196" y="1840184"/>
                        <a:pt x="495502" y="1754908"/>
                        <a:pt x="525251" y="1628793"/>
                      </a:cubicBezTo>
                      <a:lnTo>
                        <a:pt x="525545" y="1628855"/>
                      </a:lnTo>
                      <a:lnTo>
                        <a:pt x="709866" y="761679"/>
                      </a:lnTo>
                      <a:lnTo>
                        <a:pt x="378634" y="761679"/>
                      </a:lnTo>
                      <a:lnTo>
                        <a:pt x="210380" y="1553239"/>
                      </a:lnTo>
                      <a:lnTo>
                        <a:pt x="208625" y="1561492"/>
                      </a:lnTo>
                      <a:lnTo>
                        <a:pt x="209185" y="1561611"/>
                      </a:lnTo>
                      <a:cubicBezTo>
                        <a:pt x="202164" y="1598200"/>
                        <a:pt x="201274" y="1633895"/>
                        <a:pt x="207433" y="1666330"/>
                      </a:cubicBezTo>
                      <a:cubicBezTo>
                        <a:pt x="113985" y="1883037"/>
                        <a:pt x="-32319" y="1816968"/>
                        <a:pt x="6372" y="1666330"/>
                      </a:cubicBezTo>
                      <a:lnTo>
                        <a:pt x="249769" y="692744"/>
                      </a:lnTo>
                      <a:cubicBezTo>
                        <a:pt x="247993" y="689334"/>
                        <a:pt x="247529" y="685546"/>
                        <a:pt x="247529" y="681649"/>
                      </a:cubicBezTo>
                      <a:lnTo>
                        <a:pt x="247529" y="489629"/>
                      </a:lnTo>
                      <a:cubicBezTo>
                        <a:pt x="247529" y="463116"/>
                        <a:pt x="269022" y="441623"/>
                        <a:pt x="295535" y="441623"/>
                      </a:cubicBezTo>
                      <a:close/>
                      <a:moveTo>
                        <a:pt x="307785" y="0"/>
                      </a:moveTo>
                      <a:lnTo>
                        <a:pt x="3571649" y="0"/>
                      </a:lnTo>
                      <a:cubicBezTo>
                        <a:pt x="3604927" y="0"/>
                        <a:pt x="3631905" y="26978"/>
                        <a:pt x="3631905" y="60256"/>
                      </a:cubicBezTo>
                      <a:lnTo>
                        <a:pt x="3631905" y="301273"/>
                      </a:lnTo>
                      <a:cubicBezTo>
                        <a:pt x="3631905" y="334551"/>
                        <a:pt x="3604927" y="361529"/>
                        <a:pt x="3571649" y="361529"/>
                      </a:cubicBezTo>
                      <a:lnTo>
                        <a:pt x="307785" y="361529"/>
                      </a:lnTo>
                      <a:cubicBezTo>
                        <a:pt x="274507" y="361529"/>
                        <a:pt x="247529" y="334551"/>
                        <a:pt x="247529" y="301273"/>
                      </a:cubicBezTo>
                      <a:lnTo>
                        <a:pt x="247529" y="60256"/>
                      </a:lnTo>
                      <a:cubicBezTo>
                        <a:pt x="247529" y="26978"/>
                        <a:pt x="274507" y="0"/>
                        <a:pt x="307785"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37" name="Isosceles Triangle 3">
                  <a:extLst>
                    <a:ext uri="{FF2B5EF4-FFF2-40B4-BE49-F238E27FC236}">
                      <a16:creationId xmlns:a16="http://schemas.microsoft.com/office/drawing/2014/main" id="{1CE33EDB-B22D-D7F8-168B-AD3A8CBFB01C}"/>
                    </a:ext>
                  </a:extLst>
                </p:cNvPr>
                <p:cNvSpPr>
                  <a:spLocks noChangeAspect="1"/>
                </p:cNvSpPr>
                <p:nvPr/>
              </p:nvSpPr>
              <p:spPr>
                <a:xfrm rot="2229245">
                  <a:off x="2630628" y="1965414"/>
                  <a:ext cx="359661" cy="360000"/>
                </a:xfrm>
                <a:custGeom>
                  <a:avLst/>
                  <a:gdLst/>
                  <a:ahLst/>
                  <a:cxnLst/>
                  <a:rect l="l" t="t" r="r" b="b"/>
                  <a:pathLst>
                    <a:path w="3935086" h="3938802">
                      <a:moveTo>
                        <a:pt x="1861742" y="3314001"/>
                      </a:moveTo>
                      <a:cubicBezTo>
                        <a:pt x="1921395" y="3314001"/>
                        <a:pt x="1969754" y="3362360"/>
                        <a:pt x="1969754" y="3422013"/>
                      </a:cubicBezTo>
                      <a:cubicBezTo>
                        <a:pt x="1969754" y="3481666"/>
                        <a:pt x="1921395" y="3530025"/>
                        <a:pt x="1861742" y="3530025"/>
                      </a:cubicBezTo>
                      <a:cubicBezTo>
                        <a:pt x="1802089" y="3530025"/>
                        <a:pt x="1753730" y="3481666"/>
                        <a:pt x="1753730" y="3422013"/>
                      </a:cubicBezTo>
                      <a:cubicBezTo>
                        <a:pt x="1753730" y="3362360"/>
                        <a:pt x="1802089" y="3314001"/>
                        <a:pt x="1861742" y="3314001"/>
                      </a:cubicBezTo>
                      <a:close/>
                      <a:moveTo>
                        <a:pt x="2097646" y="2118753"/>
                      </a:moveTo>
                      <a:lnTo>
                        <a:pt x="2097646" y="2478753"/>
                      </a:lnTo>
                      <a:lnTo>
                        <a:pt x="2457646" y="2478753"/>
                      </a:lnTo>
                      <a:lnTo>
                        <a:pt x="2457646" y="2118753"/>
                      </a:lnTo>
                      <a:close/>
                      <a:moveTo>
                        <a:pt x="1476536" y="2118753"/>
                      </a:moveTo>
                      <a:lnTo>
                        <a:pt x="1476536" y="2478753"/>
                      </a:lnTo>
                      <a:lnTo>
                        <a:pt x="1836536" y="2478753"/>
                      </a:lnTo>
                      <a:lnTo>
                        <a:pt x="1836536" y="2118753"/>
                      </a:lnTo>
                      <a:close/>
                      <a:moveTo>
                        <a:pt x="2097646" y="1539638"/>
                      </a:moveTo>
                      <a:lnTo>
                        <a:pt x="2097646" y="1899638"/>
                      </a:lnTo>
                      <a:lnTo>
                        <a:pt x="2457646" y="1899638"/>
                      </a:lnTo>
                      <a:lnTo>
                        <a:pt x="2457646" y="1539638"/>
                      </a:lnTo>
                      <a:close/>
                      <a:moveTo>
                        <a:pt x="1476536" y="1539638"/>
                      </a:moveTo>
                      <a:lnTo>
                        <a:pt x="1476536" y="1899638"/>
                      </a:lnTo>
                      <a:lnTo>
                        <a:pt x="1836536" y="1899638"/>
                      </a:lnTo>
                      <a:lnTo>
                        <a:pt x="1836536" y="1539638"/>
                      </a:lnTo>
                      <a:close/>
                      <a:moveTo>
                        <a:pt x="1989788" y="770570"/>
                      </a:moveTo>
                      <a:lnTo>
                        <a:pt x="3429788" y="1850570"/>
                      </a:lnTo>
                      <a:lnTo>
                        <a:pt x="3430108" y="1850570"/>
                      </a:lnTo>
                      <a:lnTo>
                        <a:pt x="3430108" y="3938802"/>
                      </a:lnTo>
                      <a:lnTo>
                        <a:pt x="2265771" y="3938802"/>
                      </a:lnTo>
                      <a:lnTo>
                        <a:pt x="2265771" y="2786674"/>
                      </a:lnTo>
                      <a:lnTo>
                        <a:pt x="1669844" y="2786674"/>
                      </a:lnTo>
                      <a:lnTo>
                        <a:pt x="1669844" y="3938802"/>
                      </a:lnTo>
                      <a:lnTo>
                        <a:pt x="549788" y="3938802"/>
                      </a:lnTo>
                      <a:lnTo>
                        <a:pt x="549788" y="1850570"/>
                      </a:lnTo>
                      <a:close/>
                      <a:moveTo>
                        <a:pt x="1969233" y="1003"/>
                      </a:moveTo>
                      <a:cubicBezTo>
                        <a:pt x="1995162" y="-2644"/>
                        <a:pt x="2022483" y="3601"/>
                        <a:pt x="2045048" y="20601"/>
                      </a:cubicBezTo>
                      <a:lnTo>
                        <a:pt x="3894333" y="1413834"/>
                      </a:lnTo>
                      <a:cubicBezTo>
                        <a:pt x="3939464" y="1447835"/>
                        <a:pt x="3948486" y="1511986"/>
                        <a:pt x="3914485" y="1557117"/>
                      </a:cubicBezTo>
                      <a:lnTo>
                        <a:pt x="3756006" y="1767472"/>
                      </a:lnTo>
                      <a:cubicBezTo>
                        <a:pt x="3722004" y="1812603"/>
                        <a:pt x="3657854" y="1821626"/>
                        <a:pt x="3612722" y="1787625"/>
                      </a:cubicBezTo>
                      <a:lnTo>
                        <a:pt x="1967544" y="548164"/>
                      </a:lnTo>
                      <a:lnTo>
                        <a:pt x="322364" y="1787626"/>
                      </a:lnTo>
                      <a:cubicBezTo>
                        <a:pt x="277233" y="1821627"/>
                        <a:pt x="213082" y="1812604"/>
                        <a:pt x="179080" y="1767473"/>
                      </a:cubicBezTo>
                      <a:lnTo>
                        <a:pt x="20601" y="1557118"/>
                      </a:lnTo>
                      <a:cubicBezTo>
                        <a:pt x="-13400" y="1511987"/>
                        <a:pt x="-4378" y="1447836"/>
                        <a:pt x="40754" y="1413835"/>
                      </a:cubicBezTo>
                      <a:lnTo>
                        <a:pt x="1890038" y="20602"/>
                      </a:lnTo>
                      <a:cubicBezTo>
                        <a:pt x="1912604" y="3602"/>
                        <a:pt x="1939924" y="-2643"/>
                        <a:pt x="1965854" y="1004"/>
                      </a:cubicBezTo>
                      <a:lnTo>
                        <a:pt x="1967542" y="1586"/>
                      </a:lnTo>
                      <a:cubicBezTo>
                        <a:pt x="1968071" y="1171"/>
                        <a:pt x="1968652" y="1085"/>
                        <a:pt x="1969233" y="100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grpSp>
          <p:grpSp>
            <p:nvGrpSpPr>
              <p:cNvPr id="25" name="Group 24">
                <a:extLst>
                  <a:ext uri="{FF2B5EF4-FFF2-40B4-BE49-F238E27FC236}">
                    <a16:creationId xmlns:a16="http://schemas.microsoft.com/office/drawing/2014/main" id="{D7C8FEED-63FC-09A3-6559-BDDDB8D8AD4C}"/>
                  </a:ext>
                </a:extLst>
              </p:cNvPr>
              <p:cNvGrpSpPr/>
              <p:nvPr/>
            </p:nvGrpSpPr>
            <p:grpSpPr>
              <a:xfrm rot="15054074">
                <a:off x="-267551" y="3562253"/>
                <a:ext cx="2125623" cy="852218"/>
                <a:chOff x="926950" y="1617134"/>
                <a:chExt cx="2125623" cy="852218"/>
              </a:xfrm>
              <a:grpFill/>
            </p:grpSpPr>
            <p:sp>
              <p:nvSpPr>
                <p:cNvPr id="27" name="Rectangle 14">
                  <a:extLst>
                    <a:ext uri="{FF2B5EF4-FFF2-40B4-BE49-F238E27FC236}">
                      <a16:creationId xmlns:a16="http://schemas.microsoft.com/office/drawing/2014/main" id="{4F5035BE-A3E6-DD13-D26B-3E8DD781D62B}"/>
                    </a:ext>
                  </a:extLst>
                </p:cNvPr>
                <p:cNvSpPr/>
                <p:nvPr/>
              </p:nvSpPr>
              <p:spPr>
                <a:xfrm rot="19949266">
                  <a:off x="1199615" y="1717912"/>
                  <a:ext cx="531261" cy="531261"/>
                </a:xfrm>
                <a:custGeom>
                  <a:avLst/>
                  <a:gdLst/>
                  <a:ahLst/>
                  <a:cxnLst/>
                  <a:rect l="l" t="t" r="r" b="b"/>
                  <a:pathLst>
                    <a:path w="3942192" h="3931865">
                      <a:moveTo>
                        <a:pt x="2826148" y="3448804"/>
                      </a:moveTo>
                      <a:lnTo>
                        <a:pt x="2826148" y="3556804"/>
                      </a:lnTo>
                      <a:lnTo>
                        <a:pt x="3042148" y="3556804"/>
                      </a:lnTo>
                      <a:lnTo>
                        <a:pt x="3042148" y="3448804"/>
                      </a:lnTo>
                      <a:close/>
                      <a:moveTo>
                        <a:pt x="890988" y="3448804"/>
                      </a:moveTo>
                      <a:lnTo>
                        <a:pt x="890988" y="3556804"/>
                      </a:lnTo>
                      <a:lnTo>
                        <a:pt x="1106988" y="3556804"/>
                      </a:lnTo>
                      <a:lnTo>
                        <a:pt x="1106988" y="3448804"/>
                      </a:lnTo>
                      <a:close/>
                      <a:moveTo>
                        <a:pt x="3528192" y="3439467"/>
                      </a:moveTo>
                      <a:lnTo>
                        <a:pt x="3528192" y="3547467"/>
                      </a:lnTo>
                      <a:lnTo>
                        <a:pt x="3744192" y="3547467"/>
                      </a:lnTo>
                      <a:lnTo>
                        <a:pt x="3744192" y="3439467"/>
                      </a:lnTo>
                      <a:close/>
                      <a:moveTo>
                        <a:pt x="198000" y="3439467"/>
                      </a:moveTo>
                      <a:lnTo>
                        <a:pt x="198000" y="3547467"/>
                      </a:lnTo>
                      <a:lnTo>
                        <a:pt x="414000" y="3547467"/>
                      </a:lnTo>
                      <a:lnTo>
                        <a:pt x="414000" y="3439467"/>
                      </a:lnTo>
                      <a:close/>
                      <a:moveTo>
                        <a:pt x="2826148" y="3206154"/>
                      </a:moveTo>
                      <a:lnTo>
                        <a:pt x="2826148" y="3314154"/>
                      </a:lnTo>
                      <a:lnTo>
                        <a:pt x="3042148" y="3314154"/>
                      </a:lnTo>
                      <a:lnTo>
                        <a:pt x="3042148" y="3206154"/>
                      </a:lnTo>
                      <a:close/>
                      <a:moveTo>
                        <a:pt x="890988" y="3206154"/>
                      </a:moveTo>
                      <a:lnTo>
                        <a:pt x="890988" y="3314154"/>
                      </a:lnTo>
                      <a:lnTo>
                        <a:pt x="1106988" y="3314154"/>
                      </a:lnTo>
                      <a:lnTo>
                        <a:pt x="1106988" y="3206154"/>
                      </a:lnTo>
                      <a:close/>
                      <a:moveTo>
                        <a:pt x="3528192" y="3196817"/>
                      </a:moveTo>
                      <a:lnTo>
                        <a:pt x="3528192" y="3304817"/>
                      </a:lnTo>
                      <a:lnTo>
                        <a:pt x="3744192" y="3304817"/>
                      </a:lnTo>
                      <a:lnTo>
                        <a:pt x="3744192" y="3196817"/>
                      </a:lnTo>
                      <a:close/>
                      <a:moveTo>
                        <a:pt x="198000" y="3196817"/>
                      </a:moveTo>
                      <a:lnTo>
                        <a:pt x="198000" y="3304817"/>
                      </a:lnTo>
                      <a:lnTo>
                        <a:pt x="414000" y="3304817"/>
                      </a:lnTo>
                      <a:lnTo>
                        <a:pt x="414000" y="3196817"/>
                      </a:lnTo>
                      <a:close/>
                      <a:moveTo>
                        <a:pt x="2070064" y="3046635"/>
                      </a:moveTo>
                      <a:lnTo>
                        <a:pt x="2070064" y="3154635"/>
                      </a:lnTo>
                      <a:lnTo>
                        <a:pt x="2286064" y="3154635"/>
                      </a:lnTo>
                      <a:lnTo>
                        <a:pt x="2286064" y="3046635"/>
                      </a:lnTo>
                      <a:close/>
                      <a:moveTo>
                        <a:pt x="1638016" y="3037298"/>
                      </a:moveTo>
                      <a:lnTo>
                        <a:pt x="1638016" y="3145298"/>
                      </a:lnTo>
                      <a:lnTo>
                        <a:pt x="1854016" y="3145298"/>
                      </a:lnTo>
                      <a:lnTo>
                        <a:pt x="1854016" y="3037298"/>
                      </a:lnTo>
                      <a:close/>
                      <a:moveTo>
                        <a:pt x="2826148" y="2963504"/>
                      </a:moveTo>
                      <a:lnTo>
                        <a:pt x="2826148" y="3071504"/>
                      </a:lnTo>
                      <a:lnTo>
                        <a:pt x="3042148" y="3071504"/>
                      </a:lnTo>
                      <a:lnTo>
                        <a:pt x="3042148" y="2963504"/>
                      </a:lnTo>
                      <a:close/>
                      <a:moveTo>
                        <a:pt x="890988" y="2963504"/>
                      </a:moveTo>
                      <a:lnTo>
                        <a:pt x="890988" y="3071504"/>
                      </a:lnTo>
                      <a:lnTo>
                        <a:pt x="1106988" y="3071504"/>
                      </a:lnTo>
                      <a:lnTo>
                        <a:pt x="1106988" y="2963504"/>
                      </a:lnTo>
                      <a:close/>
                      <a:moveTo>
                        <a:pt x="3528192" y="2954167"/>
                      </a:moveTo>
                      <a:lnTo>
                        <a:pt x="3528192" y="3062167"/>
                      </a:lnTo>
                      <a:lnTo>
                        <a:pt x="3744192" y="3062167"/>
                      </a:lnTo>
                      <a:lnTo>
                        <a:pt x="3744192" y="2954167"/>
                      </a:lnTo>
                      <a:close/>
                      <a:moveTo>
                        <a:pt x="198000" y="2954167"/>
                      </a:moveTo>
                      <a:lnTo>
                        <a:pt x="198000" y="3062167"/>
                      </a:lnTo>
                      <a:lnTo>
                        <a:pt x="414000" y="3062167"/>
                      </a:lnTo>
                      <a:lnTo>
                        <a:pt x="414000" y="2954167"/>
                      </a:lnTo>
                      <a:close/>
                      <a:moveTo>
                        <a:pt x="2070064" y="2803981"/>
                      </a:moveTo>
                      <a:lnTo>
                        <a:pt x="2070064" y="2911981"/>
                      </a:lnTo>
                      <a:lnTo>
                        <a:pt x="2286064" y="2911981"/>
                      </a:lnTo>
                      <a:lnTo>
                        <a:pt x="2286064" y="2803981"/>
                      </a:lnTo>
                      <a:close/>
                      <a:moveTo>
                        <a:pt x="1638016" y="2794644"/>
                      </a:moveTo>
                      <a:lnTo>
                        <a:pt x="1638016" y="2902644"/>
                      </a:lnTo>
                      <a:lnTo>
                        <a:pt x="1854016" y="2902644"/>
                      </a:lnTo>
                      <a:lnTo>
                        <a:pt x="1854016" y="2794644"/>
                      </a:lnTo>
                      <a:close/>
                      <a:moveTo>
                        <a:pt x="2826148" y="2720854"/>
                      </a:moveTo>
                      <a:lnTo>
                        <a:pt x="2826148" y="2828854"/>
                      </a:lnTo>
                      <a:lnTo>
                        <a:pt x="3042148" y="2828854"/>
                      </a:lnTo>
                      <a:lnTo>
                        <a:pt x="3042148" y="2720854"/>
                      </a:lnTo>
                      <a:close/>
                      <a:moveTo>
                        <a:pt x="890988" y="2720854"/>
                      </a:moveTo>
                      <a:lnTo>
                        <a:pt x="890988" y="2828854"/>
                      </a:lnTo>
                      <a:lnTo>
                        <a:pt x="1106988" y="2828854"/>
                      </a:lnTo>
                      <a:lnTo>
                        <a:pt x="1106988" y="2720854"/>
                      </a:lnTo>
                      <a:close/>
                      <a:moveTo>
                        <a:pt x="3528192" y="2711517"/>
                      </a:moveTo>
                      <a:lnTo>
                        <a:pt x="3528192" y="2819517"/>
                      </a:lnTo>
                      <a:lnTo>
                        <a:pt x="3744192" y="2819517"/>
                      </a:lnTo>
                      <a:lnTo>
                        <a:pt x="3744192" y="2711517"/>
                      </a:lnTo>
                      <a:close/>
                      <a:moveTo>
                        <a:pt x="198000" y="2711517"/>
                      </a:moveTo>
                      <a:lnTo>
                        <a:pt x="198000" y="2819517"/>
                      </a:lnTo>
                      <a:lnTo>
                        <a:pt x="414000" y="2819517"/>
                      </a:lnTo>
                      <a:lnTo>
                        <a:pt x="414000" y="2711517"/>
                      </a:lnTo>
                      <a:close/>
                      <a:moveTo>
                        <a:pt x="2070064" y="2561331"/>
                      </a:moveTo>
                      <a:lnTo>
                        <a:pt x="2070064" y="2669331"/>
                      </a:lnTo>
                      <a:lnTo>
                        <a:pt x="2286064" y="2669331"/>
                      </a:lnTo>
                      <a:lnTo>
                        <a:pt x="2286064" y="2561331"/>
                      </a:lnTo>
                      <a:close/>
                      <a:moveTo>
                        <a:pt x="1638016" y="2551994"/>
                      </a:moveTo>
                      <a:lnTo>
                        <a:pt x="1638016" y="2659994"/>
                      </a:lnTo>
                      <a:lnTo>
                        <a:pt x="1854016" y="2659994"/>
                      </a:lnTo>
                      <a:lnTo>
                        <a:pt x="1854016" y="2551994"/>
                      </a:lnTo>
                      <a:close/>
                      <a:moveTo>
                        <a:pt x="2826148" y="2478204"/>
                      </a:moveTo>
                      <a:lnTo>
                        <a:pt x="2826148" y="2586204"/>
                      </a:lnTo>
                      <a:lnTo>
                        <a:pt x="3042148" y="2586204"/>
                      </a:lnTo>
                      <a:lnTo>
                        <a:pt x="3042148" y="2478204"/>
                      </a:lnTo>
                      <a:close/>
                      <a:moveTo>
                        <a:pt x="890988" y="2478204"/>
                      </a:moveTo>
                      <a:lnTo>
                        <a:pt x="890988" y="2586204"/>
                      </a:lnTo>
                      <a:lnTo>
                        <a:pt x="1106988" y="2586204"/>
                      </a:lnTo>
                      <a:lnTo>
                        <a:pt x="1106988" y="2478204"/>
                      </a:lnTo>
                      <a:close/>
                      <a:moveTo>
                        <a:pt x="3528192" y="2468867"/>
                      </a:moveTo>
                      <a:lnTo>
                        <a:pt x="3528192" y="2576867"/>
                      </a:lnTo>
                      <a:lnTo>
                        <a:pt x="3744192" y="2576867"/>
                      </a:lnTo>
                      <a:lnTo>
                        <a:pt x="3744192" y="2468867"/>
                      </a:lnTo>
                      <a:close/>
                      <a:moveTo>
                        <a:pt x="198000" y="2468867"/>
                      </a:moveTo>
                      <a:lnTo>
                        <a:pt x="198000" y="2576867"/>
                      </a:lnTo>
                      <a:lnTo>
                        <a:pt x="414000" y="2576867"/>
                      </a:lnTo>
                      <a:lnTo>
                        <a:pt x="414000" y="2468867"/>
                      </a:lnTo>
                      <a:close/>
                      <a:moveTo>
                        <a:pt x="2070064" y="2318681"/>
                      </a:moveTo>
                      <a:lnTo>
                        <a:pt x="2070064" y="2426681"/>
                      </a:lnTo>
                      <a:lnTo>
                        <a:pt x="2286064" y="2426681"/>
                      </a:lnTo>
                      <a:lnTo>
                        <a:pt x="2286064" y="2318681"/>
                      </a:lnTo>
                      <a:close/>
                      <a:moveTo>
                        <a:pt x="1638016" y="2309344"/>
                      </a:moveTo>
                      <a:lnTo>
                        <a:pt x="1638016" y="2417344"/>
                      </a:lnTo>
                      <a:lnTo>
                        <a:pt x="1854016" y="2417344"/>
                      </a:lnTo>
                      <a:lnTo>
                        <a:pt x="1854016" y="2309344"/>
                      </a:lnTo>
                      <a:close/>
                      <a:moveTo>
                        <a:pt x="2826148" y="2235554"/>
                      </a:moveTo>
                      <a:lnTo>
                        <a:pt x="2826148" y="2343554"/>
                      </a:lnTo>
                      <a:lnTo>
                        <a:pt x="3042148" y="2343554"/>
                      </a:lnTo>
                      <a:lnTo>
                        <a:pt x="3042148" y="2235554"/>
                      </a:lnTo>
                      <a:close/>
                      <a:moveTo>
                        <a:pt x="890988" y="2235554"/>
                      </a:moveTo>
                      <a:lnTo>
                        <a:pt x="890988" y="2343554"/>
                      </a:lnTo>
                      <a:lnTo>
                        <a:pt x="1106988" y="2343554"/>
                      </a:lnTo>
                      <a:lnTo>
                        <a:pt x="1106988" y="2235554"/>
                      </a:lnTo>
                      <a:close/>
                      <a:moveTo>
                        <a:pt x="3528192" y="2226217"/>
                      </a:moveTo>
                      <a:lnTo>
                        <a:pt x="3528192" y="2334217"/>
                      </a:lnTo>
                      <a:lnTo>
                        <a:pt x="3744192" y="2334217"/>
                      </a:lnTo>
                      <a:lnTo>
                        <a:pt x="3744192" y="2226217"/>
                      </a:lnTo>
                      <a:close/>
                      <a:moveTo>
                        <a:pt x="198000" y="2226217"/>
                      </a:moveTo>
                      <a:lnTo>
                        <a:pt x="198000" y="2334217"/>
                      </a:lnTo>
                      <a:lnTo>
                        <a:pt x="414000" y="2334217"/>
                      </a:lnTo>
                      <a:lnTo>
                        <a:pt x="414000" y="2226217"/>
                      </a:lnTo>
                      <a:close/>
                      <a:moveTo>
                        <a:pt x="2070064" y="2076031"/>
                      </a:moveTo>
                      <a:lnTo>
                        <a:pt x="2070064" y="2184031"/>
                      </a:lnTo>
                      <a:lnTo>
                        <a:pt x="2286064" y="2184031"/>
                      </a:lnTo>
                      <a:lnTo>
                        <a:pt x="2286064" y="2076031"/>
                      </a:lnTo>
                      <a:close/>
                      <a:moveTo>
                        <a:pt x="1638016" y="2066694"/>
                      </a:moveTo>
                      <a:lnTo>
                        <a:pt x="1638016" y="2174694"/>
                      </a:lnTo>
                      <a:lnTo>
                        <a:pt x="1854016" y="2174694"/>
                      </a:lnTo>
                      <a:lnTo>
                        <a:pt x="1854016" y="2066694"/>
                      </a:lnTo>
                      <a:close/>
                      <a:moveTo>
                        <a:pt x="2826148" y="1992904"/>
                      </a:moveTo>
                      <a:lnTo>
                        <a:pt x="2826148" y="2100904"/>
                      </a:lnTo>
                      <a:lnTo>
                        <a:pt x="3042148" y="2100904"/>
                      </a:lnTo>
                      <a:lnTo>
                        <a:pt x="3042148" y="1992904"/>
                      </a:lnTo>
                      <a:close/>
                      <a:moveTo>
                        <a:pt x="890988" y="1992904"/>
                      </a:moveTo>
                      <a:lnTo>
                        <a:pt x="890988" y="2100904"/>
                      </a:lnTo>
                      <a:lnTo>
                        <a:pt x="1106988" y="2100904"/>
                      </a:lnTo>
                      <a:lnTo>
                        <a:pt x="1106988" y="1992904"/>
                      </a:lnTo>
                      <a:close/>
                      <a:moveTo>
                        <a:pt x="3528192" y="1983567"/>
                      </a:moveTo>
                      <a:lnTo>
                        <a:pt x="3528192" y="2091567"/>
                      </a:lnTo>
                      <a:lnTo>
                        <a:pt x="3744192" y="2091567"/>
                      </a:lnTo>
                      <a:lnTo>
                        <a:pt x="3744192" y="1983567"/>
                      </a:lnTo>
                      <a:close/>
                      <a:moveTo>
                        <a:pt x="198000" y="1983567"/>
                      </a:moveTo>
                      <a:lnTo>
                        <a:pt x="198000" y="2091567"/>
                      </a:lnTo>
                      <a:lnTo>
                        <a:pt x="414000" y="2091567"/>
                      </a:lnTo>
                      <a:lnTo>
                        <a:pt x="414000" y="1983567"/>
                      </a:lnTo>
                      <a:close/>
                      <a:moveTo>
                        <a:pt x="2070064" y="1833381"/>
                      </a:moveTo>
                      <a:lnTo>
                        <a:pt x="2070064" y="1941381"/>
                      </a:lnTo>
                      <a:lnTo>
                        <a:pt x="2286064" y="1941381"/>
                      </a:lnTo>
                      <a:lnTo>
                        <a:pt x="2286064" y="1833381"/>
                      </a:lnTo>
                      <a:close/>
                      <a:moveTo>
                        <a:pt x="1638016" y="1824044"/>
                      </a:moveTo>
                      <a:lnTo>
                        <a:pt x="1638016" y="1932044"/>
                      </a:lnTo>
                      <a:lnTo>
                        <a:pt x="1854016" y="1932044"/>
                      </a:lnTo>
                      <a:lnTo>
                        <a:pt x="1854016" y="1824044"/>
                      </a:lnTo>
                      <a:close/>
                      <a:moveTo>
                        <a:pt x="2826148" y="1750254"/>
                      </a:moveTo>
                      <a:lnTo>
                        <a:pt x="2826148" y="1858254"/>
                      </a:lnTo>
                      <a:lnTo>
                        <a:pt x="3042148" y="1858254"/>
                      </a:lnTo>
                      <a:lnTo>
                        <a:pt x="3042148" y="1750254"/>
                      </a:lnTo>
                      <a:close/>
                      <a:moveTo>
                        <a:pt x="890988" y="1750254"/>
                      </a:moveTo>
                      <a:lnTo>
                        <a:pt x="890988" y="1858254"/>
                      </a:lnTo>
                      <a:lnTo>
                        <a:pt x="1106988" y="1858254"/>
                      </a:lnTo>
                      <a:lnTo>
                        <a:pt x="1106988" y="1750254"/>
                      </a:lnTo>
                      <a:close/>
                      <a:moveTo>
                        <a:pt x="3528192" y="1740917"/>
                      </a:moveTo>
                      <a:lnTo>
                        <a:pt x="3528192" y="1848917"/>
                      </a:lnTo>
                      <a:lnTo>
                        <a:pt x="3744192" y="1848917"/>
                      </a:lnTo>
                      <a:lnTo>
                        <a:pt x="3744192" y="1740917"/>
                      </a:lnTo>
                      <a:close/>
                      <a:moveTo>
                        <a:pt x="198000" y="1740917"/>
                      </a:moveTo>
                      <a:lnTo>
                        <a:pt x="198000" y="1848917"/>
                      </a:lnTo>
                      <a:lnTo>
                        <a:pt x="414000" y="1848917"/>
                      </a:lnTo>
                      <a:lnTo>
                        <a:pt x="414000" y="1740917"/>
                      </a:lnTo>
                      <a:close/>
                      <a:moveTo>
                        <a:pt x="2070064" y="1590731"/>
                      </a:moveTo>
                      <a:lnTo>
                        <a:pt x="2070064" y="1698731"/>
                      </a:lnTo>
                      <a:lnTo>
                        <a:pt x="2286064" y="1698731"/>
                      </a:lnTo>
                      <a:lnTo>
                        <a:pt x="2286064" y="1590731"/>
                      </a:lnTo>
                      <a:close/>
                      <a:moveTo>
                        <a:pt x="1638016" y="1581394"/>
                      </a:moveTo>
                      <a:lnTo>
                        <a:pt x="1638016" y="1689394"/>
                      </a:lnTo>
                      <a:lnTo>
                        <a:pt x="1854016" y="1689394"/>
                      </a:lnTo>
                      <a:lnTo>
                        <a:pt x="1854016" y="1581394"/>
                      </a:lnTo>
                      <a:close/>
                      <a:moveTo>
                        <a:pt x="3330192" y="1507604"/>
                      </a:moveTo>
                      <a:lnTo>
                        <a:pt x="3942192" y="1507604"/>
                      </a:lnTo>
                      <a:lnTo>
                        <a:pt x="3942192" y="3931865"/>
                      </a:lnTo>
                      <a:lnTo>
                        <a:pt x="3330192" y="3931865"/>
                      </a:lnTo>
                      <a:close/>
                      <a:moveTo>
                        <a:pt x="2826148" y="1507604"/>
                      </a:moveTo>
                      <a:lnTo>
                        <a:pt x="2826148" y="1615604"/>
                      </a:lnTo>
                      <a:lnTo>
                        <a:pt x="3042148" y="1615604"/>
                      </a:lnTo>
                      <a:lnTo>
                        <a:pt x="3042148" y="1507604"/>
                      </a:lnTo>
                      <a:close/>
                      <a:moveTo>
                        <a:pt x="890988" y="1507604"/>
                      </a:moveTo>
                      <a:lnTo>
                        <a:pt x="890988" y="1615604"/>
                      </a:lnTo>
                      <a:lnTo>
                        <a:pt x="1106988" y="1615604"/>
                      </a:lnTo>
                      <a:lnTo>
                        <a:pt x="1106988" y="1507604"/>
                      </a:lnTo>
                      <a:close/>
                      <a:moveTo>
                        <a:pt x="0" y="1507604"/>
                      </a:moveTo>
                      <a:lnTo>
                        <a:pt x="612000" y="1507604"/>
                      </a:lnTo>
                      <a:lnTo>
                        <a:pt x="612000" y="3931865"/>
                      </a:lnTo>
                      <a:lnTo>
                        <a:pt x="0" y="3931865"/>
                      </a:lnTo>
                      <a:close/>
                      <a:moveTo>
                        <a:pt x="2070064" y="1348081"/>
                      </a:moveTo>
                      <a:lnTo>
                        <a:pt x="2070064" y="1456081"/>
                      </a:lnTo>
                      <a:lnTo>
                        <a:pt x="2286064" y="1456081"/>
                      </a:lnTo>
                      <a:lnTo>
                        <a:pt x="2286064" y="1348081"/>
                      </a:lnTo>
                      <a:close/>
                      <a:moveTo>
                        <a:pt x="1638016" y="1338744"/>
                      </a:moveTo>
                      <a:lnTo>
                        <a:pt x="1638016" y="1446744"/>
                      </a:lnTo>
                      <a:lnTo>
                        <a:pt x="1854016" y="1446744"/>
                      </a:lnTo>
                      <a:lnTo>
                        <a:pt x="1854016" y="1338744"/>
                      </a:lnTo>
                      <a:close/>
                      <a:moveTo>
                        <a:pt x="2628148" y="1267865"/>
                      </a:moveTo>
                      <a:lnTo>
                        <a:pt x="3240148" y="1267865"/>
                      </a:lnTo>
                      <a:lnTo>
                        <a:pt x="3240148" y="3931865"/>
                      </a:lnTo>
                      <a:lnTo>
                        <a:pt x="2628148" y="3931865"/>
                      </a:lnTo>
                      <a:close/>
                      <a:moveTo>
                        <a:pt x="692988" y="1267865"/>
                      </a:moveTo>
                      <a:lnTo>
                        <a:pt x="1304988" y="1267865"/>
                      </a:lnTo>
                      <a:lnTo>
                        <a:pt x="1304988" y="3931865"/>
                      </a:lnTo>
                      <a:lnTo>
                        <a:pt x="692988" y="3931865"/>
                      </a:lnTo>
                      <a:close/>
                      <a:moveTo>
                        <a:pt x="2070064" y="1105431"/>
                      </a:moveTo>
                      <a:lnTo>
                        <a:pt x="2070064" y="1213431"/>
                      </a:lnTo>
                      <a:lnTo>
                        <a:pt x="2286064" y="1213431"/>
                      </a:lnTo>
                      <a:lnTo>
                        <a:pt x="2286064" y="1105431"/>
                      </a:lnTo>
                      <a:close/>
                      <a:moveTo>
                        <a:pt x="1638016" y="1096094"/>
                      </a:moveTo>
                      <a:lnTo>
                        <a:pt x="1638016" y="1204094"/>
                      </a:lnTo>
                      <a:lnTo>
                        <a:pt x="1854016" y="1204094"/>
                      </a:lnTo>
                      <a:lnTo>
                        <a:pt x="1854016" y="1096094"/>
                      </a:lnTo>
                      <a:close/>
                      <a:moveTo>
                        <a:pt x="2070064" y="862781"/>
                      </a:moveTo>
                      <a:lnTo>
                        <a:pt x="2070064" y="970781"/>
                      </a:lnTo>
                      <a:lnTo>
                        <a:pt x="2286064" y="970781"/>
                      </a:lnTo>
                      <a:lnTo>
                        <a:pt x="2286064" y="862781"/>
                      </a:lnTo>
                      <a:close/>
                      <a:moveTo>
                        <a:pt x="1638016" y="853444"/>
                      </a:moveTo>
                      <a:lnTo>
                        <a:pt x="1638016" y="961444"/>
                      </a:lnTo>
                      <a:lnTo>
                        <a:pt x="1854016" y="961444"/>
                      </a:lnTo>
                      <a:lnTo>
                        <a:pt x="1854016" y="853444"/>
                      </a:lnTo>
                      <a:close/>
                      <a:moveTo>
                        <a:pt x="1883174" y="0"/>
                      </a:moveTo>
                      <a:lnTo>
                        <a:pt x="2040907" y="0"/>
                      </a:lnTo>
                      <a:lnTo>
                        <a:pt x="2040907" y="355600"/>
                      </a:lnTo>
                      <a:lnTo>
                        <a:pt x="2178064" y="355600"/>
                      </a:lnTo>
                      <a:lnTo>
                        <a:pt x="2178064" y="596007"/>
                      </a:lnTo>
                      <a:lnTo>
                        <a:pt x="2538104" y="596007"/>
                      </a:lnTo>
                      <a:lnTo>
                        <a:pt x="2538104" y="3931865"/>
                      </a:lnTo>
                      <a:lnTo>
                        <a:pt x="2142040" y="3931865"/>
                      </a:lnTo>
                      <a:lnTo>
                        <a:pt x="2142040" y="3291036"/>
                      </a:lnTo>
                      <a:lnTo>
                        <a:pt x="1782040" y="3291036"/>
                      </a:lnTo>
                      <a:lnTo>
                        <a:pt x="1782040" y="3931865"/>
                      </a:lnTo>
                      <a:lnTo>
                        <a:pt x="1385976" y="3931865"/>
                      </a:lnTo>
                      <a:lnTo>
                        <a:pt x="1385976" y="596007"/>
                      </a:lnTo>
                      <a:lnTo>
                        <a:pt x="1746016" y="596007"/>
                      </a:lnTo>
                      <a:lnTo>
                        <a:pt x="1746016" y="355600"/>
                      </a:lnTo>
                      <a:lnTo>
                        <a:pt x="1883174" y="35560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28" name="Right Triangle 13">
                  <a:extLst>
                    <a:ext uri="{FF2B5EF4-FFF2-40B4-BE49-F238E27FC236}">
                      <a16:creationId xmlns:a16="http://schemas.microsoft.com/office/drawing/2014/main" id="{87E16DFB-F87F-60CE-2EB8-7F70F3D31903}"/>
                    </a:ext>
                  </a:extLst>
                </p:cNvPr>
                <p:cNvSpPr/>
                <p:nvPr/>
              </p:nvSpPr>
              <p:spPr>
                <a:xfrm>
                  <a:off x="1823542" y="1617134"/>
                  <a:ext cx="504056" cy="504056"/>
                </a:xfrm>
                <a:custGeom>
                  <a:avLst/>
                  <a:gdLst/>
                  <a:ahLst/>
                  <a:cxnLst/>
                  <a:rect l="l" t="t" r="r" b="b"/>
                  <a:pathLst>
                    <a:path w="3888432" h="3921971">
                      <a:moveTo>
                        <a:pt x="3379043" y="3254688"/>
                      </a:moveTo>
                      <a:lnTo>
                        <a:pt x="3379043" y="3462328"/>
                      </a:lnTo>
                      <a:lnTo>
                        <a:pt x="3628183" y="3462328"/>
                      </a:lnTo>
                      <a:lnTo>
                        <a:pt x="3628183" y="3254688"/>
                      </a:lnTo>
                      <a:close/>
                      <a:moveTo>
                        <a:pt x="2945132" y="3254688"/>
                      </a:moveTo>
                      <a:lnTo>
                        <a:pt x="2945132" y="3462328"/>
                      </a:lnTo>
                      <a:lnTo>
                        <a:pt x="3194272" y="3462328"/>
                      </a:lnTo>
                      <a:lnTo>
                        <a:pt x="3194272" y="3254688"/>
                      </a:lnTo>
                      <a:close/>
                      <a:moveTo>
                        <a:pt x="2514947" y="3254688"/>
                      </a:moveTo>
                      <a:lnTo>
                        <a:pt x="2514947" y="3462328"/>
                      </a:lnTo>
                      <a:lnTo>
                        <a:pt x="2764087" y="3462328"/>
                      </a:lnTo>
                      <a:lnTo>
                        <a:pt x="2764087" y="3254688"/>
                      </a:lnTo>
                      <a:close/>
                      <a:moveTo>
                        <a:pt x="3379043" y="2864535"/>
                      </a:moveTo>
                      <a:lnTo>
                        <a:pt x="3379043" y="3072175"/>
                      </a:lnTo>
                      <a:lnTo>
                        <a:pt x="3628183" y="3072175"/>
                      </a:lnTo>
                      <a:lnTo>
                        <a:pt x="3628183" y="2864535"/>
                      </a:lnTo>
                      <a:close/>
                      <a:moveTo>
                        <a:pt x="2945132" y="2864535"/>
                      </a:moveTo>
                      <a:lnTo>
                        <a:pt x="2945132" y="3072175"/>
                      </a:lnTo>
                      <a:lnTo>
                        <a:pt x="3194272" y="3072175"/>
                      </a:lnTo>
                      <a:lnTo>
                        <a:pt x="3194272" y="2864535"/>
                      </a:lnTo>
                      <a:close/>
                      <a:moveTo>
                        <a:pt x="2514947" y="2864535"/>
                      </a:moveTo>
                      <a:lnTo>
                        <a:pt x="2514947" y="3072175"/>
                      </a:lnTo>
                      <a:lnTo>
                        <a:pt x="2764087" y="3072175"/>
                      </a:lnTo>
                      <a:lnTo>
                        <a:pt x="2764087" y="2864535"/>
                      </a:lnTo>
                      <a:close/>
                      <a:moveTo>
                        <a:pt x="1945832" y="2577619"/>
                      </a:moveTo>
                      <a:lnTo>
                        <a:pt x="1945832" y="2937659"/>
                      </a:lnTo>
                      <a:lnTo>
                        <a:pt x="2124754" y="2937659"/>
                      </a:lnTo>
                      <a:lnTo>
                        <a:pt x="2124754" y="2577619"/>
                      </a:lnTo>
                      <a:close/>
                      <a:moveTo>
                        <a:pt x="1531681" y="2577619"/>
                      </a:moveTo>
                      <a:lnTo>
                        <a:pt x="1531681" y="2937659"/>
                      </a:lnTo>
                      <a:lnTo>
                        <a:pt x="1710603" y="2937659"/>
                      </a:lnTo>
                      <a:lnTo>
                        <a:pt x="1710603" y="2577619"/>
                      </a:lnTo>
                      <a:close/>
                      <a:moveTo>
                        <a:pt x="1117528" y="2577619"/>
                      </a:moveTo>
                      <a:lnTo>
                        <a:pt x="1117528" y="2937659"/>
                      </a:lnTo>
                      <a:lnTo>
                        <a:pt x="1296450" y="2937659"/>
                      </a:lnTo>
                      <a:lnTo>
                        <a:pt x="1296450" y="2577619"/>
                      </a:lnTo>
                      <a:close/>
                      <a:moveTo>
                        <a:pt x="703375" y="2577619"/>
                      </a:moveTo>
                      <a:lnTo>
                        <a:pt x="703375" y="2937659"/>
                      </a:lnTo>
                      <a:lnTo>
                        <a:pt x="882297" y="2937659"/>
                      </a:lnTo>
                      <a:lnTo>
                        <a:pt x="882297" y="2577619"/>
                      </a:lnTo>
                      <a:close/>
                      <a:moveTo>
                        <a:pt x="289222" y="2577619"/>
                      </a:moveTo>
                      <a:lnTo>
                        <a:pt x="289222" y="2937659"/>
                      </a:lnTo>
                      <a:lnTo>
                        <a:pt x="468144" y="2937659"/>
                      </a:lnTo>
                      <a:lnTo>
                        <a:pt x="468144" y="2577619"/>
                      </a:lnTo>
                      <a:close/>
                      <a:moveTo>
                        <a:pt x="3379043" y="2474382"/>
                      </a:moveTo>
                      <a:lnTo>
                        <a:pt x="3379043" y="2682022"/>
                      </a:lnTo>
                      <a:lnTo>
                        <a:pt x="3628183" y="2682022"/>
                      </a:lnTo>
                      <a:lnTo>
                        <a:pt x="3628183" y="2474382"/>
                      </a:lnTo>
                      <a:close/>
                      <a:moveTo>
                        <a:pt x="2945132" y="2474382"/>
                      </a:moveTo>
                      <a:lnTo>
                        <a:pt x="2945132" y="2682022"/>
                      </a:lnTo>
                      <a:lnTo>
                        <a:pt x="3194272" y="2682022"/>
                      </a:lnTo>
                      <a:lnTo>
                        <a:pt x="3194272" y="2474382"/>
                      </a:lnTo>
                      <a:close/>
                      <a:moveTo>
                        <a:pt x="2514947" y="2474382"/>
                      </a:moveTo>
                      <a:lnTo>
                        <a:pt x="2514947" y="2682022"/>
                      </a:lnTo>
                      <a:lnTo>
                        <a:pt x="2764087" y="2682022"/>
                      </a:lnTo>
                      <a:lnTo>
                        <a:pt x="2764087" y="2474382"/>
                      </a:lnTo>
                      <a:close/>
                      <a:moveTo>
                        <a:pt x="3379043" y="2084229"/>
                      </a:moveTo>
                      <a:lnTo>
                        <a:pt x="3379043" y="2291869"/>
                      </a:lnTo>
                      <a:lnTo>
                        <a:pt x="3628183" y="2291869"/>
                      </a:lnTo>
                      <a:lnTo>
                        <a:pt x="3628183" y="2084229"/>
                      </a:lnTo>
                      <a:close/>
                      <a:moveTo>
                        <a:pt x="2945132" y="2084229"/>
                      </a:moveTo>
                      <a:lnTo>
                        <a:pt x="2945132" y="2291869"/>
                      </a:lnTo>
                      <a:lnTo>
                        <a:pt x="3194272" y="2291869"/>
                      </a:lnTo>
                      <a:lnTo>
                        <a:pt x="3194272" y="2084229"/>
                      </a:lnTo>
                      <a:close/>
                      <a:moveTo>
                        <a:pt x="2514947" y="2084229"/>
                      </a:moveTo>
                      <a:lnTo>
                        <a:pt x="2514947" y="2291869"/>
                      </a:lnTo>
                      <a:lnTo>
                        <a:pt x="2764087" y="2291869"/>
                      </a:lnTo>
                      <a:lnTo>
                        <a:pt x="2764087" y="2084229"/>
                      </a:lnTo>
                      <a:close/>
                      <a:moveTo>
                        <a:pt x="2124144" y="1714020"/>
                      </a:moveTo>
                      <a:lnTo>
                        <a:pt x="2124144" y="2164020"/>
                      </a:lnTo>
                      <a:lnTo>
                        <a:pt x="1296144" y="2164020"/>
                      </a:lnTo>
                      <a:close/>
                      <a:moveTo>
                        <a:pt x="197090" y="609603"/>
                      </a:moveTo>
                      <a:lnTo>
                        <a:pt x="525322" y="609603"/>
                      </a:lnTo>
                      <a:lnTo>
                        <a:pt x="584058" y="2101023"/>
                      </a:lnTo>
                      <a:lnTo>
                        <a:pt x="1296144" y="1714020"/>
                      </a:lnTo>
                      <a:lnTo>
                        <a:pt x="1296144" y="2164020"/>
                      </a:lnTo>
                      <a:lnTo>
                        <a:pt x="586539" y="2164020"/>
                      </a:lnTo>
                      <a:lnTo>
                        <a:pt x="590547" y="2265787"/>
                      </a:lnTo>
                      <a:lnTo>
                        <a:pt x="2232248" y="2265787"/>
                      </a:lnTo>
                      <a:lnTo>
                        <a:pt x="2232248" y="1954513"/>
                      </a:lnTo>
                      <a:lnTo>
                        <a:pt x="2232248" y="1054513"/>
                      </a:lnTo>
                      <a:lnTo>
                        <a:pt x="3888248" y="1954513"/>
                      </a:lnTo>
                      <a:lnTo>
                        <a:pt x="3888432" y="1954513"/>
                      </a:lnTo>
                      <a:lnTo>
                        <a:pt x="3888432" y="3921971"/>
                      </a:lnTo>
                      <a:lnTo>
                        <a:pt x="2304256" y="3921971"/>
                      </a:lnTo>
                      <a:lnTo>
                        <a:pt x="2232248" y="3921971"/>
                      </a:lnTo>
                      <a:lnTo>
                        <a:pt x="772857" y="3921971"/>
                      </a:lnTo>
                      <a:lnTo>
                        <a:pt x="772857" y="3290059"/>
                      </a:lnTo>
                      <a:lnTo>
                        <a:pt x="361206" y="3290059"/>
                      </a:lnTo>
                      <a:lnTo>
                        <a:pt x="361206" y="3921971"/>
                      </a:lnTo>
                      <a:lnTo>
                        <a:pt x="0" y="3921971"/>
                      </a:lnTo>
                      <a:lnTo>
                        <a:pt x="0" y="2265787"/>
                      </a:lnTo>
                      <a:lnTo>
                        <a:pt x="131865" y="2265787"/>
                      </a:lnTo>
                      <a:close/>
                      <a:moveTo>
                        <a:pt x="929888" y="0"/>
                      </a:moveTo>
                      <a:cubicBezTo>
                        <a:pt x="1019595" y="0"/>
                        <a:pt x="1124659" y="30463"/>
                        <a:pt x="1166726" y="102575"/>
                      </a:cubicBezTo>
                      <a:cubicBezTo>
                        <a:pt x="1212070" y="48192"/>
                        <a:pt x="1255094" y="19511"/>
                        <a:pt x="1304210" y="14210"/>
                      </a:cubicBezTo>
                      <a:cubicBezTo>
                        <a:pt x="1353326" y="8909"/>
                        <a:pt x="1418945" y="35057"/>
                        <a:pt x="1461423" y="70767"/>
                      </a:cubicBezTo>
                      <a:cubicBezTo>
                        <a:pt x="1500648" y="39845"/>
                        <a:pt x="1550404" y="23049"/>
                        <a:pt x="1604082" y="23049"/>
                      </a:cubicBezTo>
                      <a:cubicBezTo>
                        <a:pt x="1692530" y="23049"/>
                        <a:pt x="1770327" y="68651"/>
                        <a:pt x="1814928" y="137833"/>
                      </a:cubicBezTo>
                      <a:cubicBezTo>
                        <a:pt x="1859765" y="69447"/>
                        <a:pt x="1937139" y="24416"/>
                        <a:pt x="2025031" y="24416"/>
                      </a:cubicBezTo>
                      <a:cubicBezTo>
                        <a:pt x="2135143" y="24416"/>
                        <a:pt x="2228747" y="95092"/>
                        <a:pt x="2261925" y="193913"/>
                      </a:cubicBezTo>
                      <a:cubicBezTo>
                        <a:pt x="2262329" y="193791"/>
                        <a:pt x="2262735" y="193790"/>
                        <a:pt x="2263140" y="193790"/>
                      </a:cubicBezTo>
                      <a:cubicBezTo>
                        <a:pt x="2402209" y="193790"/>
                        <a:pt x="2514947" y="306528"/>
                        <a:pt x="2514947" y="445597"/>
                      </a:cubicBezTo>
                      <a:cubicBezTo>
                        <a:pt x="2514947" y="584666"/>
                        <a:pt x="2402209" y="697404"/>
                        <a:pt x="2263140" y="697404"/>
                      </a:cubicBezTo>
                      <a:cubicBezTo>
                        <a:pt x="2176391" y="697404"/>
                        <a:pt x="2099888" y="653537"/>
                        <a:pt x="2054640" y="586750"/>
                      </a:cubicBezTo>
                      <a:cubicBezTo>
                        <a:pt x="2010395" y="653762"/>
                        <a:pt x="1934062" y="697404"/>
                        <a:pt x="1847535" y="697404"/>
                      </a:cubicBezTo>
                      <a:cubicBezTo>
                        <a:pt x="1789311" y="697404"/>
                        <a:pt x="1735702" y="677642"/>
                        <a:pt x="1693695" y="643630"/>
                      </a:cubicBezTo>
                      <a:cubicBezTo>
                        <a:pt x="1651689" y="677642"/>
                        <a:pt x="1598080" y="697404"/>
                        <a:pt x="1539855" y="697404"/>
                      </a:cubicBezTo>
                      <a:cubicBezTo>
                        <a:pt x="1441551" y="697404"/>
                        <a:pt x="1356403" y="641072"/>
                        <a:pt x="1315888" y="558445"/>
                      </a:cubicBezTo>
                      <a:cubicBezTo>
                        <a:pt x="1272229" y="598661"/>
                        <a:pt x="1206400" y="634839"/>
                        <a:pt x="1149712" y="622576"/>
                      </a:cubicBezTo>
                      <a:cubicBezTo>
                        <a:pt x="1096483" y="611061"/>
                        <a:pt x="1025744" y="572014"/>
                        <a:pt x="984978" y="498638"/>
                      </a:cubicBezTo>
                      <a:cubicBezTo>
                        <a:pt x="959504" y="574665"/>
                        <a:pt x="887516" y="629050"/>
                        <a:pt x="802824" y="629050"/>
                      </a:cubicBezTo>
                      <a:cubicBezTo>
                        <a:pt x="724492" y="629050"/>
                        <a:pt x="657026" y="582526"/>
                        <a:pt x="627413" y="515210"/>
                      </a:cubicBezTo>
                      <a:cubicBezTo>
                        <a:pt x="584988" y="553591"/>
                        <a:pt x="527392" y="574026"/>
                        <a:pt x="479717" y="567162"/>
                      </a:cubicBezTo>
                      <a:cubicBezTo>
                        <a:pt x="439788" y="561414"/>
                        <a:pt x="406466" y="547383"/>
                        <a:pt x="379767" y="527160"/>
                      </a:cubicBezTo>
                      <a:cubicBezTo>
                        <a:pt x="310874" y="498171"/>
                        <a:pt x="262300" y="430445"/>
                        <a:pt x="261518" y="351249"/>
                      </a:cubicBezTo>
                      <a:cubicBezTo>
                        <a:pt x="261425" y="351089"/>
                        <a:pt x="261381" y="350918"/>
                        <a:pt x="261338" y="350746"/>
                      </a:cubicBezTo>
                      <a:cubicBezTo>
                        <a:pt x="228153" y="316942"/>
                        <a:pt x="208360" y="270473"/>
                        <a:pt x="208360" y="219381"/>
                      </a:cubicBezTo>
                      <a:cubicBezTo>
                        <a:pt x="208360" y="112466"/>
                        <a:pt x="295031" y="25795"/>
                        <a:pt x="401946" y="25795"/>
                      </a:cubicBezTo>
                      <a:cubicBezTo>
                        <a:pt x="425158" y="25795"/>
                        <a:pt x="447416" y="29880"/>
                        <a:pt x="467791" y="38056"/>
                      </a:cubicBezTo>
                      <a:cubicBezTo>
                        <a:pt x="585794" y="17893"/>
                        <a:pt x="696162" y="87852"/>
                        <a:pt x="737322" y="124235"/>
                      </a:cubicBezTo>
                      <a:cubicBezTo>
                        <a:pt x="782627" y="68126"/>
                        <a:pt x="852143" y="0"/>
                        <a:pt x="929888"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29" name="Rectangle 24">
                  <a:extLst>
                    <a:ext uri="{FF2B5EF4-FFF2-40B4-BE49-F238E27FC236}">
                      <a16:creationId xmlns:a16="http://schemas.microsoft.com/office/drawing/2014/main" id="{144575A4-C6B3-CF28-1350-A3552839AFD4}"/>
                    </a:ext>
                  </a:extLst>
                </p:cNvPr>
                <p:cNvSpPr>
                  <a:spLocks noChangeAspect="1"/>
                </p:cNvSpPr>
                <p:nvPr/>
              </p:nvSpPr>
              <p:spPr>
                <a:xfrm rot="20700000">
                  <a:off x="2307865" y="1808900"/>
                  <a:ext cx="456968" cy="360000"/>
                </a:xfrm>
                <a:custGeom>
                  <a:avLst/>
                  <a:gdLst/>
                  <a:ahLst/>
                  <a:cxnLst/>
                  <a:rect l="l" t="t" r="r" b="b"/>
                  <a:pathLst>
                    <a:path w="3805825" h="2998234">
                      <a:moveTo>
                        <a:pt x="571963" y="2092124"/>
                      </a:moveTo>
                      <a:lnTo>
                        <a:pt x="465390" y="2092124"/>
                      </a:lnTo>
                      <a:lnTo>
                        <a:pt x="571963" y="2198697"/>
                      </a:lnTo>
                      <a:close/>
                      <a:moveTo>
                        <a:pt x="571962" y="1939097"/>
                      </a:moveTo>
                      <a:lnTo>
                        <a:pt x="465390" y="2045669"/>
                      </a:lnTo>
                      <a:lnTo>
                        <a:pt x="571962" y="2045669"/>
                      </a:lnTo>
                      <a:close/>
                      <a:moveTo>
                        <a:pt x="724990" y="2092124"/>
                      </a:moveTo>
                      <a:lnTo>
                        <a:pt x="618417" y="2092124"/>
                      </a:lnTo>
                      <a:lnTo>
                        <a:pt x="618418" y="2198697"/>
                      </a:lnTo>
                      <a:close/>
                      <a:moveTo>
                        <a:pt x="618418" y="1939104"/>
                      </a:moveTo>
                      <a:lnTo>
                        <a:pt x="618417" y="2045669"/>
                      </a:lnTo>
                      <a:lnTo>
                        <a:pt x="724982" y="2045669"/>
                      </a:lnTo>
                      <a:close/>
                      <a:moveTo>
                        <a:pt x="760612" y="1901643"/>
                      </a:moveTo>
                      <a:lnTo>
                        <a:pt x="654047" y="1901643"/>
                      </a:lnTo>
                      <a:lnTo>
                        <a:pt x="760612" y="2008208"/>
                      </a:lnTo>
                      <a:close/>
                      <a:moveTo>
                        <a:pt x="760612" y="1748616"/>
                      </a:moveTo>
                      <a:lnTo>
                        <a:pt x="654040" y="1855188"/>
                      </a:lnTo>
                      <a:lnTo>
                        <a:pt x="760612" y="1855188"/>
                      </a:lnTo>
                      <a:close/>
                      <a:moveTo>
                        <a:pt x="913640" y="1901643"/>
                      </a:moveTo>
                      <a:lnTo>
                        <a:pt x="807067" y="1901643"/>
                      </a:lnTo>
                      <a:lnTo>
                        <a:pt x="807067" y="2008216"/>
                      </a:lnTo>
                      <a:close/>
                      <a:moveTo>
                        <a:pt x="807067" y="1748615"/>
                      </a:moveTo>
                      <a:lnTo>
                        <a:pt x="807067" y="1855188"/>
                      </a:lnTo>
                      <a:lnTo>
                        <a:pt x="913640" y="1855188"/>
                      </a:lnTo>
                      <a:close/>
                      <a:moveTo>
                        <a:pt x="953368" y="1708887"/>
                      </a:moveTo>
                      <a:lnTo>
                        <a:pt x="846796" y="1708887"/>
                      </a:lnTo>
                      <a:lnTo>
                        <a:pt x="953368" y="1815459"/>
                      </a:lnTo>
                      <a:close/>
                      <a:moveTo>
                        <a:pt x="953368" y="1555860"/>
                      </a:moveTo>
                      <a:lnTo>
                        <a:pt x="846796" y="1662432"/>
                      </a:lnTo>
                      <a:lnTo>
                        <a:pt x="953368" y="1662432"/>
                      </a:lnTo>
                      <a:close/>
                      <a:moveTo>
                        <a:pt x="1106396" y="1708887"/>
                      </a:moveTo>
                      <a:lnTo>
                        <a:pt x="999823" y="1708887"/>
                      </a:lnTo>
                      <a:lnTo>
                        <a:pt x="999823" y="1815460"/>
                      </a:lnTo>
                      <a:close/>
                      <a:moveTo>
                        <a:pt x="999823" y="1555860"/>
                      </a:moveTo>
                      <a:lnTo>
                        <a:pt x="999823" y="1662432"/>
                      </a:lnTo>
                      <a:lnTo>
                        <a:pt x="1106396" y="1662432"/>
                      </a:lnTo>
                      <a:close/>
                      <a:moveTo>
                        <a:pt x="1144754" y="1514764"/>
                      </a:moveTo>
                      <a:lnTo>
                        <a:pt x="1038182" y="1514764"/>
                      </a:lnTo>
                      <a:lnTo>
                        <a:pt x="1144754" y="1621337"/>
                      </a:lnTo>
                      <a:close/>
                      <a:moveTo>
                        <a:pt x="1144754" y="1361737"/>
                      </a:moveTo>
                      <a:lnTo>
                        <a:pt x="1038182" y="1468309"/>
                      </a:lnTo>
                      <a:lnTo>
                        <a:pt x="1144754" y="1468309"/>
                      </a:lnTo>
                      <a:close/>
                      <a:moveTo>
                        <a:pt x="1297782" y="1514764"/>
                      </a:moveTo>
                      <a:lnTo>
                        <a:pt x="1191209" y="1514764"/>
                      </a:lnTo>
                      <a:lnTo>
                        <a:pt x="1191209" y="1621337"/>
                      </a:lnTo>
                      <a:close/>
                      <a:moveTo>
                        <a:pt x="1191209" y="1361737"/>
                      </a:moveTo>
                      <a:lnTo>
                        <a:pt x="1191209" y="1468309"/>
                      </a:lnTo>
                      <a:lnTo>
                        <a:pt x="1297782" y="1468309"/>
                      </a:lnTo>
                      <a:close/>
                      <a:moveTo>
                        <a:pt x="1335838" y="1323681"/>
                      </a:moveTo>
                      <a:lnTo>
                        <a:pt x="1229266" y="1323681"/>
                      </a:lnTo>
                      <a:lnTo>
                        <a:pt x="1335838" y="1430253"/>
                      </a:lnTo>
                      <a:close/>
                      <a:moveTo>
                        <a:pt x="1335838" y="1170654"/>
                      </a:moveTo>
                      <a:lnTo>
                        <a:pt x="1229266" y="1277226"/>
                      </a:lnTo>
                      <a:lnTo>
                        <a:pt x="1335838" y="1277226"/>
                      </a:lnTo>
                      <a:close/>
                      <a:moveTo>
                        <a:pt x="1488865" y="1323681"/>
                      </a:moveTo>
                      <a:lnTo>
                        <a:pt x="1382293" y="1323681"/>
                      </a:lnTo>
                      <a:lnTo>
                        <a:pt x="1382293" y="1430253"/>
                      </a:lnTo>
                      <a:close/>
                      <a:moveTo>
                        <a:pt x="1382293" y="1170653"/>
                      </a:moveTo>
                      <a:lnTo>
                        <a:pt x="1382293" y="1277226"/>
                      </a:lnTo>
                      <a:lnTo>
                        <a:pt x="1488865" y="1277226"/>
                      </a:lnTo>
                      <a:close/>
                      <a:moveTo>
                        <a:pt x="2914702" y="2523007"/>
                      </a:moveTo>
                      <a:cubicBezTo>
                        <a:pt x="2900642" y="2508947"/>
                        <a:pt x="2877845" y="2508947"/>
                        <a:pt x="2863784" y="2523007"/>
                      </a:cubicBezTo>
                      <a:cubicBezTo>
                        <a:pt x="2849724" y="2537067"/>
                        <a:pt x="2849724" y="2559864"/>
                        <a:pt x="2863784" y="2573924"/>
                      </a:cubicBezTo>
                      <a:cubicBezTo>
                        <a:pt x="2877845" y="2587985"/>
                        <a:pt x="2900642" y="2587985"/>
                        <a:pt x="2914702" y="2573924"/>
                      </a:cubicBezTo>
                      <a:cubicBezTo>
                        <a:pt x="2928762" y="2559864"/>
                        <a:pt x="2928762" y="2537067"/>
                        <a:pt x="2914702" y="2523007"/>
                      </a:cubicBezTo>
                      <a:close/>
                      <a:moveTo>
                        <a:pt x="1526922" y="1132597"/>
                      </a:moveTo>
                      <a:lnTo>
                        <a:pt x="1420350" y="1132596"/>
                      </a:lnTo>
                      <a:lnTo>
                        <a:pt x="1526922" y="1239169"/>
                      </a:lnTo>
                      <a:close/>
                      <a:moveTo>
                        <a:pt x="1526922" y="979569"/>
                      </a:moveTo>
                      <a:lnTo>
                        <a:pt x="1420350" y="1086141"/>
                      </a:lnTo>
                      <a:lnTo>
                        <a:pt x="1526922" y="1086142"/>
                      </a:lnTo>
                      <a:close/>
                      <a:moveTo>
                        <a:pt x="1679950" y="1132597"/>
                      </a:moveTo>
                      <a:lnTo>
                        <a:pt x="1573377" y="1132597"/>
                      </a:lnTo>
                      <a:lnTo>
                        <a:pt x="1573377" y="1239169"/>
                      </a:lnTo>
                      <a:close/>
                      <a:moveTo>
                        <a:pt x="1573377" y="979569"/>
                      </a:moveTo>
                      <a:lnTo>
                        <a:pt x="1573377" y="1086142"/>
                      </a:lnTo>
                      <a:lnTo>
                        <a:pt x="1679950" y="1086142"/>
                      </a:lnTo>
                      <a:close/>
                      <a:moveTo>
                        <a:pt x="1718007" y="941512"/>
                      </a:moveTo>
                      <a:lnTo>
                        <a:pt x="1611434" y="941512"/>
                      </a:lnTo>
                      <a:lnTo>
                        <a:pt x="1718007" y="1048085"/>
                      </a:lnTo>
                      <a:close/>
                      <a:moveTo>
                        <a:pt x="1718006" y="788485"/>
                      </a:moveTo>
                      <a:lnTo>
                        <a:pt x="1611434" y="895057"/>
                      </a:lnTo>
                      <a:lnTo>
                        <a:pt x="1718006" y="895057"/>
                      </a:lnTo>
                      <a:close/>
                      <a:moveTo>
                        <a:pt x="1871034" y="941512"/>
                      </a:moveTo>
                      <a:lnTo>
                        <a:pt x="1764461" y="941512"/>
                      </a:lnTo>
                      <a:lnTo>
                        <a:pt x="1764462" y="1048085"/>
                      </a:lnTo>
                      <a:close/>
                      <a:moveTo>
                        <a:pt x="1764461" y="788485"/>
                      </a:moveTo>
                      <a:lnTo>
                        <a:pt x="1764462" y="895057"/>
                      </a:lnTo>
                      <a:lnTo>
                        <a:pt x="1871034" y="895057"/>
                      </a:lnTo>
                      <a:close/>
                      <a:moveTo>
                        <a:pt x="3382381" y="1946466"/>
                      </a:moveTo>
                      <a:lnTo>
                        <a:pt x="2893361" y="2435486"/>
                      </a:lnTo>
                      <a:lnTo>
                        <a:pt x="2933988" y="2428503"/>
                      </a:lnTo>
                      <a:lnTo>
                        <a:pt x="3009207" y="2503722"/>
                      </a:lnTo>
                      <a:lnTo>
                        <a:pt x="3003173" y="2538827"/>
                      </a:lnTo>
                      <a:lnTo>
                        <a:pt x="3488958" y="2053042"/>
                      </a:lnTo>
                      <a:lnTo>
                        <a:pt x="3388629" y="1952714"/>
                      </a:lnTo>
                      <a:close/>
                      <a:moveTo>
                        <a:pt x="2405874" y="794872"/>
                      </a:moveTo>
                      <a:lnTo>
                        <a:pt x="2299301" y="794872"/>
                      </a:lnTo>
                      <a:lnTo>
                        <a:pt x="2405874" y="901444"/>
                      </a:lnTo>
                      <a:close/>
                      <a:moveTo>
                        <a:pt x="2789111" y="1176277"/>
                      </a:moveTo>
                      <a:lnTo>
                        <a:pt x="2682538" y="1176278"/>
                      </a:lnTo>
                      <a:lnTo>
                        <a:pt x="2789111" y="1282850"/>
                      </a:lnTo>
                      <a:close/>
                      <a:moveTo>
                        <a:pt x="2596355" y="983521"/>
                      </a:moveTo>
                      <a:lnTo>
                        <a:pt x="2489782" y="983522"/>
                      </a:lnTo>
                      <a:lnTo>
                        <a:pt x="2596355" y="1090094"/>
                      </a:lnTo>
                      <a:close/>
                      <a:moveTo>
                        <a:pt x="3174317" y="1558747"/>
                      </a:moveTo>
                      <a:lnTo>
                        <a:pt x="3067745" y="1558747"/>
                      </a:lnTo>
                      <a:lnTo>
                        <a:pt x="3174317" y="1665320"/>
                      </a:lnTo>
                      <a:close/>
                      <a:moveTo>
                        <a:pt x="2983234" y="1367664"/>
                      </a:moveTo>
                      <a:lnTo>
                        <a:pt x="2876661" y="1367664"/>
                      </a:lnTo>
                      <a:lnTo>
                        <a:pt x="2983234" y="1474236"/>
                      </a:lnTo>
                      <a:close/>
                      <a:moveTo>
                        <a:pt x="3556486" y="1940915"/>
                      </a:moveTo>
                      <a:lnTo>
                        <a:pt x="3449914" y="1940915"/>
                      </a:lnTo>
                      <a:lnTo>
                        <a:pt x="3556487" y="2047488"/>
                      </a:lnTo>
                      <a:close/>
                      <a:moveTo>
                        <a:pt x="3365402" y="1749831"/>
                      </a:moveTo>
                      <a:lnTo>
                        <a:pt x="3258830" y="1749831"/>
                      </a:lnTo>
                      <a:lnTo>
                        <a:pt x="3365402" y="1856404"/>
                      </a:lnTo>
                      <a:close/>
                      <a:moveTo>
                        <a:pt x="3761426" y="2144804"/>
                      </a:moveTo>
                      <a:lnTo>
                        <a:pt x="3654853" y="2144804"/>
                      </a:lnTo>
                      <a:lnTo>
                        <a:pt x="3761426" y="2251377"/>
                      </a:lnTo>
                      <a:close/>
                      <a:moveTo>
                        <a:pt x="2405874" y="657532"/>
                      </a:moveTo>
                      <a:lnTo>
                        <a:pt x="2314989" y="748417"/>
                      </a:lnTo>
                      <a:lnTo>
                        <a:pt x="2405874" y="748417"/>
                      </a:lnTo>
                      <a:close/>
                      <a:moveTo>
                        <a:pt x="2558894" y="794872"/>
                      </a:moveTo>
                      <a:lnTo>
                        <a:pt x="2452329" y="794872"/>
                      </a:lnTo>
                      <a:lnTo>
                        <a:pt x="2452329" y="901437"/>
                      </a:lnTo>
                      <a:close/>
                      <a:moveTo>
                        <a:pt x="2596355" y="830501"/>
                      </a:moveTo>
                      <a:lnTo>
                        <a:pt x="2489790" y="937067"/>
                      </a:lnTo>
                      <a:lnTo>
                        <a:pt x="2596355" y="937067"/>
                      </a:lnTo>
                      <a:close/>
                      <a:moveTo>
                        <a:pt x="2942138" y="1176278"/>
                      </a:moveTo>
                      <a:lnTo>
                        <a:pt x="2835566" y="1176277"/>
                      </a:lnTo>
                      <a:lnTo>
                        <a:pt x="2835566" y="1282850"/>
                      </a:lnTo>
                      <a:close/>
                      <a:moveTo>
                        <a:pt x="2789111" y="1023250"/>
                      </a:moveTo>
                      <a:lnTo>
                        <a:pt x="2682538" y="1129823"/>
                      </a:lnTo>
                      <a:lnTo>
                        <a:pt x="2789111" y="1129823"/>
                      </a:lnTo>
                      <a:close/>
                      <a:moveTo>
                        <a:pt x="2749382" y="983521"/>
                      </a:moveTo>
                      <a:lnTo>
                        <a:pt x="2642810" y="983522"/>
                      </a:lnTo>
                      <a:lnTo>
                        <a:pt x="2642810" y="1090094"/>
                      </a:lnTo>
                      <a:close/>
                      <a:moveTo>
                        <a:pt x="3327345" y="1558747"/>
                      </a:moveTo>
                      <a:lnTo>
                        <a:pt x="3220772" y="1558747"/>
                      </a:lnTo>
                      <a:lnTo>
                        <a:pt x="3220772" y="1665320"/>
                      </a:lnTo>
                      <a:close/>
                      <a:moveTo>
                        <a:pt x="3174317" y="1405720"/>
                      </a:moveTo>
                      <a:lnTo>
                        <a:pt x="3067745" y="1512292"/>
                      </a:lnTo>
                      <a:lnTo>
                        <a:pt x="3174317" y="1512292"/>
                      </a:lnTo>
                      <a:close/>
                      <a:moveTo>
                        <a:pt x="3136261" y="1367664"/>
                      </a:moveTo>
                      <a:lnTo>
                        <a:pt x="3029688" y="1367664"/>
                      </a:lnTo>
                      <a:lnTo>
                        <a:pt x="3029689" y="1474236"/>
                      </a:lnTo>
                      <a:close/>
                      <a:moveTo>
                        <a:pt x="2983234" y="1214636"/>
                      </a:moveTo>
                      <a:lnTo>
                        <a:pt x="2876661" y="1321209"/>
                      </a:lnTo>
                      <a:lnTo>
                        <a:pt x="2983234" y="1321209"/>
                      </a:lnTo>
                      <a:close/>
                      <a:moveTo>
                        <a:pt x="3709514" y="1940915"/>
                      </a:moveTo>
                      <a:lnTo>
                        <a:pt x="3602941" y="1940915"/>
                      </a:lnTo>
                      <a:lnTo>
                        <a:pt x="3602942" y="2047488"/>
                      </a:lnTo>
                      <a:close/>
                      <a:moveTo>
                        <a:pt x="3556487" y="1787888"/>
                      </a:moveTo>
                      <a:lnTo>
                        <a:pt x="3449914" y="1894460"/>
                      </a:lnTo>
                      <a:lnTo>
                        <a:pt x="3556486" y="1894460"/>
                      </a:lnTo>
                      <a:close/>
                      <a:moveTo>
                        <a:pt x="3518430" y="1749831"/>
                      </a:moveTo>
                      <a:lnTo>
                        <a:pt x="3411857" y="1749831"/>
                      </a:lnTo>
                      <a:lnTo>
                        <a:pt x="3411857" y="1856403"/>
                      </a:lnTo>
                      <a:close/>
                      <a:moveTo>
                        <a:pt x="3365402" y="1596803"/>
                      </a:moveTo>
                      <a:lnTo>
                        <a:pt x="3258830" y="1703376"/>
                      </a:lnTo>
                      <a:lnTo>
                        <a:pt x="3365402" y="1703376"/>
                      </a:lnTo>
                      <a:close/>
                      <a:moveTo>
                        <a:pt x="3761426" y="1991777"/>
                      </a:moveTo>
                      <a:lnTo>
                        <a:pt x="3654853" y="2098349"/>
                      </a:lnTo>
                      <a:lnTo>
                        <a:pt x="3761426" y="2098349"/>
                      </a:lnTo>
                      <a:close/>
                      <a:moveTo>
                        <a:pt x="2452329" y="641845"/>
                      </a:moveTo>
                      <a:lnTo>
                        <a:pt x="2452329" y="748417"/>
                      </a:lnTo>
                      <a:lnTo>
                        <a:pt x="2558901" y="748417"/>
                      </a:lnTo>
                      <a:close/>
                      <a:moveTo>
                        <a:pt x="2835566" y="1023250"/>
                      </a:moveTo>
                      <a:lnTo>
                        <a:pt x="2835566" y="1129822"/>
                      </a:lnTo>
                      <a:lnTo>
                        <a:pt x="2942138" y="1129822"/>
                      </a:lnTo>
                      <a:close/>
                      <a:moveTo>
                        <a:pt x="2642810" y="830494"/>
                      </a:moveTo>
                      <a:lnTo>
                        <a:pt x="2642810" y="937066"/>
                      </a:lnTo>
                      <a:lnTo>
                        <a:pt x="2749382" y="937066"/>
                      </a:lnTo>
                      <a:close/>
                      <a:moveTo>
                        <a:pt x="3220772" y="1405720"/>
                      </a:moveTo>
                      <a:lnTo>
                        <a:pt x="3220772" y="1512292"/>
                      </a:lnTo>
                      <a:lnTo>
                        <a:pt x="3327344" y="1512292"/>
                      </a:lnTo>
                      <a:close/>
                      <a:moveTo>
                        <a:pt x="3029688" y="1214636"/>
                      </a:moveTo>
                      <a:lnTo>
                        <a:pt x="3029688" y="1321209"/>
                      </a:lnTo>
                      <a:lnTo>
                        <a:pt x="3136261" y="1321209"/>
                      </a:lnTo>
                      <a:close/>
                      <a:moveTo>
                        <a:pt x="3602941" y="1787888"/>
                      </a:moveTo>
                      <a:lnTo>
                        <a:pt x="3602941" y="1894460"/>
                      </a:lnTo>
                      <a:lnTo>
                        <a:pt x="3709514" y="1894460"/>
                      </a:lnTo>
                      <a:close/>
                      <a:moveTo>
                        <a:pt x="3411857" y="1596803"/>
                      </a:moveTo>
                      <a:lnTo>
                        <a:pt x="3411857" y="1703376"/>
                      </a:lnTo>
                      <a:lnTo>
                        <a:pt x="3518429" y="1703376"/>
                      </a:lnTo>
                      <a:close/>
                      <a:moveTo>
                        <a:pt x="2353083" y="150965"/>
                      </a:moveTo>
                      <a:lnTo>
                        <a:pt x="2025288" y="132265"/>
                      </a:lnTo>
                      <a:lnTo>
                        <a:pt x="2071608" y="178585"/>
                      </a:lnTo>
                      <a:lnTo>
                        <a:pt x="2093619" y="156574"/>
                      </a:lnTo>
                      <a:lnTo>
                        <a:pt x="2220546" y="283501"/>
                      </a:lnTo>
                      <a:close/>
                      <a:moveTo>
                        <a:pt x="2523312" y="286240"/>
                      </a:moveTo>
                      <a:lnTo>
                        <a:pt x="2373298" y="436253"/>
                      </a:lnTo>
                      <a:lnTo>
                        <a:pt x="2500225" y="563180"/>
                      </a:lnTo>
                      <a:lnTo>
                        <a:pt x="2473487" y="589919"/>
                      </a:lnTo>
                      <a:lnTo>
                        <a:pt x="2618667" y="735099"/>
                      </a:lnTo>
                      <a:lnTo>
                        <a:pt x="2619582" y="734183"/>
                      </a:lnTo>
                      <a:lnTo>
                        <a:pt x="2812338" y="926939"/>
                      </a:lnTo>
                      <a:lnTo>
                        <a:pt x="2845693" y="960294"/>
                      </a:lnTo>
                      <a:lnTo>
                        <a:pt x="3005093" y="1119693"/>
                      </a:lnTo>
                      <a:lnTo>
                        <a:pt x="3006461" y="1118325"/>
                      </a:lnTo>
                      <a:lnTo>
                        <a:pt x="3197545" y="1309409"/>
                      </a:lnTo>
                      <a:lnTo>
                        <a:pt x="3232572" y="1344436"/>
                      </a:lnTo>
                      <a:lnTo>
                        <a:pt x="3246403" y="1358267"/>
                      </a:lnTo>
                      <a:close/>
                      <a:moveTo>
                        <a:pt x="2523816" y="30335"/>
                      </a:moveTo>
                      <a:lnTo>
                        <a:pt x="2626629" y="133149"/>
                      </a:lnTo>
                      <a:lnTo>
                        <a:pt x="2552082" y="207696"/>
                      </a:lnTo>
                      <a:lnTo>
                        <a:pt x="2576968" y="232583"/>
                      </a:lnTo>
                      <a:lnTo>
                        <a:pt x="2575182" y="234369"/>
                      </a:lnTo>
                      <a:lnTo>
                        <a:pt x="3513251" y="1625113"/>
                      </a:lnTo>
                      <a:lnTo>
                        <a:pt x="3579714" y="1691577"/>
                      </a:lnTo>
                      <a:lnTo>
                        <a:pt x="3614741" y="1726603"/>
                      </a:lnTo>
                      <a:lnTo>
                        <a:pt x="3784128" y="1895991"/>
                      </a:lnTo>
                      <a:lnTo>
                        <a:pt x="3784653" y="1895466"/>
                      </a:lnTo>
                      <a:lnTo>
                        <a:pt x="3802957" y="1913770"/>
                      </a:lnTo>
                      <a:lnTo>
                        <a:pt x="3802957" y="1914820"/>
                      </a:lnTo>
                      <a:lnTo>
                        <a:pt x="3805825" y="1917687"/>
                      </a:lnTo>
                      <a:lnTo>
                        <a:pt x="3802957" y="1920555"/>
                      </a:lnTo>
                      <a:lnTo>
                        <a:pt x="3802957" y="2329384"/>
                      </a:lnTo>
                      <a:lnTo>
                        <a:pt x="3784653" y="2347688"/>
                      </a:lnTo>
                      <a:lnTo>
                        <a:pt x="3580239" y="2143274"/>
                      </a:lnTo>
                      <a:lnTo>
                        <a:pt x="3579714" y="2143798"/>
                      </a:lnTo>
                      <a:lnTo>
                        <a:pt x="3514414" y="2078498"/>
                      </a:lnTo>
                      <a:lnTo>
                        <a:pt x="2992605" y="2600306"/>
                      </a:lnTo>
                      <a:lnTo>
                        <a:pt x="2990741" y="2611151"/>
                      </a:lnTo>
                      <a:lnTo>
                        <a:pt x="2771416" y="2767764"/>
                      </a:lnTo>
                      <a:lnTo>
                        <a:pt x="2746140" y="2742487"/>
                      </a:lnTo>
                      <a:lnTo>
                        <a:pt x="2670170" y="2818456"/>
                      </a:lnTo>
                      <a:lnTo>
                        <a:pt x="2651401" y="2799687"/>
                      </a:lnTo>
                      <a:cubicBezTo>
                        <a:pt x="2625528" y="2785735"/>
                        <a:pt x="2592950" y="2788926"/>
                        <a:pt x="2569612" y="2809139"/>
                      </a:cubicBezTo>
                      <a:cubicBezTo>
                        <a:pt x="2540180" y="2834630"/>
                        <a:pt x="2535445" y="2878528"/>
                        <a:pt x="2558763" y="2909709"/>
                      </a:cubicBezTo>
                      <a:cubicBezTo>
                        <a:pt x="2580225" y="2939886"/>
                        <a:pt x="2602221" y="2944074"/>
                        <a:pt x="2698387" y="2956528"/>
                      </a:cubicBezTo>
                      <a:cubicBezTo>
                        <a:pt x="2612716" y="3019512"/>
                        <a:pt x="2549084" y="3004923"/>
                        <a:pt x="2499317" y="2954166"/>
                      </a:cubicBezTo>
                      <a:cubicBezTo>
                        <a:pt x="2449549" y="2903408"/>
                        <a:pt x="2462151" y="2804007"/>
                        <a:pt x="2521014" y="2753027"/>
                      </a:cubicBezTo>
                      <a:cubicBezTo>
                        <a:pt x="2561003" y="2718393"/>
                        <a:pt x="2614554" y="2708748"/>
                        <a:pt x="2661444" y="2725347"/>
                      </a:cubicBezTo>
                      <a:lnTo>
                        <a:pt x="2695222" y="2691569"/>
                      </a:lnTo>
                      <a:lnTo>
                        <a:pt x="2669947" y="2666294"/>
                      </a:lnTo>
                      <a:lnTo>
                        <a:pt x="2810390" y="2469612"/>
                      </a:lnTo>
                      <a:lnTo>
                        <a:pt x="2809356" y="2468579"/>
                      </a:lnTo>
                      <a:lnTo>
                        <a:pt x="2815551" y="2462385"/>
                      </a:lnTo>
                      <a:lnTo>
                        <a:pt x="2826559" y="2446968"/>
                      </a:lnTo>
                      <a:lnTo>
                        <a:pt x="2831882" y="2446053"/>
                      </a:lnTo>
                      <a:lnTo>
                        <a:pt x="3356925" y="1921010"/>
                      </a:lnTo>
                      <a:lnTo>
                        <a:pt x="3353603" y="1917688"/>
                      </a:lnTo>
                      <a:lnTo>
                        <a:pt x="3197545" y="1761630"/>
                      </a:lnTo>
                      <a:lnTo>
                        <a:pt x="3197544" y="1761631"/>
                      </a:lnTo>
                      <a:lnTo>
                        <a:pt x="3006461" y="1570547"/>
                      </a:lnTo>
                      <a:lnTo>
                        <a:pt x="2971434" y="1535520"/>
                      </a:lnTo>
                      <a:lnTo>
                        <a:pt x="2813706" y="1377793"/>
                      </a:lnTo>
                      <a:lnTo>
                        <a:pt x="2812338" y="1379161"/>
                      </a:lnTo>
                      <a:lnTo>
                        <a:pt x="2619582" y="1186405"/>
                      </a:lnTo>
                      <a:lnTo>
                        <a:pt x="2586227" y="1153050"/>
                      </a:lnTo>
                      <a:lnTo>
                        <a:pt x="2430017" y="996839"/>
                      </a:lnTo>
                      <a:lnTo>
                        <a:pt x="2429101" y="997755"/>
                      </a:lnTo>
                      <a:lnTo>
                        <a:pt x="2247376" y="816030"/>
                      </a:lnTo>
                      <a:lnTo>
                        <a:pt x="2194721" y="868684"/>
                      </a:lnTo>
                      <a:lnTo>
                        <a:pt x="2169629" y="843592"/>
                      </a:lnTo>
                      <a:lnTo>
                        <a:pt x="2012511" y="1000710"/>
                      </a:lnTo>
                      <a:lnTo>
                        <a:pt x="1948715" y="936915"/>
                      </a:lnTo>
                      <a:lnTo>
                        <a:pt x="1776261" y="1109369"/>
                      </a:lnTo>
                      <a:lnTo>
                        <a:pt x="1741234" y="1144396"/>
                      </a:lnTo>
                      <a:lnTo>
                        <a:pt x="1585176" y="1300453"/>
                      </a:lnTo>
                      <a:lnTo>
                        <a:pt x="1550150" y="1335480"/>
                      </a:lnTo>
                      <a:lnTo>
                        <a:pt x="1394093" y="1491537"/>
                      </a:lnTo>
                      <a:lnTo>
                        <a:pt x="1359065" y="1526564"/>
                      </a:lnTo>
                      <a:lnTo>
                        <a:pt x="1201338" y="1684291"/>
                      </a:lnTo>
                      <a:lnTo>
                        <a:pt x="1202706" y="1685660"/>
                      </a:lnTo>
                      <a:lnTo>
                        <a:pt x="1009951" y="1878416"/>
                      </a:lnTo>
                      <a:lnTo>
                        <a:pt x="976596" y="1911771"/>
                      </a:lnTo>
                      <a:lnTo>
                        <a:pt x="820385" y="2067981"/>
                      </a:lnTo>
                      <a:lnTo>
                        <a:pt x="821301" y="2068897"/>
                      </a:lnTo>
                      <a:lnTo>
                        <a:pt x="612116" y="2278081"/>
                      </a:lnTo>
                      <a:lnTo>
                        <a:pt x="673628" y="2339593"/>
                      </a:lnTo>
                      <a:lnTo>
                        <a:pt x="567426" y="2445795"/>
                      </a:lnTo>
                      <a:lnTo>
                        <a:pt x="672230" y="2550598"/>
                      </a:lnTo>
                      <a:lnTo>
                        <a:pt x="566028" y="2656800"/>
                      </a:lnTo>
                      <a:lnTo>
                        <a:pt x="0" y="2090772"/>
                      </a:lnTo>
                      <a:lnTo>
                        <a:pt x="106202" y="1984570"/>
                      </a:lnTo>
                      <a:lnTo>
                        <a:pt x="211005" y="2089373"/>
                      </a:lnTo>
                      <a:lnTo>
                        <a:pt x="317206" y="1983171"/>
                      </a:lnTo>
                      <a:lnTo>
                        <a:pt x="386005" y="2051970"/>
                      </a:lnTo>
                      <a:lnTo>
                        <a:pt x="558644" y="1879331"/>
                      </a:lnTo>
                      <a:lnTo>
                        <a:pt x="557729" y="1878415"/>
                      </a:lnTo>
                      <a:lnTo>
                        <a:pt x="750485" y="1685660"/>
                      </a:lnTo>
                      <a:lnTo>
                        <a:pt x="783839" y="1652305"/>
                      </a:lnTo>
                      <a:lnTo>
                        <a:pt x="943239" y="1492905"/>
                      </a:lnTo>
                      <a:lnTo>
                        <a:pt x="941871" y="1491537"/>
                      </a:lnTo>
                      <a:lnTo>
                        <a:pt x="1132954" y="1300453"/>
                      </a:lnTo>
                      <a:lnTo>
                        <a:pt x="1167982" y="1265426"/>
                      </a:lnTo>
                      <a:lnTo>
                        <a:pt x="1324039" y="1109369"/>
                      </a:lnTo>
                      <a:lnTo>
                        <a:pt x="1359065" y="1074342"/>
                      </a:lnTo>
                      <a:lnTo>
                        <a:pt x="1515123" y="918285"/>
                      </a:lnTo>
                      <a:lnTo>
                        <a:pt x="1550150" y="883258"/>
                      </a:lnTo>
                      <a:lnTo>
                        <a:pt x="1722604" y="710804"/>
                      </a:lnTo>
                      <a:lnTo>
                        <a:pt x="1656089" y="644289"/>
                      </a:lnTo>
                      <a:lnTo>
                        <a:pt x="1813208" y="487170"/>
                      </a:lnTo>
                      <a:lnTo>
                        <a:pt x="1788115" y="462078"/>
                      </a:lnTo>
                      <a:lnTo>
                        <a:pt x="1817021" y="433172"/>
                      </a:lnTo>
                      <a:lnTo>
                        <a:pt x="1638436" y="254587"/>
                      </a:lnTo>
                      <a:lnTo>
                        <a:pt x="1893022" y="0"/>
                      </a:lnTo>
                      <a:lnTo>
                        <a:pt x="1948799" y="55777"/>
                      </a:lnTo>
                      <a:lnTo>
                        <a:pt x="2421315" y="82732"/>
                      </a:lnTo>
                      <a:lnTo>
                        <a:pt x="2424216" y="79831"/>
                      </a:lnTo>
                      <a:lnTo>
                        <a:pt x="2449269" y="10488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30" name="Rectangle 41">
                  <a:extLst>
                    <a:ext uri="{FF2B5EF4-FFF2-40B4-BE49-F238E27FC236}">
                      <a16:creationId xmlns:a16="http://schemas.microsoft.com/office/drawing/2014/main" id="{5F217833-1246-2411-3FE8-4DBEE06347B0}"/>
                    </a:ext>
                  </a:extLst>
                </p:cNvPr>
                <p:cNvSpPr>
                  <a:spLocks/>
                </p:cNvSpPr>
                <p:nvPr/>
              </p:nvSpPr>
              <p:spPr>
                <a:xfrm rot="19192674">
                  <a:off x="926950" y="2109352"/>
                  <a:ext cx="360000" cy="360000"/>
                </a:xfrm>
                <a:custGeom>
                  <a:avLst/>
                  <a:gdLst/>
                  <a:ahLst/>
                  <a:cxnLst/>
                  <a:rect l="l" t="t" r="r" b="b"/>
                  <a:pathLst>
                    <a:path w="3888423" h="3970014">
                      <a:moveTo>
                        <a:pt x="1259577" y="2471243"/>
                      </a:moveTo>
                      <a:cubicBezTo>
                        <a:pt x="1293292" y="2471243"/>
                        <a:pt x="1320623" y="2543205"/>
                        <a:pt x="1320623" y="2631975"/>
                      </a:cubicBezTo>
                      <a:cubicBezTo>
                        <a:pt x="1320623" y="2720745"/>
                        <a:pt x="1293292" y="2792707"/>
                        <a:pt x="1259577" y="2792707"/>
                      </a:cubicBezTo>
                      <a:cubicBezTo>
                        <a:pt x="1225862" y="2792707"/>
                        <a:pt x="1198531" y="2720745"/>
                        <a:pt x="1198531" y="2631975"/>
                      </a:cubicBezTo>
                      <a:cubicBezTo>
                        <a:pt x="1198531" y="2543205"/>
                        <a:pt x="1225862" y="2471243"/>
                        <a:pt x="1259577" y="2471243"/>
                      </a:cubicBezTo>
                      <a:close/>
                      <a:moveTo>
                        <a:pt x="1710471" y="2470362"/>
                      </a:moveTo>
                      <a:cubicBezTo>
                        <a:pt x="1741030" y="2470028"/>
                        <a:pt x="1768823" y="2488083"/>
                        <a:pt x="1781169" y="2516203"/>
                      </a:cubicBezTo>
                      <a:cubicBezTo>
                        <a:pt x="1793845" y="2545068"/>
                        <a:pt x="1787700" y="2578742"/>
                        <a:pt x="1765642" y="2601268"/>
                      </a:cubicBezTo>
                      <a:cubicBezTo>
                        <a:pt x="1750827" y="2616399"/>
                        <a:pt x="1730831" y="2624459"/>
                        <a:pt x="1710472" y="2623745"/>
                      </a:cubicBezTo>
                      <a:close/>
                      <a:moveTo>
                        <a:pt x="2456093" y="2374056"/>
                      </a:moveTo>
                      <a:lnTo>
                        <a:pt x="2456093" y="2889893"/>
                      </a:lnTo>
                      <a:lnTo>
                        <a:pt x="2566690" y="2889893"/>
                      </a:lnTo>
                      <a:lnTo>
                        <a:pt x="2566690" y="2706284"/>
                      </a:lnTo>
                      <a:lnTo>
                        <a:pt x="2632197" y="2884955"/>
                      </a:lnTo>
                      <a:lnTo>
                        <a:pt x="2635843" y="2883618"/>
                      </a:lnTo>
                      <a:lnTo>
                        <a:pt x="2635843" y="2889893"/>
                      </a:lnTo>
                      <a:lnTo>
                        <a:pt x="2746439" y="2889893"/>
                      </a:lnTo>
                      <a:lnTo>
                        <a:pt x="2746439" y="2374056"/>
                      </a:lnTo>
                      <a:lnTo>
                        <a:pt x="2635843" y="2374056"/>
                      </a:lnTo>
                      <a:lnTo>
                        <a:pt x="2635843" y="2573614"/>
                      </a:lnTo>
                      <a:lnTo>
                        <a:pt x="2566690" y="2385000"/>
                      </a:lnTo>
                      <a:lnTo>
                        <a:pt x="2566690" y="2374056"/>
                      </a:lnTo>
                      <a:close/>
                      <a:moveTo>
                        <a:pt x="2032426" y="2374056"/>
                      </a:moveTo>
                      <a:lnTo>
                        <a:pt x="2032426" y="2889895"/>
                      </a:lnTo>
                      <a:lnTo>
                        <a:pt x="2115405" y="2889895"/>
                      </a:lnTo>
                      <a:lnTo>
                        <a:pt x="2143023" y="2889895"/>
                      </a:lnTo>
                      <a:lnTo>
                        <a:pt x="2308949" y="2889895"/>
                      </a:lnTo>
                      <a:lnTo>
                        <a:pt x="2308949" y="2779299"/>
                      </a:lnTo>
                      <a:lnTo>
                        <a:pt x="2143023" y="2779299"/>
                      </a:lnTo>
                      <a:lnTo>
                        <a:pt x="2143023" y="2686401"/>
                      </a:lnTo>
                      <a:lnTo>
                        <a:pt x="2308949" y="2686401"/>
                      </a:lnTo>
                      <a:lnTo>
                        <a:pt x="2308949" y="2575804"/>
                      </a:lnTo>
                      <a:lnTo>
                        <a:pt x="2143023" y="2575804"/>
                      </a:lnTo>
                      <a:lnTo>
                        <a:pt x="2143023" y="2484653"/>
                      </a:lnTo>
                      <a:lnTo>
                        <a:pt x="2308949" y="2484653"/>
                      </a:lnTo>
                      <a:lnTo>
                        <a:pt x="2308949" y="2374056"/>
                      </a:lnTo>
                      <a:lnTo>
                        <a:pt x="2143023" y="2374056"/>
                      </a:lnTo>
                      <a:lnTo>
                        <a:pt x="2115405" y="2374056"/>
                      </a:lnTo>
                      <a:close/>
                      <a:moveTo>
                        <a:pt x="1259577" y="2374056"/>
                      </a:moveTo>
                      <a:cubicBezTo>
                        <a:pt x="1172187" y="2374056"/>
                        <a:pt x="1101344" y="2489530"/>
                        <a:pt x="1101344" y="2631975"/>
                      </a:cubicBezTo>
                      <a:cubicBezTo>
                        <a:pt x="1101344" y="2774420"/>
                        <a:pt x="1172187" y="2889894"/>
                        <a:pt x="1259577" y="2889894"/>
                      </a:cubicBezTo>
                      <a:cubicBezTo>
                        <a:pt x="1346967" y="2889894"/>
                        <a:pt x="1417810" y="2774420"/>
                        <a:pt x="1417810" y="2631975"/>
                      </a:cubicBezTo>
                      <a:cubicBezTo>
                        <a:pt x="1417810" y="2489530"/>
                        <a:pt x="1346967" y="2374056"/>
                        <a:pt x="1259577" y="2374056"/>
                      </a:cubicBezTo>
                      <a:close/>
                      <a:moveTo>
                        <a:pt x="1599876" y="2366688"/>
                      </a:moveTo>
                      <a:lnTo>
                        <a:pt x="1599875" y="2882524"/>
                      </a:lnTo>
                      <a:lnTo>
                        <a:pt x="1710472" y="2882525"/>
                      </a:lnTo>
                      <a:lnTo>
                        <a:pt x="1710472" y="2723975"/>
                      </a:lnTo>
                      <a:cubicBezTo>
                        <a:pt x="1757507" y="2725624"/>
                        <a:pt x="1803701" y="2707003"/>
                        <a:pt x="1837929" y="2672047"/>
                      </a:cubicBezTo>
                      <a:cubicBezTo>
                        <a:pt x="1888884" y="2620006"/>
                        <a:pt x="1903084" y="2542214"/>
                        <a:pt x="1873801" y="2475527"/>
                      </a:cubicBezTo>
                      <a:cubicBezTo>
                        <a:pt x="1845275" y="2410565"/>
                        <a:pt x="1781067" y="2368851"/>
                        <a:pt x="1710472" y="2369624"/>
                      </a:cubicBezTo>
                      <a:lnTo>
                        <a:pt x="1710471" y="2366688"/>
                      </a:lnTo>
                      <a:close/>
                      <a:moveTo>
                        <a:pt x="920754" y="2169815"/>
                      </a:moveTo>
                      <a:lnTo>
                        <a:pt x="3008986" y="2169815"/>
                      </a:lnTo>
                      <a:lnTo>
                        <a:pt x="3008986" y="3105919"/>
                      </a:lnTo>
                      <a:lnTo>
                        <a:pt x="920754" y="3105919"/>
                      </a:lnTo>
                      <a:close/>
                      <a:moveTo>
                        <a:pt x="632722" y="1985007"/>
                      </a:moveTo>
                      <a:lnTo>
                        <a:pt x="632722" y="3321943"/>
                      </a:lnTo>
                      <a:lnTo>
                        <a:pt x="3297018" y="3321943"/>
                      </a:lnTo>
                      <a:lnTo>
                        <a:pt x="3297018" y="1985007"/>
                      </a:lnTo>
                      <a:close/>
                      <a:moveTo>
                        <a:pt x="2657019" y="761679"/>
                      </a:moveTo>
                      <a:lnTo>
                        <a:pt x="2760733" y="1606387"/>
                      </a:lnTo>
                      <a:lnTo>
                        <a:pt x="2761762" y="1614761"/>
                      </a:lnTo>
                      <a:lnTo>
                        <a:pt x="2762330" y="1614691"/>
                      </a:lnTo>
                      <a:cubicBezTo>
                        <a:pt x="2780335" y="1740615"/>
                        <a:pt x="2862522" y="1833408"/>
                        <a:pt x="2948897" y="1824230"/>
                      </a:cubicBezTo>
                      <a:cubicBezTo>
                        <a:pt x="3036464" y="1814924"/>
                        <a:pt x="3095979" y="1704243"/>
                        <a:pt x="3083047" y="1575312"/>
                      </a:cubicBezTo>
                      <a:lnTo>
                        <a:pt x="3083347" y="1575275"/>
                      </a:lnTo>
                      <a:lnTo>
                        <a:pt x="2983448" y="761679"/>
                      </a:lnTo>
                      <a:close/>
                      <a:moveTo>
                        <a:pt x="2205921" y="761679"/>
                      </a:moveTo>
                      <a:lnTo>
                        <a:pt x="2264137" y="1594263"/>
                      </a:lnTo>
                      <a:cubicBezTo>
                        <a:pt x="2264333" y="1597068"/>
                        <a:pt x="2264530" y="1599874"/>
                        <a:pt x="2264726" y="1602679"/>
                      </a:cubicBezTo>
                      <a:lnTo>
                        <a:pt x="2265297" y="1602640"/>
                      </a:lnTo>
                      <a:cubicBezTo>
                        <a:pt x="2276686" y="1729333"/>
                        <a:pt x="2353905" y="1826300"/>
                        <a:pt x="2440641" y="1821655"/>
                      </a:cubicBezTo>
                      <a:cubicBezTo>
                        <a:pt x="2528577" y="1816945"/>
                        <a:pt x="2593802" y="1709530"/>
                        <a:pt x="2587636" y="1580099"/>
                      </a:cubicBezTo>
                      <a:lnTo>
                        <a:pt x="2587937" y="1580078"/>
                      </a:lnTo>
                      <a:lnTo>
                        <a:pt x="2530706" y="761679"/>
                      </a:lnTo>
                      <a:close/>
                      <a:moveTo>
                        <a:pt x="1761700" y="761679"/>
                      </a:moveTo>
                      <a:cubicBezTo>
                        <a:pt x="1761699" y="1032443"/>
                        <a:pt x="1761699" y="1303208"/>
                        <a:pt x="1761698" y="1573972"/>
                      </a:cubicBezTo>
                      <a:lnTo>
                        <a:pt x="1761698" y="1582410"/>
                      </a:lnTo>
                      <a:lnTo>
                        <a:pt x="1762270" y="1582410"/>
                      </a:lnTo>
                      <a:cubicBezTo>
                        <a:pt x="1764795" y="1709590"/>
                        <a:pt x="1835062" y="1811707"/>
                        <a:pt x="1921910" y="1813122"/>
                      </a:cubicBezTo>
                      <a:cubicBezTo>
                        <a:pt x="2009960" y="1814558"/>
                        <a:pt x="2082519" y="1711955"/>
                        <a:pt x="2085398" y="1582410"/>
                      </a:cubicBezTo>
                      <a:lnTo>
                        <a:pt x="2085698" y="1582410"/>
                      </a:lnTo>
                      <a:cubicBezTo>
                        <a:pt x="2085698" y="1308834"/>
                        <a:pt x="2085698" y="1035256"/>
                        <a:pt x="2085696" y="761679"/>
                      </a:cubicBezTo>
                      <a:close/>
                      <a:moveTo>
                        <a:pt x="3411320" y="761678"/>
                      </a:moveTo>
                      <a:lnTo>
                        <a:pt x="3078803" y="761679"/>
                      </a:lnTo>
                      <a:lnTo>
                        <a:pt x="3277545" y="1622538"/>
                      </a:lnTo>
                      <a:lnTo>
                        <a:pt x="3279443" y="1630759"/>
                      </a:lnTo>
                      <a:lnTo>
                        <a:pt x="3280000" y="1630631"/>
                      </a:lnTo>
                      <a:cubicBezTo>
                        <a:pt x="3311069" y="1753983"/>
                        <a:pt x="3402507" y="1837676"/>
                        <a:pt x="3487448" y="1819520"/>
                      </a:cubicBezTo>
                      <a:cubicBezTo>
                        <a:pt x="3573564" y="1801112"/>
                        <a:pt x="3621183" y="1684815"/>
                        <a:pt x="3594846" y="1557943"/>
                      </a:cubicBezTo>
                      <a:lnTo>
                        <a:pt x="3595140" y="1557876"/>
                      </a:lnTo>
                      <a:close/>
                      <a:moveTo>
                        <a:pt x="1633002" y="761678"/>
                      </a:moveTo>
                      <a:lnTo>
                        <a:pt x="1308563" y="761679"/>
                      </a:lnTo>
                      <a:lnTo>
                        <a:pt x="1266057" y="1572672"/>
                      </a:lnTo>
                      <a:lnTo>
                        <a:pt x="1265616" y="1581099"/>
                      </a:lnTo>
                      <a:lnTo>
                        <a:pt x="1266187" y="1581128"/>
                      </a:lnTo>
                      <a:cubicBezTo>
                        <a:pt x="1262052" y="1708267"/>
                        <a:pt x="1326878" y="1813921"/>
                        <a:pt x="1413534" y="1819881"/>
                      </a:cubicBezTo>
                      <a:cubicBezTo>
                        <a:pt x="1501387" y="1825922"/>
                        <a:pt x="1579217" y="1727257"/>
                        <a:pt x="1588872" y="1598040"/>
                      </a:cubicBezTo>
                      <a:lnTo>
                        <a:pt x="1589172" y="1598055"/>
                      </a:lnTo>
                      <a:close/>
                      <a:moveTo>
                        <a:pt x="863949" y="761678"/>
                      </a:moveTo>
                      <a:lnTo>
                        <a:pt x="765078" y="1566901"/>
                      </a:lnTo>
                      <a:lnTo>
                        <a:pt x="764050" y="1575275"/>
                      </a:lnTo>
                      <a:lnTo>
                        <a:pt x="764617" y="1575345"/>
                      </a:lnTo>
                      <a:cubicBezTo>
                        <a:pt x="751624" y="1701884"/>
                        <a:pt x="808922" y="1811803"/>
                        <a:pt x="894951" y="1823794"/>
                      </a:cubicBezTo>
                      <a:cubicBezTo>
                        <a:pt x="982168" y="1835949"/>
                        <a:pt x="1066691" y="1742953"/>
                        <a:pt x="1085336" y="1614724"/>
                      </a:cubicBezTo>
                      <a:lnTo>
                        <a:pt x="1085635" y="1614761"/>
                      </a:lnTo>
                      <a:lnTo>
                        <a:pt x="1190378" y="761679"/>
                      </a:lnTo>
                      <a:close/>
                      <a:moveTo>
                        <a:pt x="295535" y="441623"/>
                      </a:moveTo>
                      <a:lnTo>
                        <a:pt x="3583899" y="441623"/>
                      </a:lnTo>
                      <a:cubicBezTo>
                        <a:pt x="3610412" y="441623"/>
                        <a:pt x="3631905" y="463116"/>
                        <a:pt x="3631905" y="489629"/>
                      </a:cubicBezTo>
                      <a:lnTo>
                        <a:pt x="3631905" y="655863"/>
                      </a:lnTo>
                      <a:lnTo>
                        <a:pt x="3884522" y="1666330"/>
                      </a:lnTo>
                      <a:cubicBezTo>
                        <a:pt x="3909974" y="1748325"/>
                        <a:pt x="3809191" y="1900953"/>
                        <a:pt x="3631905" y="1666330"/>
                      </a:cubicBezTo>
                      <a:lnTo>
                        <a:pt x="3631905" y="3970014"/>
                      </a:lnTo>
                      <a:lnTo>
                        <a:pt x="247529" y="3970014"/>
                      </a:lnTo>
                      <a:lnTo>
                        <a:pt x="247529" y="1768425"/>
                      </a:lnTo>
                      <a:cubicBezTo>
                        <a:pt x="263724" y="1795996"/>
                        <a:pt x="288366" y="1813812"/>
                        <a:pt x="317369" y="1820473"/>
                      </a:cubicBezTo>
                      <a:cubicBezTo>
                        <a:pt x="403196" y="1840184"/>
                        <a:pt x="495502" y="1754908"/>
                        <a:pt x="525251" y="1628793"/>
                      </a:cubicBezTo>
                      <a:lnTo>
                        <a:pt x="525545" y="1628855"/>
                      </a:lnTo>
                      <a:lnTo>
                        <a:pt x="709866" y="761679"/>
                      </a:lnTo>
                      <a:lnTo>
                        <a:pt x="378634" y="761679"/>
                      </a:lnTo>
                      <a:lnTo>
                        <a:pt x="210380" y="1553239"/>
                      </a:lnTo>
                      <a:lnTo>
                        <a:pt x="208625" y="1561492"/>
                      </a:lnTo>
                      <a:lnTo>
                        <a:pt x="209185" y="1561611"/>
                      </a:lnTo>
                      <a:cubicBezTo>
                        <a:pt x="202164" y="1598200"/>
                        <a:pt x="201274" y="1633895"/>
                        <a:pt x="207433" y="1666330"/>
                      </a:cubicBezTo>
                      <a:cubicBezTo>
                        <a:pt x="113985" y="1883037"/>
                        <a:pt x="-32319" y="1816968"/>
                        <a:pt x="6372" y="1666330"/>
                      </a:cubicBezTo>
                      <a:lnTo>
                        <a:pt x="249769" y="692744"/>
                      </a:lnTo>
                      <a:cubicBezTo>
                        <a:pt x="247993" y="689334"/>
                        <a:pt x="247529" y="685546"/>
                        <a:pt x="247529" y="681649"/>
                      </a:cubicBezTo>
                      <a:lnTo>
                        <a:pt x="247529" y="489629"/>
                      </a:lnTo>
                      <a:cubicBezTo>
                        <a:pt x="247529" y="463116"/>
                        <a:pt x="269022" y="441623"/>
                        <a:pt x="295535" y="441623"/>
                      </a:cubicBezTo>
                      <a:close/>
                      <a:moveTo>
                        <a:pt x="307785" y="0"/>
                      </a:moveTo>
                      <a:lnTo>
                        <a:pt x="3571649" y="0"/>
                      </a:lnTo>
                      <a:cubicBezTo>
                        <a:pt x="3604927" y="0"/>
                        <a:pt x="3631905" y="26978"/>
                        <a:pt x="3631905" y="60256"/>
                      </a:cubicBezTo>
                      <a:lnTo>
                        <a:pt x="3631905" y="301273"/>
                      </a:lnTo>
                      <a:cubicBezTo>
                        <a:pt x="3631905" y="334551"/>
                        <a:pt x="3604927" y="361529"/>
                        <a:pt x="3571649" y="361529"/>
                      </a:cubicBezTo>
                      <a:lnTo>
                        <a:pt x="307785" y="361529"/>
                      </a:lnTo>
                      <a:cubicBezTo>
                        <a:pt x="274507" y="361529"/>
                        <a:pt x="247529" y="334551"/>
                        <a:pt x="247529" y="301273"/>
                      </a:cubicBezTo>
                      <a:lnTo>
                        <a:pt x="247529" y="60256"/>
                      </a:lnTo>
                      <a:cubicBezTo>
                        <a:pt x="247529" y="26978"/>
                        <a:pt x="274507" y="0"/>
                        <a:pt x="307785"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31" name="Isosceles Triangle 3">
                  <a:extLst>
                    <a:ext uri="{FF2B5EF4-FFF2-40B4-BE49-F238E27FC236}">
                      <a16:creationId xmlns:a16="http://schemas.microsoft.com/office/drawing/2014/main" id="{FD05D2CE-236A-9070-BFE9-BC7FF48900AD}"/>
                    </a:ext>
                  </a:extLst>
                </p:cNvPr>
                <p:cNvSpPr>
                  <a:spLocks noChangeAspect="1"/>
                </p:cNvSpPr>
                <p:nvPr/>
              </p:nvSpPr>
              <p:spPr>
                <a:xfrm rot="2229245">
                  <a:off x="2692912" y="1965188"/>
                  <a:ext cx="359661" cy="360000"/>
                </a:xfrm>
                <a:custGeom>
                  <a:avLst/>
                  <a:gdLst/>
                  <a:ahLst/>
                  <a:cxnLst/>
                  <a:rect l="l" t="t" r="r" b="b"/>
                  <a:pathLst>
                    <a:path w="3935086" h="3938802">
                      <a:moveTo>
                        <a:pt x="1861742" y="3314001"/>
                      </a:moveTo>
                      <a:cubicBezTo>
                        <a:pt x="1921395" y="3314001"/>
                        <a:pt x="1969754" y="3362360"/>
                        <a:pt x="1969754" y="3422013"/>
                      </a:cubicBezTo>
                      <a:cubicBezTo>
                        <a:pt x="1969754" y="3481666"/>
                        <a:pt x="1921395" y="3530025"/>
                        <a:pt x="1861742" y="3530025"/>
                      </a:cubicBezTo>
                      <a:cubicBezTo>
                        <a:pt x="1802089" y="3530025"/>
                        <a:pt x="1753730" y="3481666"/>
                        <a:pt x="1753730" y="3422013"/>
                      </a:cubicBezTo>
                      <a:cubicBezTo>
                        <a:pt x="1753730" y="3362360"/>
                        <a:pt x="1802089" y="3314001"/>
                        <a:pt x="1861742" y="3314001"/>
                      </a:cubicBezTo>
                      <a:close/>
                      <a:moveTo>
                        <a:pt x="2097646" y="2118753"/>
                      </a:moveTo>
                      <a:lnTo>
                        <a:pt x="2097646" y="2478753"/>
                      </a:lnTo>
                      <a:lnTo>
                        <a:pt x="2457646" y="2478753"/>
                      </a:lnTo>
                      <a:lnTo>
                        <a:pt x="2457646" y="2118753"/>
                      </a:lnTo>
                      <a:close/>
                      <a:moveTo>
                        <a:pt x="1476536" y="2118753"/>
                      </a:moveTo>
                      <a:lnTo>
                        <a:pt x="1476536" y="2478753"/>
                      </a:lnTo>
                      <a:lnTo>
                        <a:pt x="1836536" y="2478753"/>
                      </a:lnTo>
                      <a:lnTo>
                        <a:pt x="1836536" y="2118753"/>
                      </a:lnTo>
                      <a:close/>
                      <a:moveTo>
                        <a:pt x="2097646" y="1539638"/>
                      </a:moveTo>
                      <a:lnTo>
                        <a:pt x="2097646" y="1899638"/>
                      </a:lnTo>
                      <a:lnTo>
                        <a:pt x="2457646" y="1899638"/>
                      </a:lnTo>
                      <a:lnTo>
                        <a:pt x="2457646" y="1539638"/>
                      </a:lnTo>
                      <a:close/>
                      <a:moveTo>
                        <a:pt x="1476536" y="1539638"/>
                      </a:moveTo>
                      <a:lnTo>
                        <a:pt x="1476536" y="1899638"/>
                      </a:lnTo>
                      <a:lnTo>
                        <a:pt x="1836536" y="1899638"/>
                      </a:lnTo>
                      <a:lnTo>
                        <a:pt x="1836536" y="1539638"/>
                      </a:lnTo>
                      <a:close/>
                      <a:moveTo>
                        <a:pt x="1989788" y="770570"/>
                      </a:moveTo>
                      <a:lnTo>
                        <a:pt x="3429788" y="1850570"/>
                      </a:lnTo>
                      <a:lnTo>
                        <a:pt x="3430108" y="1850570"/>
                      </a:lnTo>
                      <a:lnTo>
                        <a:pt x="3430108" y="3938802"/>
                      </a:lnTo>
                      <a:lnTo>
                        <a:pt x="2265771" y="3938802"/>
                      </a:lnTo>
                      <a:lnTo>
                        <a:pt x="2265771" y="2786674"/>
                      </a:lnTo>
                      <a:lnTo>
                        <a:pt x="1669844" y="2786674"/>
                      </a:lnTo>
                      <a:lnTo>
                        <a:pt x="1669844" y="3938802"/>
                      </a:lnTo>
                      <a:lnTo>
                        <a:pt x="549788" y="3938802"/>
                      </a:lnTo>
                      <a:lnTo>
                        <a:pt x="549788" y="1850570"/>
                      </a:lnTo>
                      <a:close/>
                      <a:moveTo>
                        <a:pt x="1969233" y="1003"/>
                      </a:moveTo>
                      <a:cubicBezTo>
                        <a:pt x="1995162" y="-2644"/>
                        <a:pt x="2022483" y="3601"/>
                        <a:pt x="2045048" y="20601"/>
                      </a:cubicBezTo>
                      <a:lnTo>
                        <a:pt x="3894333" y="1413834"/>
                      </a:lnTo>
                      <a:cubicBezTo>
                        <a:pt x="3939464" y="1447835"/>
                        <a:pt x="3948486" y="1511986"/>
                        <a:pt x="3914485" y="1557117"/>
                      </a:cubicBezTo>
                      <a:lnTo>
                        <a:pt x="3756006" y="1767472"/>
                      </a:lnTo>
                      <a:cubicBezTo>
                        <a:pt x="3722004" y="1812603"/>
                        <a:pt x="3657854" y="1821626"/>
                        <a:pt x="3612722" y="1787625"/>
                      </a:cubicBezTo>
                      <a:lnTo>
                        <a:pt x="1967544" y="548164"/>
                      </a:lnTo>
                      <a:lnTo>
                        <a:pt x="322364" y="1787626"/>
                      </a:lnTo>
                      <a:cubicBezTo>
                        <a:pt x="277233" y="1821627"/>
                        <a:pt x="213082" y="1812604"/>
                        <a:pt x="179080" y="1767473"/>
                      </a:cubicBezTo>
                      <a:lnTo>
                        <a:pt x="20601" y="1557118"/>
                      </a:lnTo>
                      <a:cubicBezTo>
                        <a:pt x="-13400" y="1511987"/>
                        <a:pt x="-4378" y="1447836"/>
                        <a:pt x="40754" y="1413835"/>
                      </a:cubicBezTo>
                      <a:lnTo>
                        <a:pt x="1890038" y="20602"/>
                      </a:lnTo>
                      <a:cubicBezTo>
                        <a:pt x="1912604" y="3602"/>
                        <a:pt x="1939924" y="-2643"/>
                        <a:pt x="1965854" y="1004"/>
                      </a:cubicBezTo>
                      <a:lnTo>
                        <a:pt x="1967542" y="1586"/>
                      </a:lnTo>
                      <a:cubicBezTo>
                        <a:pt x="1968071" y="1171"/>
                        <a:pt x="1968652" y="1085"/>
                        <a:pt x="1969233" y="100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grpSp>
          <p:sp>
            <p:nvSpPr>
              <p:cNvPr id="26" name="Rectangle 14">
                <a:extLst>
                  <a:ext uri="{FF2B5EF4-FFF2-40B4-BE49-F238E27FC236}">
                    <a16:creationId xmlns:a16="http://schemas.microsoft.com/office/drawing/2014/main" id="{168104C5-9C4A-619B-2522-108937628E1E}"/>
                  </a:ext>
                </a:extLst>
              </p:cNvPr>
              <p:cNvSpPr/>
              <p:nvPr/>
            </p:nvSpPr>
            <p:spPr>
              <a:xfrm rot="18143891">
                <a:off x="423487" y="2403381"/>
                <a:ext cx="531261" cy="531261"/>
              </a:xfrm>
              <a:custGeom>
                <a:avLst/>
                <a:gdLst/>
                <a:ahLst/>
                <a:cxnLst/>
                <a:rect l="l" t="t" r="r" b="b"/>
                <a:pathLst>
                  <a:path w="3942192" h="3931865">
                    <a:moveTo>
                      <a:pt x="2826148" y="3448804"/>
                    </a:moveTo>
                    <a:lnTo>
                      <a:pt x="2826148" y="3556804"/>
                    </a:lnTo>
                    <a:lnTo>
                      <a:pt x="3042148" y="3556804"/>
                    </a:lnTo>
                    <a:lnTo>
                      <a:pt x="3042148" y="3448804"/>
                    </a:lnTo>
                    <a:close/>
                    <a:moveTo>
                      <a:pt x="890988" y="3448804"/>
                    </a:moveTo>
                    <a:lnTo>
                      <a:pt x="890988" y="3556804"/>
                    </a:lnTo>
                    <a:lnTo>
                      <a:pt x="1106988" y="3556804"/>
                    </a:lnTo>
                    <a:lnTo>
                      <a:pt x="1106988" y="3448804"/>
                    </a:lnTo>
                    <a:close/>
                    <a:moveTo>
                      <a:pt x="3528192" y="3439467"/>
                    </a:moveTo>
                    <a:lnTo>
                      <a:pt x="3528192" y="3547467"/>
                    </a:lnTo>
                    <a:lnTo>
                      <a:pt x="3744192" y="3547467"/>
                    </a:lnTo>
                    <a:lnTo>
                      <a:pt x="3744192" y="3439467"/>
                    </a:lnTo>
                    <a:close/>
                    <a:moveTo>
                      <a:pt x="198000" y="3439467"/>
                    </a:moveTo>
                    <a:lnTo>
                      <a:pt x="198000" y="3547467"/>
                    </a:lnTo>
                    <a:lnTo>
                      <a:pt x="414000" y="3547467"/>
                    </a:lnTo>
                    <a:lnTo>
                      <a:pt x="414000" y="3439467"/>
                    </a:lnTo>
                    <a:close/>
                    <a:moveTo>
                      <a:pt x="2826148" y="3206154"/>
                    </a:moveTo>
                    <a:lnTo>
                      <a:pt x="2826148" y="3314154"/>
                    </a:lnTo>
                    <a:lnTo>
                      <a:pt x="3042148" y="3314154"/>
                    </a:lnTo>
                    <a:lnTo>
                      <a:pt x="3042148" y="3206154"/>
                    </a:lnTo>
                    <a:close/>
                    <a:moveTo>
                      <a:pt x="890988" y="3206154"/>
                    </a:moveTo>
                    <a:lnTo>
                      <a:pt x="890988" y="3314154"/>
                    </a:lnTo>
                    <a:lnTo>
                      <a:pt x="1106988" y="3314154"/>
                    </a:lnTo>
                    <a:lnTo>
                      <a:pt x="1106988" y="3206154"/>
                    </a:lnTo>
                    <a:close/>
                    <a:moveTo>
                      <a:pt x="3528192" y="3196817"/>
                    </a:moveTo>
                    <a:lnTo>
                      <a:pt x="3528192" y="3304817"/>
                    </a:lnTo>
                    <a:lnTo>
                      <a:pt x="3744192" y="3304817"/>
                    </a:lnTo>
                    <a:lnTo>
                      <a:pt x="3744192" y="3196817"/>
                    </a:lnTo>
                    <a:close/>
                    <a:moveTo>
                      <a:pt x="198000" y="3196817"/>
                    </a:moveTo>
                    <a:lnTo>
                      <a:pt x="198000" y="3304817"/>
                    </a:lnTo>
                    <a:lnTo>
                      <a:pt x="414000" y="3304817"/>
                    </a:lnTo>
                    <a:lnTo>
                      <a:pt x="414000" y="3196817"/>
                    </a:lnTo>
                    <a:close/>
                    <a:moveTo>
                      <a:pt x="2070064" y="3046635"/>
                    </a:moveTo>
                    <a:lnTo>
                      <a:pt x="2070064" y="3154635"/>
                    </a:lnTo>
                    <a:lnTo>
                      <a:pt x="2286064" y="3154635"/>
                    </a:lnTo>
                    <a:lnTo>
                      <a:pt x="2286064" y="3046635"/>
                    </a:lnTo>
                    <a:close/>
                    <a:moveTo>
                      <a:pt x="1638016" y="3037298"/>
                    </a:moveTo>
                    <a:lnTo>
                      <a:pt x="1638016" y="3145298"/>
                    </a:lnTo>
                    <a:lnTo>
                      <a:pt x="1854016" y="3145298"/>
                    </a:lnTo>
                    <a:lnTo>
                      <a:pt x="1854016" y="3037298"/>
                    </a:lnTo>
                    <a:close/>
                    <a:moveTo>
                      <a:pt x="2826148" y="2963504"/>
                    </a:moveTo>
                    <a:lnTo>
                      <a:pt x="2826148" y="3071504"/>
                    </a:lnTo>
                    <a:lnTo>
                      <a:pt x="3042148" y="3071504"/>
                    </a:lnTo>
                    <a:lnTo>
                      <a:pt x="3042148" y="2963504"/>
                    </a:lnTo>
                    <a:close/>
                    <a:moveTo>
                      <a:pt x="890988" y="2963504"/>
                    </a:moveTo>
                    <a:lnTo>
                      <a:pt x="890988" y="3071504"/>
                    </a:lnTo>
                    <a:lnTo>
                      <a:pt x="1106988" y="3071504"/>
                    </a:lnTo>
                    <a:lnTo>
                      <a:pt x="1106988" y="2963504"/>
                    </a:lnTo>
                    <a:close/>
                    <a:moveTo>
                      <a:pt x="3528192" y="2954167"/>
                    </a:moveTo>
                    <a:lnTo>
                      <a:pt x="3528192" y="3062167"/>
                    </a:lnTo>
                    <a:lnTo>
                      <a:pt x="3744192" y="3062167"/>
                    </a:lnTo>
                    <a:lnTo>
                      <a:pt x="3744192" y="2954167"/>
                    </a:lnTo>
                    <a:close/>
                    <a:moveTo>
                      <a:pt x="198000" y="2954167"/>
                    </a:moveTo>
                    <a:lnTo>
                      <a:pt x="198000" y="3062167"/>
                    </a:lnTo>
                    <a:lnTo>
                      <a:pt x="414000" y="3062167"/>
                    </a:lnTo>
                    <a:lnTo>
                      <a:pt x="414000" y="2954167"/>
                    </a:lnTo>
                    <a:close/>
                    <a:moveTo>
                      <a:pt x="2070064" y="2803981"/>
                    </a:moveTo>
                    <a:lnTo>
                      <a:pt x="2070064" y="2911981"/>
                    </a:lnTo>
                    <a:lnTo>
                      <a:pt x="2286064" y="2911981"/>
                    </a:lnTo>
                    <a:lnTo>
                      <a:pt x="2286064" y="2803981"/>
                    </a:lnTo>
                    <a:close/>
                    <a:moveTo>
                      <a:pt x="1638016" y="2794644"/>
                    </a:moveTo>
                    <a:lnTo>
                      <a:pt x="1638016" y="2902644"/>
                    </a:lnTo>
                    <a:lnTo>
                      <a:pt x="1854016" y="2902644"/>
                    </a:lnTo>
                    <a:lnTo>
                      <a:pt x="1854016" y="2794644"/>
                    </a:lnTo>
                    <a:close/>
                    <a:moveTo>
                      <a:pt x="2826148" y="2720854"/>
                    </a:moveTo>
                    <a:lnTo>
                      <a:pt x="2826148" y="2828854"/>
                    </a:lnTo>
                    <a:lnTo>
                      <a:pt x="3042148" y="2828854"/>
                    </a:lnTo>
                    <a:lnTo>
                      <a:pt x="3042148" y="2720854"/>
                    </a:lnTo>
                    <a:close/>
                    <a:moveTo>
                      <a:pt x="890988" y="2720854"/>
                    </a:moveTo>
                    <a:lnTo>
                      <a:pt x="890988" y="2828854"/>
                    </a:lnTo>
                    <a:lnTo>
                      <a:pt x="1106988" y="2828854"/>
                    </a:lnTo>
                    <a:lnTo>
                      <a:pt x="1106988" y="2720854"/>
                    </a:lnTo>
                    <a:close/>
                    <a:moveTo>
                      <a:pt x="3528192" y="2711517"/>
                    </a:moveTo>
                    <a:lnTo>
                      <a:pt x="3528192" y="2819517"/>
                    </a:lnTo>
                    <a:lnTo>
                      <a:pt x="3744192" y="2819517"/>
                    </a:lnTo>
                    <a:lnTo>
                      <a:pt x="3744192" y="2711517"/>
                    </a:lnTo>
                    <a:close/>
                    <a:moveTo>
                      <a:pt x="198000" y="2711517"/>
                    </a:moveTo>
                    <a:lnTo>
                      <a:pt x="198000" y="2819517"/>
                    </a:lnTo>
                    <a:lnTo>
                      <a:pt x="414000" y="2819517"/>
                    </a:lnTo>
                    <a:lnTo>
                      <a:pt x="414000" y="2711517"/>
                    </a:lnTo>
                    <a:close/>
                    <a:moveTo>
                      <a:pt x="2070064" y="2561331"/>
                    </a:moveTo>
                    <a:lnTo>
                      <a:pt x="2070064" y="2669331"/>
                    </a:lnTo>
                    <a:lnTo>
                      <a:pt x="2286064" y="2669331"/>
                    </a:lnTo>
                    <a:lnTo>
                      <a:pt x="2286064" y="2561331"/>
                    </a:lnTo>
                    <a:close/>
                    <a:moveTo>
                      <a:pt x="1638016" y="2551994"/>
                    </a:moveTo>
                    <a:lnTo>
                      <a:pt x="1638016" y="2659994"/>
                    </a:lnTo>
                    <a:lnTo>
                      <a:pt x="1854016" y="2659994"/>
                    </a:lnTo>
                    <a:lnTo>
                      <a:pt x="1854016" y="2551994"/>
                    </a:lnTo>
                    <a:close/>
                    <a:moveTo>
                      <a:pt x="2826148" y="2478204"/>
                    </a:moveTo>
                    <a:lnTo>
                      <a:pt x="2826148" y="2586204"/>
                    </a:lnTo>
                    <a:lnTo>
                      <a:pt x="3042148" y="2586204"/>
                    </a:lnTo>
                    <a:lnTo>
                      <a:pt x="3042148" y="2478204"/>
                    </a:lnTo>
                    <a:close/>
                    <a:moveTo>
                      <a:pt x="890988" y="2478204"/>
                    </a:moveTo>
                    <a:lnTo>
                      <a:pt x="890988" y="2586204"/>
                    </a:lnTo>
                    <a:lnTo>
                      <a:pt x="1106988" y="2586204"/>
                    </a:lnTo>
                    <a:lnTo>
                      <a:pt x="1106988" y="2478204"/>
                    </a:lnTo>
                    <a:close/>
                    <a:moveTo>
                      <a:pt x="3528192" y="2468867"/>
                    </a:moveTo>
                    <a:lnTo>
                      <a:pt x="3528192" y="2576867"/>
                    </a:lnTo>
                    <a:lnTo>
                      <a:pt x="3744192" y="2576867"/>
                    </a:lnTo>
                    <a:lnTo>
                      <a:pt x="3744192" y="2468867"/>
                    </a:lnTo>
                    <a:close/>
                    <a:moveTo>
                      <a:pt x="198000" y="2468867"/>
                    </a:moveTo>
                    <a:lnTo>
                      <a:pt x="198000" y="2576867"/>
                    </a:lnTo>
                    <a:lnTo>
                      <a:pt x="414000" y="2576867"/>
                    </a:lnTo>
                    <a:lnTo>
                      <a:pt x="414000" y="2468867"/>
                    </a:lnTo>
                    <a:close/>
                    <a:moveTo>
                      <a:pt x="2070064" y="2318681"/>
                    </a:moveTo>
                    <a:lnTo>
                      <a:pt x="2070064" y="2426681"/>
                    </a:lnTo>
                    <a:lnTo>
                      <a:pt x="2286064" y="2426681"/>
                    </a:lnTo>
                    <a:lnTo>
                      <a:pt x="2286064" y="2318681"/>
                    </a:lnTo>
                    <a:close/>
                    <a:moveTo>
                      <a:pt x="1638016" y="2309344"/>
                    </a:moveTo>
                    <a:lnTo>
                      <a:pt x="1638016" y="2417344"/>
                    </a:lnTo>
                    <a:lnTo>
                      <a:pt x="1854016" y="2417344"/>
                    </a:lnTo>
                    <a:lnTo>
                      <a:pt x="1854016" y="2309344"/>
                    </a:lnTo>
                    <a:close/>
                    <a:moveTo>
                      <a:pt x="2826148" y="2235554"/>
                    </a:moveTo>
                    <a:lnTo>
                      <a:pt x="2826148" y="2343554"/>
                    </a:lnTo>
                    <a:lnTo>
                      <a:pt x="3042148" y="2343554"/>
                    </a:lnTo>
                    <a:lnTo>
                      <a:pt x="3042148" y="2235554"/>
                    </a:lnTo>
                    <a:close/>
                    <a:moveTo>
                      <a:pt x="890988" y="2235554"/>
                    </a:moveTo>
                    <a:lnTo>
                      <a:pt x="890988" y="2343554"/>
                    </a:lnTo>
                    <a:lnTo>
                      <a:pt x="1106988" y="2343554"/>
                    </a:lnTo>
                    <a:lnTo>
                      <a:pt x="1106988" y="2235554"/>
                    </a:lnTo>
                    <a:close/>
                    <a:moveTo>
                      <a:pt x="3528192" y="2226217"/>
                    </a:moveTo>
                    <a:lnTo>
                      <a:pt x="3528192" y="2334217"/>
                    </a:lnTo>
                    <a:lnTo>
                      <a:pt x="3744192" y="2334217"/>
                    </a:lnTo>
                    <a:lnTo>
                      <a:pt x="3744192" y="2226217"/>
                    </a:lnTo>
                    <a:close/>
                    <a:moveTo>
                      <a:pt x="198000" y="2226217"/>
                    </a:moveTo>
                    <a:lnTo>
                      <a:pt x="198000" y="2334217"/>
                    </a:lnTo>
                    <a:lnTo>
                      <a:pt x="414000" y="2334217"/>
                    </a:lnTo>
                    <a:lnTo>
                      <a:pt x="414000" y="2226217"/>
                    </a:lnTo>
                    <a:close/>
                    <a:moveTo>
                      <a:pt x="2070064" y="2076031"/>
                    </a:moveTo>
                    <a:lnTo>
                      <a:pt x="2070064" y="2184031"/>
                    </a:lnTo>
                    <a:lnTo>
                      <a:pt x="2286064" y="2184031"/>
                    </a:lnTo>
                    <a:lnTo>
                      <a:pt x="2286064" y="2076031"/>
                    </a:lnTo>
                    <a:close/>
                    <a:moveTo>
                      <a:pt x="1638016" y="2066694"/>
                    </a:moveTo>
                    <a:lnTo>
                      <a:pt x="1638016" y="2174694"/>
                    </a:lnTo>
                    <a:lnTo>
                      <a:pt x="1854016" y="2174694"/>
                    </a:lnTo>
                    <a:lnTo>
                      <a:pt x="1854016" y="2066694"/>
                    </a:lnTo>
                    <a:close/>
                    <a:moveTo>
                      <a:pt x="2826148" y="1992904"/>
                    </a:moveTo>
                    <a:lnTo>
                      <a:pt x="2826148" y="2100904"/>
                    </a:lnTo>
                    <a:lnTo>
                      <a:pt x="3042148" y="2100904"/>
                    </a:lnTo>
                    <a:lnTo>
                      <a:pt x="3042148" y="1992904"/>
                    </a:lnTo>
                    <a:close/>
                    <a:moveTo>
                      <a:pt x="890988" y="1992904"/>
                    </a:moveTo>
                    <a:lnTo>
                      <a:pt x="890988" y="2100904"/>
                    </a:lnTo>
                    <a:lnTo>
                      <a:pt x="1106988" y="2100904"/>
                    </a:lnTo>
                    <a:lnTo>
                      <a:pt x="1106988" y="1992904"/>
                    </a:lnTo>
                    <a:close/>
                    <a:moveTo>
                      <a:pt x="3528192" y="1983567"/>
                    </a:moveTo>
                    <a:lnTo>
                      <a:pt x="3528192" y="2091567"/>
                    </a:lnTo>
                    <a:lnTo>
                      <a:pt x="3744192" y="2091567"/>
                    </a:lnTo>
                    <a:lnTo>
                      <a:pt x="3744192" y="1983567"/>
                    </a:lnTo>
                    <a:close/>
                    <a:moveTo>
                      <a:pt x="198000" y="1983567"/>
                    </a:moveTo>
                    <a:lnTo>
                      <a:pt x="198000" y="2091567"/>
                    </a:lnTo>
                    <a:lnTo>
                      <a:pt x="414000" y="2091567"/>
                    </a:lnTo>
                    <a:lnTo>
                      <a:pt x="414000" y="1983567"/>
                    </a:lnTo>
                    <a:close/>
                    <a:moveTo>
                      <a:pt x="2070064" y="1833381"/>
                    </a:moveTo>
                    <a:lnTo>
                      <a:pt x="2070064" y="1941381"/>
                    </a:lnTo>
                    <a:lnTo>
                      <a:pt x="2286064" y="1941381"/>
                    </a:lnTo>
                    <a:lnTo>
                      <a:pt x="2286064" y="1833381"/>
                    </a:lnTo>
                    <a:close/>
                    <a:moveTo>
                      <a:pt x="1638016" y="1824044"/>
                    </a:moveTo>
                    <a:lnTo>
                      <a:pt x="1638016" y="1932044"/>
                    </a:lnTo>
                    <a:lnTo>
                      <a:pt x="1854016" y="1932044"/>
                    </a:lnTo>
                    <a:lnTo>
                      <a:pt x="1854016" y="1824044"/>
                    </a:lnTo>
                    <a:close/>
                    <a:moveTo>
                      <a:pt x="2826148" y="1750254"/>
                    </a:moveTo>
                    <a:lnTo>
                      <a:pt x="2826148" y="1858254"/>
                    </a:lnTo>
                    <a:lnTo>
                      <a:pt x="3042148" y="1858254"/>
                    </a:lnTo>
                    <a:lnTo>
                      <a:pt x="3042148" y="1750254"/>
                    </a:lnTo>
                    <a:close/>
                    <a:moveTo>
                      <a:pt x="890988" y="1750254"/>
                    </a:moveTo>
                    <a:lnTo>
                      <a:pt x="890988" y="1858254"/>
                    </a:lnTo>
                    <a:lnTo>
                      <a:pt x="1106988" y="1858254"/>
                    </a:lnTo>
                    <a:lnTo>
                      <a:pt x="1106988" y="1750254"/>
                    </a:lnTo>
                    <a:close/>
                    <a:moveTo>
                      <a:pt x="3528192" y="1740917"/>
                    </a:moveTo>
                    <a:lnTo>
                      <a:pt x="3528192" y="1848917"/>
                    </a:lnTo>
                    <a:lnTo>
                      <a:pt x="3744192" y="1848917"/>
                    </a:lnTo>
                    <a:lnTo>
                      <a:pt x="3744192" y="1740917"/>
                    </a:lnTo>
                    <a:close/>
                    <a:moveTo>
                      <a:pt x="198000" y="1740917"/>
                    </a:moveTo>
                    <a:lnTo>
                      <a:pt x="198000" y="1848917"/>
                    </a:lnTo>
                    <a:lnTo>
                      <a:pt x="414000" y="1848917"/>
                    </a:lnTo>
                    <a:lnTo>
                      <a:pt x="414000" y="1740917"/>
                    </a:lnTo>
                    <a:close/>
                    <a:moveTo>
                      <a:pt x="2070064" y="1590731"/>
                    </a:moveTo>
                    <a:lnTo>
                      <a:pt x="2070064" y="1698731"/>
                    </a:lnTo>
                    <a:lnTo>
                      <a:pt x="2286064" y="1698731"/>
                    </a:lnTo>
                    <a:lnTo>
                      <a:pt x="2286064" y="1590731"/>
                    </a:lnTo>
                    <a:close/>
                    <a:moveTo>
                      <a:pt x="1638016" y="1581394"/>
                    </a:moveTo>
                    <a:lnTo>
                      <a:pt x="1638016" y="1689394"/>
                    </a:lnTo>
                    <a:lnTo>
                      <a:pt x="1854016" y="1689394"/>
                    </a:lnTo>
                    <a:lnTo>
                      <a:pt x="1854016" y="1581394"/>
                    </a:lnTo>
                    <a:close/>
                    <a:moveTo>
                      <a:pt x="3330192" y="1507604"/>
                    </a:moveTo>
                    <a:lnTo>
                      <a:pt x="3942192" y="1507604"/>
                    </a:lnTo>
                    <a:lnTo>
                      <a:pt x="3942192" y="3931865"/>
                    </a:lnTo>
                    <a:lnTo>
                      <a:pt x="3330192" y="3931865"/>
                    </a:lnTo>
                    <a:close/>
                    <a:moveTo>
                      <a:pt x="2826148" y="1507604"/>
                    </a:moveTo>
                    <a:lnTo>
                      <a:pt x="2826148" y="1615604"/>
                    </a:lnTo>
                    <a:lnTo>
                      <a:pt x="3042148" y="1615604"/>
                    </a:lnTo>
                    <a:lnTo>
                      <a:pt x="3042148" y="1507604"/>
                    </a:lnTo>
                    <a:close/>
                    <a:moveTo>
                      <a:pt x="890988" y="1507604"/>
                    </a:moveTo>
                    <a:lnTo>
                      <a:pt x="890988" y="1615604"/>
                    </a:lnTo>
                    <a:lnTo>
                      <a:pt x="1106988" y="1615604"/>
                    </a:lnTo>
                    <a:lnTo>
                      <a:pt x="1106988" y="1507604"/>
                    </a:lnTo>
                    <a:close/>
                    <a:moveTo>
                      <a:pt x="0" y="1507604"/>
                    </a:moveTo>
                    <a:lnTo>
                      <a:pt x="612000" y="1507604"/>
                    </a:lnTo>
                    <a:lnTo>
                      <a:pt x="612000" y="3931865"/>
                    </a:lnTo>
                    <a:lnTo>
                      <a:pt x="0" y="3931865"/>
                    </a:lnTo>
                    <a:close/>
                    <a:moveTo>
                      <a:pt x="2070064" y="1348081"/>
                    </a:moveTo>
                    <a:lnTo>
                      <a:pt x="2070064" y="1456081"/>
                    </a:lnTo>
                    <a:lnTo>
                      <a:pt x="2286064" y="1456081"/>
                    </a:lnTo>
                    <a:lnTo>
                      <a:pt x="2286064" y="1348081"/>
                    </a:lnTo>
                    <a:close/>
                    <a:moveTo>
                      <a:pt x="1638016" y="1338744"/>
                    </a:moveTo>
                    <a:lnTo>
                      <a:pt x="1638016" y="1446744"/>
                    </a:lnTo>
                    <a:lnTo>
                      <a:pt x="1854016" y="1446744"/>
                    </a:lnTo>
                    <a:lnTo>
                      <a:pt x="1854016" y="1338744"/>
                    </a:lnTo>
                    <a:close/>
                    <a:moveTo>
                      <a:pt x="2628148" y="1267865"/>
                    </a:moveTo>
                    <a:lnTo>
                      <a:pt x="3240148" y="1267865"/>
                    </a:lnTo>
                    <a:lnTo>
                      <a:pt x="3240148" y="3931865"/>
                    </a:lnTo>
                    <a:lnTo>
                      <a:pt x="2628148" y="3931865"/>
                    </a:lnTo>
                    <a:close/>
                    <a:moveTo>
                      <a:pt x="692988" y="1267865"/>
                    </a:moveTo>
                    <a:lnTo>
                      <a:pt x="1304988" y="1267865"/>
                    </a:lnTo>
                    <a:lnTo>
                      <a:pt x="1304988" y="3931865"/>
                    </a:lnTo>
                    <a:lnTo>
                      <a:pt x="692988" y="3931865"/>
                    </a:lnTo>
                    <a:close/>
                    <a:moveTo>
                      <a:pt x="2070064" y="1105431"/>
                    </a:moveTo>
                    <a:lnTo>
                      <a:pt x="2070064" y="1213431"/>
                    </a:lnTo>
                    <a:lnTo>
                      <a:pt x="2286064" y="1213431"/>
                    </a:lnTo>
                    <a:lnTo>
                      <a:pt x="2286064" y="1105431"/>
                    </a:lnTo>
                    <a:close/>
                    <a:moveTo>
                      <a:pt x="1638016" y="1096094"/>
                    </a:moveTo>
                    <a:lnTo>
                      <a:pt x="1638016" y="1204094"/>
                    </a:lnTo>
                    <a:lnTo>
                      <a:pt x="1854016" y="1204094"/>
                    </a:lnTo>
                    <a:lnTo>
                      <a:pt x="1854016" y="1096094"/>
                    </a:lnTo>
                    <a:close/>
                    <a:moveTo>
                      <a:pt x="2070064" y="862781"/>
                    </a:moveTo>
                    <a:lnTo>
                      <a:pt x="2070064" y="970781"/>
                    </a:lnTo>
                    <a:lnTo>
                      <a:pt x="2286064" y="970781"/>
                    </a:lnTo>
                    <a:lnTo>
                      <a:pt x="2286064" y="862781"/>
                    </a:lnTo>
                    <a:close/>
                    <a:moveTo>
                      <a:pt x="1638016" y="853444"/>
                    </a:moveTo>
                    <a:lnTo>
                      <a:pt x="1638016" y="961444"/>
                    </a:lnTo>
                    <a:lnTo>
                      <a:pt x="1854016" y="961444"/>
                    </a:lnTo>
                    <a:lnTo>
                      <a:pt x="1854016" y="853444"/>
                    </a:lnTo>
                    <a:close/>
                    <a:moveTo>
                      <a:pt x="1883174" y="0"/>
                    </a:moveTo>
                    <a:lnTo>
                      <a:pt x="2040907" y="0"/>
                    </a:lnTo>
                    <a:lnTo>
                      <a:pt x="2040907" y="355600"/>
                    </a:lnTo>
                    <a:lnTo>
                      <a:pt x="2178064" y="355600"/>
                    </a:lnTo>
                    <a:lnTo>
                      <a:pt x="2178064" y="596007"/>
                    </a:lnTo>
                    <a:lnTo>
                      <a:pt x="2538104" y="596007"/>
                    </a:lnTo>
                    <a:lnTo>
                      <a:pt x="2538104" y="3931865"/>
                    </a:lnTo>
                    <a:lnTo>
                      <a:pt x="2142040" y="3931865"/>
                    </a:lnTo>
                    <a:lnTo>
                      <a:pt x="2142040" y="3291036"/>
                    </a:lnTo>
                    <a:lnTo>
                      <a:pt x="1782040" y="3291036"/>
                    </a:lnTo>
                    <a:lnTo>
                      <a:pt x="1782040" y="3931865"/>
                    </a:lnTo>
                    <a:lnTo>
                      <a:pt x="1385976" y="3931865"/>
                    </a:lnTo>
                    <a:lnTo>
                      <a:pt x="1385976" y="596007"/>
                    </a:lnTo>
                    <a:lnTo>
                      <a:pt x="1746016" y="596007"/>
                    </a:lnTo>
                    <a:lnTo>
                      <a:pt x="1746016" y="355600"/>
                    </a:lnTo>
                    <a:lnTo>
                      <a:pt x="1883174" y="35560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grpSp>
        <p:grpSp>
          <p:nvGrpSpPr>
            <p:cNvPr id="19" name="Group 18">
              <a:extLst>
                <a:ext uri="{FF2B5EF4-FFF2-40B4-BE49-F238E27FC236}">
                  <a16:creationId xmlns:a16="http://schemas.microsoft.com/office/drawing/2014/main" id="{55280694-215A-97F8-104E-4A1C58F0A88D}"/>
                </a:ext>
              </a:extLst>
            </p:cNvPr>
            <p:cNvGrpSpPr/>
            <p:nvPr/>
          </p:nvGrpSpPr>
          <p:grpSpPr>
            <a:xfrm>
              <a:off x="731770" y="1468269"/>
              <a:ext cx="2311922" cy="2311922"/>
              <a:chOff x="1510528" y="1366070"/>
              <a:chExt cx="3431329" cy="3431329"/>
            </a:xfrm>
            <a:effectLst>
              <a:outerShdw blurRad="50800" dist="38100" dir="2700000" algn="tl" rotWithShape="0">
                <a:prstClr val="black">
                  <a:alpha val="40000"/>
                </a:prstClr>
              </a:outerShdw>
            </a:effectLst>
          </p:grpSpPr>
          <p:sp>
            <p:nvSpPr>
              <p:cNvPr id="20" name="Freeform: Shape 19">
                <a:extLst>
                  <a:ext uri="{FF2B5EF4-FFF2-40B4-BE49-F238E27FC236}">
                    <a16:creationId xmlns:a16="http://schemas.microsoft.com/office/drawing/2014/main" id="{F8434920-EBC3-7B56-9B1E-95E2FADD4356}"/>
                  </a:ext>
                </a:extLst>
              </p:cNvPr>
              <p:cNvSpPr/>
              <p:nvPr/>
            </p:nvSpPr>
            <p:spPr>
              <a:xfrm>
                <a:off x="1510528" y="1366070"/>
                <a:ext cx="3431329" cy="3431329"/>
              </a:xfrm>
              <a:custGeom>
                <a:avLst/>
                <a:gdLst>
                  <a:gd name="connsiteX0" fmla="*/ 3057049 w 3057525"/>
                  <a:gd name="connsiteY0" fmla="*/ 1532096 h 3057525"/>
                  <a:gd name="connsiteX1" fmla="*/ 1532096 w 3057525"/>
                  <a:gd name="connsiteY1" fmla="*/ 3057049 h 3057525"/>
                  <a:gd name="connsiteX2" fmla="*/ 7144 w 3057525"/>
                  <a:gd name="connsiteY2" fmla="*/ 1532096 h 3057525"/>
                  <a:gd name="connsiteX3" fmla="*/ 1532096 w 3057525"/>
                  <a:gd name="connsiteY3" fmla="*/ 7144 h 3057525"/>
                  <a:gd name="connsiteX4" fmla="*/ 3057049 w 3057525"/>
                  <a:gd name="connsiteY4" fmla="*/ 1532096 h 3057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57525" h="3057525">
                    <a:moveTo>
                      <a:pt x="3057049" y="1532096"/>
                    </a:moveTo>
                    <a:cubicBezTo>
                      <a:pt x="3057049" y="2374304"/>
                      <a:pt x="2374304" y="3057049"/>
                      <a:pt x="1532096" y="3057049"/>
                    </a:cubicBezTo>
                    <a:cubicBezTo>
                      <a:pt x="689888" y="3057049"/>
                      <a:pt x="7144" y="2374304"/>
                      <a:pt x="7144" y="1532096"/>
                    </a:cubicBezTo>
                    <a:cubicBezTo>
                      <a:pt x="7144" y="689888"/>
                      <a:pt x="689888" y="7144"/>
                      <a:pt x="1532096" y="7144"/>
                    </a:cubicBezTo>
                    <a:cubicBezTo>
                      <a:pt x="2374304" y="7144"/>
                      <a:pt x="3057049" y="689888"/>
                      <a:pt x="3057049" y="1532096"/>
                    </a:cubicBezTo>
                    <a:close/>
                  </a:path>
                </a:pathLst>
              </a:custGeom>
              <a:solidFill>
                <a:schemeClr val="accent2">
                  <a:lumMod val="20000"/>
                  <a:lumOff val="80000"/>
                </a:schemeClr>
              </a:solidFill>
              <a:ln w="9525" cap="flat">
                <a:noFill/>
                <a:prstDash val="solid"/>
                <a:miter/>
              </a:ln>
              <a:effectLst>
                <a:outerShdw blurRad="63500" sx="102000" sy="102000" algn="ctr" rotWithShape="0">
                  <a:prstClr val="black">
                    <a:alpha val="40000"/>
                  </a:prstClr>
                </a:outerShdw>
              </a:effectLst>
            </p:spPr>
            <p:txBody>
              <a:bodyPr rtlCol="0" anchor="ctr"/>
              <a:lstStyle/>
              <a:p>
                <a:endParaRPr lang="en-US" dirty="0"/>
              </a:p>
            </p:txBody>
          </p:sp>
          <p:sp>
            <p:nvSpPr>
              <p:cNvPr id="21" name="Freeform: Shape 20">
                <a:extLst>
                  <a:ext uri="{FF2B5EF4-FFF2-40B4-BE49-F238E27FC236}">
                    <a16:creationId xmlns:a16="http://schemas.microsoft.com/office/drawing/2014/main" id="{7386D911-7DEE-B18D-5D88-21DD038AA526}"/>
                  </a:ext>
                </a:extLst>
              </p:cNvPr>
              <p:cNvSpPr>
                <a:spLocks noChangeAspect="1"/>
              </p:cNvSpPr>
              <p:nvPr/>
            </p:nvSpPr>
            <p:spPr>
              <a:xfrm>
                <a:off x="1529854" y="1388027"/>
                <a:ext cx="3411797" cy="3337560"/>
              </a:xfrm>
              <a:custGeom>
                <a:avLst/>
                <a:gdLst>
                  <a:gd name="connsiteX0" fmla="*/ 2863236 w 3028217"/>
                  <a:gd name="connsiteY0" fmla="*/ 2049564 h 2962327"/>
                  <a:gd name="connsiteX1" fmla="*/ 2844662 w 3028217"/>
                  <a:gd name="connsiteY1" fmla="*/ 2065518 h 2962327"/>
                  <a:gd name="connsiteX2" fmla="*/ 2847519 w 3028217"/>
                  <a:gd name="connsiteY2" fmla="*/ 2116953 h 2962327"/>
                  <a:gd name="connsiteX3" fmla="*/ 2887525 w 3028217"/>
                  <a:gd name="connsiteY3" fmla="*/ 2084568 h 2962327"/>
                  <a:gd name="connsiteX4" fmla="*/ 2890382 w 3028217"/>
                  <a:gd name="connsiteY4" fmla="*/ 2078853 h 2962327"/>
                  <a:gd name="connsiteX5" fmla="*/ 2890382 w 3028217"/>
                  <a:gd name="connsiteY5" fmla="*/ 2057898 h 2962327"/>
                  <a:gd name="connsiteX6" fmla="*/ 2863236 w 3028217"/>
                  <a:gd name="connsiteY6" fmla="*/ 2049564 h 2962327"/>
                  <a:gd name="connsiteX7" fmla="*/ 2453184 w 3028217"/>
                  <a:gd name="connsiteY7" fmla="*/ 1703568 h 2962327"/>
                  <a:gd name="connsiteX8" fmla="*/ 2444611 w 3028217"/>
                  <a:gd name="connsiteY8" fmla="*/ 1714046 h 2962327"/>
                  <a:gd name="connsiteX9" fmla="*/ 2467471 w 3028217"/>
                  <a:gd name="connsiteY9" fmla="*/ 1740716 h 2962327"/>
                  <a:gd name="connsiteX10" fmla="*/ 2482711 w 3028217"/>
                  <a:gd name="connsiteY10" fmla="*/ 1728333 h 2962327"/>
                  <a:gd name="connsiteX11" fmla="*/ 2453184 w 3028217"/>
                  <a:gd name="connsiteY11" fmla="*/ 1703568 h 2962327"/>
                  <a:gd name="connsiteX12" fmla="*/ 802501 w 3028217"/>
                  <a:gd name="connsiteY12" fmla="*/ 1583553 h 2962327"/>
                  <a:gd name="connsiteX13" fmla="*/ 812026 w 3028217"/>
                  <a:gd name="connsiteY13" fmla="*/ 1589268 h 2962327"/>
                  <a:gd name="connsiteX14" fmla="*/ 802501 w 3028217"/>
                  <a:gd name="connsiteY14" fmla="*/ 1599745 h 2962327"/>
                  <a:gd name="connsiteX15" fmla="*/ 792024 w 3028217"/>
                  <a:gd name="connsiteY15" fmla="*/ 1594030 h 2962327"/>
                  <a:gd name="connsiteX16" fmla="*/ 802501 w 3028217"/>
                  <a:gd name="connsiteY16" fmla="*/ 1583553 h 2962327"/>
                  <a:gd name="connsiteX17" fmla="*/ 573901 w 3028217"/>
                  <a:gd name="connsiteY17" fmla="*/ 1577838 h 2962327"/>
                  <a:gd name="connsiteX18" fmla="*/ 592951 w 3028217"/>
                  <a:gd name="connsiteY18" fmla="*/ 1589268 h 2962327"/>
                  <a:gd name="connsiteX19" fmla="*/ 584379 w 3028217"/>
                  <a:gd name="connsiteY19" fmla="*/ 1596888 h 2962327"/>
                  <a:gd name="connsiteX20" fmla="*/ 565329 w 3028217"/>
                  <a:gd name="connsiteY20" fmla="*/ 1587363 h 2962327"/>
                  <a:gd name="connsiteX21" fmla="*/ 573901 w 3028217"/>
                  <a:gd name="connsiteY21" fmla="*/ 1577838 h 2962327"/>
                  <a:gd name="connsiteX22" fmla="*/ 698678 w 3028217"/>
                  <a:gd name="connsiteY22" fmla="*/ 1550216 h 2962327"/>
                  <a:gd name="connsiteX23" fmla="*/ 763448 w 3028217"/>
                  <a:gd name="connsiteY23" fmla="*/ 1592126 h 2962327"/>
                  <a:gd name="connsiteX24" fmla="*/ 678676 w 3028217"/>
                  <a:gd name="connsiteY24" fmla="*/ 1592126 h 2962327"/>
                  <a:gd name="connsiteX25" fmla="*/ 698678 w 3028217"/>
                  <a:gd name="connsiteY25" fmla="*/ 1550216 h 2962327"/>
                  <a:gd name="connsiteX26" fmla="*/ 492939 w 3028217"/>
                  <a:gd name="connsiteY26" fmla="*/ 1460681 h 2962327"/>
                  <a:gd name="connsiteX27" fmla="*/ 562471 w 3028217"/>
                  <a:gd name="connsiteY27" fmla="*/ 1479731 h 2962327"/>
                  <a:gd name="connsiteX28" fmla="*/ 646291 w 3028217"/>
                  <a:gd name="connsiteY28" fmla="*/ 1537833 h 2962327"/>
                  <a:gd name="connsiteX29" fmla="*/ 577711 w 3028217"/>
                  <a:gd name="connsiteY29" fmla="*/ 1525451 h 2962327"/>
                  <a:gd name="connsiteX30" fmla="*/ 527229 w 3028217"/>
                  <a:gd name="connsiteY30" fmla="*/ 1487351 h 2962327"/>
                  <a:gd name="connsiteX31" fmla="*/ 525032 w 3028217"/>
                  <a:gd name="connsiteY31" fmla="*/ 1486533 h 2962327"/>
                  <a:gd name="connsiteX32" fmla="*/ 527229 w 3028217"/>
                  <a:gd name="connsiteY32" fmla="*/ 1488303 h 2962327"/>
                  <a:gd name="connsiteX33" fmla="*/ 451029 w 3028217"/>
                  <a:gd name="connsiteY33" fmla="*/ 1494971 h 2962327"/>
                  <a:gd name="connsiteX34" fmla="*/ 492939 w 3028217"/>
                  <a:gd name="connsiteY34" fmla="*/ 1460681 h 2962327"/>
                  <a:gd name="connsiteX35" fmla="*/ 592475 w 3028217"/>
                  <a:gd name="connsiteY35" fmla="*/ 1413889 h 2962327"/>
                  <a:gd name="connsiteX36" fmla="*/ 596761 w 3028217"/>
                  <a:gd name="connsiteY36" fmla="*/ 1414961 h 2962327"/>
                  <a:gd name="connsiteX37" fmla="*/ 595809 w 3028217"/>
                  <a:gd name="connsiteY37" fmla="*/ 1447346 h 2962327"/>
                  <a:gd name="connsiteX38" fmla="*/ 588189 w 3028217"/>
                  <a:gd name="connsiteY38" fmla="*/ 1414961 h 2962327"/>
                  <a:gd name="connsiteX39" fmla="*/ 592475 w 3028217"/>
                  <a:gd name="connsiteY39" fmla="*/ 1413889 h 2962327"/>
                  <a:gd name="connsiteX40" fmla="*/ 2633206 w 3028217"/>
                  <a:gd name="connsiteY40" fmla="*/ 1174931 h 2962327"/>
                  <a:gd name="connsiteX41" fmla="*/ 2673211 w 3028217"/>
                  <a:gd name="connsiteY41" fmla="*/ 1180646 h 2962327"/>
                  <a:gd name="connsiteX42" fmla="*/ 2633206 w 3028217"/>
                  <a:gd name="connsiteY42" fmla="*/ 1174931 h 2962327"/>
                  <a:gd name="connsiteX43" fmla="*/ 2477948 w 3028217"/>
                  <a:gd name="connsiteY43" fmla="*/ 1095873 h 2962327"/>
                  <a:gd name="connsiteX44" fmla="*/ 2484616 w 3028217"/>
                  <a:gd name="connsiteY44" fmla="*/ 1110160 h 2962327"/>
                  <a:gd name="connsiteX45" fmla="*/ 2464613 w 3028217"/>
                  <a:gd name="connsiteY45" fmla="*/ 1135878 h 2962327"/>
                  <a:gd name="connsiteX46" fmla="*/ 2444611 w 3028217"/>
                  <a:gd name="connsiteY46" fmla="*/ 1144450 h 2962327"/>
                  <a:gd name="connsiteX47" fmla="*/ 2415083 w 3028217"/>
                  <a:gd name="connsiteY47" fmla="*/ 1119685 h 2962327"/>
                  <a:gd name="connsiteX48" fmla="*/ 2446516 w 3028217"/>
                  <a:gd name="connsiteY48" fmla="*/ 1114923 h 2962327"/>
                  <a:gd name="connsiteX49" fmla="*/ 2477948 w 3028217"/>
                  <a:gd name="connsiteY49" fmla="*/ 1095873 h 2962327"/>
                  <a:gd name="connsiteX50" fmla="*/ 2344599 w 3028217"/>
                  <a:gd name="connsiteY50" fmla="*/ 1039676 h 2962327"/>
                  <a:gd name="connsiteX51" fmla="*/ 2355076 w 3028217"/>
                  <a:gd name="connsiteY51" fmla="*/ 1066346 h 2962327"/>
                  <a:gd name="connsiteX52" fmla="*/ 2341741 w 3028217"/>
                  <a:gd name="connsiteY52" fmla="*/ 1092063 h 2962327"/>
                  <a:gd name="connsiteX53" fmla="*/ 2328406 w 3028217"/>
                  <a:gd name="connsiteY53" fmla="*/ 1065393 h 2962327"/>
                  <a:gd name="connsiteX54" fmla="*/ 2344599 w 3028217"/>
                  <a:gd name="connsiteY54" fmla="*/ 1039676 h 2962327"/>
                  <a:gd name="connsiteX55" fmla="*/ 699631 w 3028217"/>
                  <a:gd name="connsiteY55" fmla="*/ 966334 h 2962327"/>
                  <a:gd name="connsiteX56" fmla="*/ 616764 w 3028217"/>
                  <a:gd name="connsiteY56" fmla="*/ 992051 h 2962327"/>
                  <a:gd name="connsiteX57" fmla="*/ 699631 w 3028217"/>
                  <a:gd name="connsiteY57" fmla="*/ 966334 h 2962327"/>
                  <a:gd name="connsiteX58" fmla="*/ 2786559 w 3028217"/>
                  <a:gd name="connsiteY58" fmla="*/ 938711 h 2962327"/>
                  <a:gd name="connsiteX59" fmla="*/ 2814181 w 3028217"/>
                  <a:gd name="connsiteY59" fmla="*/ 938711 h 2962327"/>
                  <a:gd name="connsiteX60" fmla="*/ 2814181 w 3028217"/>
                  <a:gd name="connsiteY60" fmla="*/ 945378 h 2962327"/>
                  <a:gd name="connsiteX61" fmla="*/ 2786559 w 3028217"/>
                  <a:gd name="connsiteY61" fmla="*/ 938711 h 2962327"/>
                  <a:gd name="connsiteX62" fmla="*/ 737731 w 3028217"/>
                  <a:gd name="connsiteY62" fmla="*/ 935019 h 2962327"/>
                  <a:gd name="connsiteX63" fmla="*/ 702489 w 3028217"/>
                  <a:gd name="connsiteY63" fmla="*/ 951093 h 2962327"/>
                  <a:gd name="connsiteX64" fmla="*/ 770116 w 3028217"/>
                  <a:gd name="connsiteY64" fmla="*/ 936805 h 2962327"/>
                  <a:gd name="connsiteX65" fmla="*/ 737731 w 3028217"/>
                  <a:gd name="connsiteY65" fmla="*/ 935019 h 2962327"/>
                  <a:gd name="connsiteX66" fmla="*/ 619383 w 3028217"/>
                  <a:gd name="connsiteY66" fmla="*/ 880251 h 2962327"/>
                  <a:gd name="connsiteX67" fmla="*/ 608191 w 3028217"/>
                  <a:gd name="connsiteY67" fmla="*/ 882513 h 2962327"/>
                  <a:gd name="connsiteX68" fmla="*/ 541516 w 3028217"/>
                  <a:gd name="connsiteY68" fmla="*/ 968238 h 2962327"/>
                  <a:gd name="connsiteX69" fmla="*/ 558661 w 3028217"/>
                  <a:gd name="connsiteY69" fmla="*/ 975858 h 2962327"/>
                  <a:gd name="connsiteX70" fmla="*/ 578664 w 3028217"/>
                  <a:gd name="connsiteY70" fmla="*/ 949188 h 2962327"/>
                  <a:gd name="connsiteX71" fmla="*/ 623431 w 3028217"/>
                  <a:gd name="connsiteY71" fmla="*/ 890133 h 2962327"/>
                  <a:gd name="connsiteX72" fmla="*/ 619383 w 3028217"/>
                  <a:gd name="connsiteY72" fmla="*/ 880251 h 2962327"/>
                  <a:gd name="connsiteX73" fmla="*/ 659626 w 3028217"/>
                  <a:gd name="connsiteY73" fmla="*/ 872036 h 2962327"/>
                  <a:gd name="connsiteX74" fmla="*/ 647244 w 3028217"/>
                  <a:gd name="connsiteY74" fmla="*/ 879656 h 2962327"/>
                  <a:gd name="connsiteX75" fmla="*/ 657721 w 3028217"/>
                  <a:gd name="connsiteY75" fmla="*/ 950141 h 2962327"/>
                  <a:gd name="connsiteX76" fmla="*/ 683439 w 3028217"/>
                  <a:gd name="connsiteY76" fmla="*/ 913946 h 2962327"/>
                  <a:gd name="connsiteX77" fmla="*/ 711061 w 3028217"/>
                  <a:gd name="connsiteY77" fmla="*/ 910136 h 2962327"/>
                  <a:gd name="connsiteX78" fmla="*/ 709156 w 3028217"/>
                  <a:gd name="connsiteY78" fmla="*/ 891086 h 2962327"/>
                  <a:gd name="connsiteX79" fmla="*/ 659626 w 3028217"/>
                  <a:gd name="connsiteY79" fmla="*/ 872036 h 2962327"/>
                  <a:gd name="connsiteX80" fmla="*/ 620410 w 3028217"/>
                  <a:gd name="connsiteY80" fmla="*/ 803828 h 2962327"/>
                  <a:gd name="connsiteX81" fmla="*/ 603429 w 3028217"/>
                  <a:gd name="connsiteY81" fmla="*/ 807266 h 2962327"/>
                  <a:gd name="connsiteX82" fmla="*/ 532944 w 3028217"/>
                  <a:gd name="connsiteY82" fmla="*/ 841556 h 2962327"/>
                  <a:gd name="connsiteX83" fmla="*/ 541516 w 3028217"/>
                  <a:gd name="connsiteY83" fmla="*/ 855843 h 2962327"/>
                  <a:gd name="connsiteX84" fmla="*/ 602476 w 3028217"/>
                  <a:gd name="connsiteY84" fmla="*/ 859653 h 2962327"/>
                  <a:gd name="connsiteX85" fmla="*/ 652959 w 3028217"/>
                  <a:gd name="connsiteY85" fmla="*/ 835841 h 2962327"/>
                  <a:gd name="connsiteX86" fmla="*/ 620410 w 3028217"/>
                  <a:gd name="connsiteY86" fmla="*/ 803828 h 2962327"/>
                  <a:gd name="connsiteX87" fmla="*/ 2051228 w 3028217"/>
                  <a:gd name="connsiteY87" fmla="*/ 690108 h 2962327"/>
                  <a:gd name="connsiteX88" fmla="*/ 2074088 w 3028217"/>
                  <a:gd name="connsiteY88" fmla="*/ 722493 h 2962327"/>
                  <a:gd name="connsiteX89" fmla="*/ 2021701 w 3028217"/>
                  <a:gd name="connsiteY89" fmla="*/ 782500 h 2962327"/>
                  <a:gd name="connsiteX90" fmla="*/ 2000746 w 3028217"/>
                  <a:gd name="connsiteY90" fmla="*/ 772023 h 2962327"/>
                  <a:gd name="connsiteX91" fmla="*/ 2036941 w 3028217"/>
                  <a:gd name="connsiteY91" fmla="*/ 698680 h 2962327"/>
                  <a:gd name="connsiteX92" fmla="*/ 2051228 w 3028217"/>
                  <a:gd name="connsiteY92" fmla="*/ 690108 h 2962327"/>
                  <a:gd name="connsiteX93" fmla="*/ 2111236 w 3028217"/>
                  <a:gd name="connsiteY93" fmla="*/ 608669 h 2962327"/>
                  <a:gd name="connsiteX94" fmla="*/ 2113141 w 3028217"/>
                  <a:gd name="connsiteY94" fmla="*/ 623433 h 2962327"/>
                  <a:gd name="connsiteX95" fmla="*/ 2111236 w 3028217"/>
                  <a:gd name="connsiteY95" fmla="*/ 626290 h 2962327"/>
                  <a:gd name="connsiteX96" fmla="*/ 2159814 w 3028217"/>
                  <a:gd name="connsiteY96" fmla="*/ 711063 h 2962327"/>
                  <a:gd name="connsiteX97" fmla="*/ 2199819 w 3028217"/>
                  <a:gd name="connsiteY97" fmla="*/ 758688 h 2962327"/>
                  <a:gd name="connsiteX98" fmla="*/ 2176959 w 3028217"/>
                  <a:gd name="connsiteY98" fmla="*/ 800598 h 2962327"/>
                  <a:gd name="connsiteX99" fmla="*/ 2092186 w 3028217"/>
                  <a:gd name="connsiteY99" fmla="*/ 814885 h 2962327"/>
                  <a:gd name="connsiteX100" fmla="*/ 2092186 w 3028217"/>
                  <a:gd name="connsiteY100" fmla="*/ 777738 h 2962327"/>
                  <a:gd name="connsiteX101" fmla="*/ 2111236 w 3028217"/>
                  <a:gd name="connsiteY101" fmla="*/ 740590 h 2962327"/>
                  <a:gd name="connsiteX102" fmla="*/ 2110284 w 3028217"/>
                  <a:gd name="connsiteY102" fmla="*/ 710110 h 2962327"/>
                  <a:gd name="connsiteX103" fmla="*/ 2076946 w 3028217"/>
                  <a:gd name="connsiteY103" fmla="*/ 669153 h 2962327"/>
                  <a:gd name="connsiteX104" fmla="*/ 2097901 w 3028217"/>
                  <a:gd name="connsiteY104" fmla="*/ 611050 h 2962327"/>
                  <a:gd name="connsiteX105" fmla="*/ 2111236 w 3028217"/>
                  <a:gd name="connsiteY105" fmla="*/ 608669 h 2962327"/>
                  <a:gd name="connsiteX106" fmla="*/ 927279 w 3028217"/>
                  <a:gd name="connsiteY106" fmla="*/ 479605 h 2962327"/>
                  <a:gd name="connsiteX107" fmla="*/ 933946 w 3028217"/>
                  <a:gd name="connsiteY107" fmla="*/ 486273 h 2962327"/>
                  <a:gd name="connsiteX108" fmla="*/ 929184 w 3028217"/>
                  <a:gd name="connsiteY108" fmla="*/ 493893 h 2962327"/>
                  <a:gd name="connsiteX109" fmla="*/ 919659 w 3028217"/>
                  <a:gd name="connsiteY109" fmla="*/ 488178 h 2962327"/>
                  <a:gd name="connsiteX110" fmla="*/ 927279 w 3028217"/>
                  <a:gd name="connsiteY110" fmla="*/ 479605 h 2962327"/>
                  <a:gd name="connsiteX111" fmla="*/ 1938089 w 3028217"/>
                  <a:gd name="connsiteY111" fmla="*/ 417931 h 2962327"/>
                  <a:gd name="connsiteX112" fmla="*/ 1959789 w 3028217"/>
                  <a:gd name="connsiteY112" fmla="*/ 441505 h 2962327"/>
                  <a:gd name="connsiteX113" fmla="*/ 1940739 w 3028217"/>
                  <a:gd name="connsiteY113" fmla="*/ 466270 h 2962327"/>
                  <a:gd name="connsiteX114" fmla="*/ 1842631 w 3028217"/>
                  <a:gd name="connsiteY114" fmla="*/ 480558 h 2962327"/>
                  <a:gd name="connsiteX115" fmla="*/ 1832154 w 3028217"/>
                  <a:gd name="connsiteY115" fmla="*/ 458650 h 2962327"/>
                  <a:gd name="connsiteX116" fmla="*/ 1833106 w 3028217"/>
                  <a:gd name="connsiteY116" fmla="*/ 431980 h 2962327"/>
                  <a:gd name="connsiteX117" fmla="*/ 1845489 w 3028217"/>
                  <a:gd name="connsiteY117" fmla="*/ 423408 h 2962327"/>
                  <a:gd name="connsiteX118" fmla="*/ 1857871 w 3028217"/>
                  <a:gd name="connsiteY118" fmla="*/ 432933 h 2962327"/>
                  <a:gd name="connsiteX119" fmla="*/ 1926451 w 3028217"/>
                  <a:gd name="connsiteY119" fmla="*/ 418645 h 2962327"/>
                  <a:gd name="connsiteX120" fmla="*/ 1938089 w 3028217"/>
                  <a:gd name="connsiteY120" fmla="*/ 417931 h 2962327"/>
                  <a:gd name="connsiteX121" fmla="*/ 904419 w 3028217"/>
                  <a:gd name="connsiteY121" fmla="*/ 389118 h 2962327"/>
                  <a:gd name="connsiteX122" fmla="*/ 938709 w 3028217"/>
                  <a:gd name="connsiteY122" fmla="*/ 433886 h 2962327"/>
                  <a:gd name="connsiteX123" fmla="*/ 942519 w 3028217"/>
                  <a:gd name="connsiteY123" fmla="*/ 446268 h 2962327"/>
                  <a:gd name="connsiteX124" fmla="*/ 931089 w 3028217"/>
                  <a:gd name="connsiteY124" fmla="*/ 449125 h 2962327"/>
                  <a:gd name="connsiteX125" fmla="*/ 878701 w 3028217"/>
                  <a:gd name="connsiteY125" fmla="*/ 449125 h 2962327"/>
                  <a:gd name="connsiteX126" fmla="*/ 856794 w 3028217"/>
                  <a:gd name="connsiteY126" fmla="*/ 443411 h 2962327"/>
                  <a:gd name="connsiteX127" fmla="*/ 867271 w 3028217"/>
                  <a:gd name="connsiteY127" fmla="*/ 412930 h 2962327"/>
                  <a:gd name="connsiteX128" fmla="*/ 904419 w 3028217"/>
                  <a:gd name="connsiteY128" fmla="*/ 389118 h 2962327"/>
                  <a:gd name="connsiteX129" fmla="*/ 1062534 w 3028217"/>
                  <a:gd name="connsiteY129" fmla="*/ 340541 h 2962327"/>
                  <a:gd name="connsiteX130" fmla="*/ 1083489 w 3028217"/>
                  <a:gd name="connsiteY130" fmla="*/ 353876 h 2962327"/>
                  <a:gd name="connsiteX131" fmla="*/ 1053961 w 3028217"/>
                  <a:gd name="connsiteY131" fmla="*/ 360543 h 2962327"/>
                  <a:gd name="connsiteX132" fmla="*/ 1062534 w 3028217"/>
                  <a:gd name="connsiteY132" fmla="*/ 340541 h 2962327"/>
                  <a:gd name="connsiteX133" fmla="*/ 2471113 w 3028217"/>
                  <a:gd name="connsiteY133" fmla="*/ 336025 h 2962327"/>
                  <a:gd name="connsiteX134" fmla="*/ 2521763 w 3028217"/>
                  <a:gd name="connsiteY134" fmla="*/ 370068 h 2962327"/>
                  <a:gd name="connsiteX135" fmla="*/ 2848471 w 3028217"/>
                  <a:gd name="connsiteY135" fmla="*/ 785358 h 2962327"/>
                  <a:gd name="connsiteX136" fmla="*/ 2920861 w 3028217"/>
                  <a:gd name="connsiteY136" fmla="*/ 940616 h 2962327"/>
                  <a:gd name="connsiteX137" fmla="*/ 2926576 w 3028217"/>
                  <a:gd name="connsiteY137" fmla="*/ 977763 h 2962327"/>
                  <a:gd name="connsiteX138" fmla="*/ 2847518 w 3028217"/>
                  <a:gd name="connsiteY138" fmla="*/ 938711 h 2962327"/>
                  <a:gd name="connsiteX139" fmla="*/ 2864663 w 3028217"/>
                  <a:gd name="connsiteY139" fmla="*/ 890133 h 2962327"/>
                  <a:gd name="connsiteX140" fmla="*/ 2810371 w 3028217"/>
                  <a:gd name="connsiteY140" fmla="*/ 908231 h 2962327"/>
                  <a:gd name="connsiteX141" fmla="*/ 2757031 w 3028217"/>
                  <a:gd name="connsiteY141" fmla="*/ 904421 h 2962327"/>
                  <a:gd name="connsiteX142" fmla="*/ 2728456 w 3028217"/>
                  <a:gd name="connsiteY142" fmla="*/ 916803 h 2962327"/>
                  <a:gd name="connsiteX143" fmla="*/ 2707501 w 3028217"/>
                  <a:gd name="connsiteY143" fmla="*/ 971096 h 2962327"/>
                  <a:gd name="connsiteX144" fmla="*/ 2706548 w 3028217"/>
                  <a:gd name="connsiteY144" fmla="*/ 1011101 h 2962327"/>
                  <a:gd name="connsiteX145" fmla="*/ 2712263 w 3028217"/>
                  <a:gd name="connsiteY145" fmla="*/ 1044438 h 2962327"/>
                  <a:gd name="connsiteX146" fmla="*/ 2750438 w 3028217"/>
                  <a:gd name="connsiteY146" fmla="*/ 1026892 h 2962327"/>
                  <a:gd name="connsiteX147" fmla="*/ 2757317 w 3028217"/>
                  <a:gd name="connsiteY147" fmla="*/ 1029909 h 2962327"/>
                  <a:gd name="connsiteX148" fmla="*/ 2760842 w 3028217"/>
                  <a:gd name="connsiteY148" fmla="*/ 1028246 h 2962327"/>
                  <a:gd name="connsiteX149" fmla="*/ 2785607 w 3028217"/>
                  <a:gd name="connsiteY149" fmla="*/ 1010148 h 2962327"/>
                  <a:gd name="connsiteX150" fmla="*/ 2804538 w 3028217"/>
                  <a:gd name="connsiteY150" fmla="*/ 1006457 h 2962327"/>
                  <a:gd name="connsiteX151" fmla="*/ 2822755 w 3028217"/>
                  <a:gd name="connsiteY151" fmla="*/ 1009196 h 2962327"/>
                  <a:gd name="connsiteX152" fmla="*/ 2938959 w 3028217"/>
                  <a:gd name="connsiteY152" fmla="*/ 1031103 h 2962327"/>
                  <a:gd name="connsiteX153" fmla="*/ 2959915 w 3028217"/>
                  <a:gd name="connsiteY153" fmla="*/ 1058726 h 2962327"/>
                  <a:gd name="connsiteX154" fmla="*/ 3021827 w 3028217"/>
                  <a:gd name="connsiteY154" fmla="*/ 1368288 h 2962327"/>
                  <a:gd name="connsiteX155" fmla="*/ 3027542 w 3028217"/>
                  <a:gd name="connsiteY155" fmla="*/ 1562598 h 2962327"/>
                  <a:gd name="connsiteX156" fmla="*/ 3020874 w 3028217"/>
                  <a:gd name="connsiteY156" fmla="*/ 1594983 h 2962327"/>
                  <a:gd name="connsiteX157" fmla="*/ 2958009 w 3028217"/>
                  <a:gd name="connsiteY157" fmla="*/ 1512116 h 2962327"/>
                  <a:gd name="connsiteX158" fmla="*/ 2918005 w 3028217"/>
                  <a:gd name="connsiteY158" fmla="*/ 1446393 h 2962327"/>
                  <a:gd name="connsiteX159" fmla="*/ 2860855 w 3028217"/>
                  <a:gd name="connsiteY159" fmla="*/ 1371146 h 2962327"/>
                  <a:gd name="connsiteX160" fmla="*/ 2831327 w 3028217"/>
                  <a:gd name="connsiteY160" fmla="*/ 1343523 h 2962327"/>
                  <a:gd name="connsiteX161" fmla="*/ 2856092 w 3028217"/>
                  <a:gd name="connsiteY161" fmla="*/ 1380671 h 2962327"/>
                  <a:gd name="connsiteX162" fmla="*/ 2930387 w 3028217"/>
                  <a:gd name="connsiteY162" fmla="*/ 1514021 h 2962327"/>
                  <a:gd name="connsiteX163" fmla="*/ 2939912 w 3028217"/>
                  <a:gd name="connsiteY163" fmla="*/ 1546406 h 2962327"/>
                  <a:gd name="connsiteX164" fmla="*/ 2962772 w 3028217"/>
                  <a:gd name="connsiteY164" fmla="*/ 1597841 h 2962327"/>
                  <a:gd name="connsiteX165" fmla="*/ 2999919 w 3028217"/>
                  <a:gd name="connsiteY165" fmla="*/ 1683566 h 2962327"/>
                  <a:gd name="connsiteX166" fmla="*/ 3012302 w 3028217"/>
                  <a:gd name="connsiteY166" fmla="*/ 1740716 h 2962327"/>
                  <a:gd name="connsiteX167" fmla="*/ 2886572 w 3028217"/>
                  <a:gd name="connsiteY167" fmla="*/ 2158864 h 2962327"/>
                  <a:gd name="connsiteX168" fmla="*/ 2841805 w 3028217"/>
                  <a:gd name="connsiteY168" fmla="*/ 2246493 h 2962327"/>
                  <a:gd name="connsiteX169" fmla="*/ 2821802 w 3028217"/>
                  <a:gd name="connsiteY169" fmla="*/ 2266496 h 2962327"/>
                  <a:gd name="connsiteX170" fmla="*/ 2808467 w 3028217"/>
                  <a:gd name="connsiteY170" fmla="*/ 2240778 h 2962327"/>
                  <a:gd name="connsiteX171" fmla="*/ 2785607 w 3028217"/>
                  <a:gd name="connsiteY171" fmla="*/ 2172198 h 2962327"/>
                  <a:gd name="connsiteX172" fmla="*/ 2805609 w 3028217"/>
                  <a:gd name="connsiteY172" fmla="*/ 2234111 h 2962327"/>
                  <a:gd name="connsiteX173" fmla="*/ 2821802 w 3028217"/>
                  <a:gd name="connsiteY173" fmla="*/ 2273164 h 2962327"/>
                  <a:gd name="connsiteX174" fmla="*/ 2708455 w 3028217"/>
                  <a:gd name="connsiteY174" fmla="*/ 2451281 h 2962327"/>
                  <a:gd name="connsiteX175" fmla="*/ 2551292 w 3028217"/>
                  <a:gd name="connsiteY175" fmla="*/ 2622731 h 2962327"/>
                  <a:gd name="connsiteX176" fmla="*/ 2476997 w 3028217"/>
                  <a:gd name="connsiteY176" fmla="*/ 2687501 h 2962327"/>
                  <a:gd name="connsiteX177" fmla="*/ 2463662 w 3028217"/>
                  <a:gd name="connsiteY177" fmla="*/ 2655116 h 2962327"/>
                  <a:gd name="connsiteX178" fmla="*/ 2425562 w 3028217"/>
                  <a:gd name="connsiteY178" fmla="*/ 2533196 h 2962327"/>
                  <a:gd name="connsiteX179" fmla="*/ 2439849 w 3028217"/>
                  <a:gd name="connsiteY179" fmla="*/ 2375081 h 2962327"/>
                  <a:gd name="connsiteX180" fmla="*/ 2449374 w 3028217"/>
                  <a:gd name="connsiteY180" fmla="*/ 2301739 h 2962327"/>
                  <a:gd name="connsiteX181" fmla="*/ 2430324 w 3028217"/>
                  <a:gd name="connsiteY181" fmla="*/ 2210298 h 2962327"/>
                  <a:gd name="connsiteX182" fmla="*/ 2396987 w 3028217"/>
                  <a:gd name="connsiteY182" fmla="*/ 2144576 h 2962327"/>
                  <a:gd name="connsiteX183" fmla="*/ 2370317 w 3028217"/>
                  <a:gd name="connsiteY183" fmla="*/ 2012178 h 2962327"/>
                  <a:gd name="connsiteX184" fmla="*/ 2374127 w 3028217"/>
                  <a:gd name="connsiteY184" fmla="*/ 1992176 h 2962327"/>
                  <a:gd name="connsiteX185" fmla="*/ 2319834 w 3028217"/>
                  <a:gd name="connsiteY185" fmla="*/ 1944551 h 2962327"/>
                  <a:gd name="connsiteX186" fmla="*/ 2282687 w 3028217"/>
                  <a:gd name="connsiteY186" fmla="*/ 1931216 h 2962327"/>
                  <a:gd name="connsiteX187" fmla="*/ 2200772 w 3028217"/>
                  <a:gd name="connsiteY187" fmla="*/ 1905498 h 2962327"/>
                  <a:gd name="connsiteX188" fmla="*/ 2157909 w 3028217"/>
                  <a:gd name="connsiteY188" fmla="*/ 1926453 h 2962327"/>
                  <a:gd name="connsiteX189" fmla="*/ 2106474 w 3028217"/>
                  <a:gd name="connsiteY189" fmla="*/ 1931216 h 2962327"/>
                  <a:gd name="connsiteX190" fmla="*/ 2040752 w 3028217"/>
                  <a:gd name="connsiteY190" fmla="*/ 1937883 h 2962327"/>
                  <a:gd name="connsiteX191" fmla="*/ 1974077 w 3028217"/>
                  <a:gd name="connsiteY191" fmla="*/ 1924548 h 2962327"/>
                  <a:gd name="connsiteX192" fmla="*/ 1919784 w 3028217"/>
                  <a:gd name="connsiteY192" fmla="*/ 1877876 h 2962327"/>
                  <a:gd name="connsiteX193" fmla="*/ 1896924 w 3028217"/>
                  <a:gd name="connsiteY193" fmla="*/ 1849301 h 2962327"/>
                  <a:gd name="connsiteX194" fmla="*/ 1839774 w 3028217"/>
                  <a:gd name="connsiteY194" fmla="*/ 1762623 h 2962327"/>
                  <a:gd name="connsiteX195" fmla="*/ 1822629 w 3028217"/>
                  <a:gd name="connsiteY195" fmla="*/ 1676898 h 2962327"/>
                  <a:gd name="connsiteX196" fmla="*/ 1829297 w 3028217"/>
                  <a:gd name="connsiteY196" fmla="*/ 1537833 h 2962327"/>
                  <a:gd name="connsiteX197" fmla="*/ 1828344 w 3028217"/>
                  <a:gd name="connsiteY197" fmla="*/ 1514973 h 2962327"/>
                  <a:gd name="connsiteX198" fmla="*/ 1909307 w 3028217"/>
                  <a:gd name="connsiteY198" fmla="*/ 1373051 h 2962327"/>
                  <a:gd name="connsiteX199" fmla="*/ 1929309 w 3028217"/>
                  <a:gd name="connsiteY199" fmla="*/ 1361621 h 2962327"/>
                  <a:gd name="connsiteX200" fmla="*/ 1977887 w 3028217"/>
                  <a:gd name="connsiteY200" fmla="*/ 1293041 h 2962327"/>
                  <a:gd name="connsiteX201" fmla="*/ 2019797 w 3028217"/>
                  <a:gd name="connsiteY201" fmla="*/ 1227318 h 2962327"/>
                  <a:gd name="connsiteX202" fmla="*/ 2051229 w 3028217"/>
                  <a:gd name="connsiteY202" fmla="*/ 1178741 h 2962327"/>
                  <a:gd name="connsiteX203" fmla="*/ 2083614 w 3028217"/>
                  <a:gd name="connsiteY203" fmla="*/ 1172073 h 2962327"/>
                  <a:gd name="connsiteX204" fmla="*/ 2161719 w 3028217"/>
                  <a:gd name="connsiteY204" fmla="*/ 1162548 h 2962327"/>
                  <a:gd name="connsiteX205" fmla="*/ 2266494 w 3028217"/>
                  <a:gd name="connsiteY205" fmla="*/ 1136831 h 2962327"/>
                  <a:gd name="connsiteX206" fmla="*/ 2331264 w 3028217"/>
                  <a:gd name="connsiteY206" fmla="*/ 1133021 h 2962327"/>
                  <a:gd name="connsiteX207" fmla="*/ 2387462 w 3028217"/>
                  <a:gd name="connsiteY207" fmla="*/ 1197791 h 2962327"/>
                  <a:gd name="connsiteX208" fmla="*/ 2400797 w 3028217"/>
                  <a:gd name="connsiteY208" fmla="*/ 1229223 h 2962327"/>
                  <a:gd name="connsiteX209" fmla="*/ 2517002 w 3028217"/>
                  <a:gd name="connsiteY209" fmla="*/ 1283516 h 2962327"/>
                  <a:gd name="connsiteX210" fmla="*/ 2556055 w 3028217"/>
                  <a:gd name="connsiteY210" fmla="*/ 1266371 h 2962327"/>
                  <a:gd name="connsiteX211" fmla="*/ 2617967 w 3028217"/>
                  <a:gd name="connsiteY211" fmla="*/ 1241606 h 2962327"/>
                  <a:gd name="connsiteX212" fmla="*/ 2701787 w 3028217"/>
                  <a:gd name="connsiteY212" fmla="*/ 1271133 h 2962327"/>
                  <a:gd name="connsiteX213" fmla="*/ 2823707 w 3028217"/>
                  <a:gd name="connsiteY213" fmla="*/ 1270181 h 2962327"/>
                  <a:gd name="connsiteX214" fmla="*/ 2842757 w 3028217"/>
                  <a:gd name="connsiteY214" fmla="*/ 1253988 h 2962327"/>
                  <a:gd name="connsiteX215" fmla="*/ 2857997 w 3028217"/>
                  <a:gd name="connsiteY215" fmla="*/ 1191123 h 2962327"/>
                  <a:gd name="connsiteX216" fmla="*/ 2824659 w 3028217"/>
                  <a:gd name="connsiteY216" fmla="*/ 1163501 h 2962327"/>
                  <a:gd name="connsiteX217" fmla="*/ 2781797 w 3028217"/>
                  <a:gd name="connsiteY217" fmla="*/ 1153023 h 2962327"/>
                  <a:gd name="connsiteX218" fmla="*/ 2778142 w 3028217"/>
                  <a:gd name="connsiteY218" fmla="*/ 1149005 h 2962327"/>
                  <a:gd name="connsiteX219" fmla="*/ 2758579 w 3028217"/>
                  <a:gd name="connsiteY219" fmla="*/ 1157637 h 2962327"/>
                  <a:gd name="connsiteX220" fmla="*/ 2684641 w 3028217"/>
                  <a:gd name="connsiteY220" fmla="*/ 1122543 h 2962327"/>
                  <a:gd name="connsiteX221" fmla="*/ 2664638 w 3028217"/>
                  <a:gd name="connsiteY221" fmla="*/ 1083491 h 2962327"/>
                  <a:gd name="connsiteX222" fmla="*/ 2646541 w 3028217"/>
                  <a:gd name="connsiteY222" fmla="*/ 1054916 h 2962327"/>
                  <a:gd name="connsiteX223" fmla="*/ 2610346 w 3028217"/>
                  <a:gd name="connsiteY223" fmla="*/ 1080633 h 2962327"/>
                  <a:gd name="connsiteX224" fmla="*/ 2609202 w 3028217"/>
                  <a:gd name="connsiteY224" fmla="*/ 1082346 h 2962327"/>
                  <a:gd name="connsiteX225" fmla="*/ 2613204 w 3028217"/>
                  <a:gd name="connsiteY225" fmla="*/ 1086348 h 2962327"/>
                  <a:gd name="connsiteX226" fmla="*/ 2632254 w 3028217"/>
                  <a:gd name="connsiteY226" fmla="*/ 1108255 h 2962327"/>
                  <a:gd name="connsiteX227" fmla="*/ 2609394 w 3028217"/>
                  <a:gd name="connsiteY227" fmla="*/ 1145403 h 2962327"/>
                  <a:gd name="connsiteX228" fmla="*/ 2584629 w 3028217"/>
                  <a:gd name="connsiteY228" fmla="*/ 1132068 h 2962327"/>
                  <a:gd name="connsiteX229" fmla="*/ 2566055 w 3028217"/>
                  <a:gd name="connsiteY229" fmla="*/ 1095397 h 2962327"/>
                  <a:gd name="connsiteX230" fmla="*/ 2558490 w 3028217"/>
                  <a:gd name="connsiteY230" fmla="*/ 1083461 h 2962327"/>
                  <a:gd name="connsiteX231" fmla="*/ 2545576 w 3028217"/>
                  <a:gd name="connsiteY231" fmla="*/ 1071108 h 2962327"/>
                  <a:gd name="connsiteX232" fmla="*/ 2536051 w 3028217"/>
                  <a:gd name="connsiteY232" fmla="*/ 1061583 h 2962327"/>
                  <a:gd name="connsiteX233" fmla="*/ 2429371 w 3028217"/>
                  <a:gd name="connsiteY233" fmla="*/ 952046 h 2962327"/>
                  <a:gd name="connsiteX234" fmla="*/ 2417941 w 3028217"/>
                  <a:gd name="connsiteY234" fmla="*/ 944426 h 2962327"/>
                  <a:gd name="connsiteX235" fmla="*/ 2407463 w 3028217"/>
                  <a:gd name="connsiteY235" fmla="*/ 947283 h 2962327"/>
                  <a:gd name="connsiteX236" fmla="*/ 2469376 w 3028217"/>
                  <a:gd name="connsiteY236" fmla="*/ 1014911 h 2962327"/>
                  <a:gd name="connsiteX237" fmla="*/ 2509381 w 3028217"/>
                  <a:gd name="connsiteY237" fmla="*/ 1044438 h 2962327"/>
                  <a:gd name="connsiteX238" fmla="*/ 2504618 w 3028217"/>
                  <a:gd name="connsiteY238" fmla="*/ 1057773 h 2962327"/>
                  <a:gd name="connsiteX239" fmla="*/ 2488426 w 3028217"/>
                  <a:gd name="connsiteY239" fmla="*/ 1077776 h 2962327"/>
                  <a:gd name="connsiteX240" fmla="*/ 2476996 w 3028217"/>
                  <a:gd name="connsiteY240" fmla="*/ 1084443 h 2962327"/>
                  <a:gd name="connsiteX241" fmla="*/ 2356028 w 3028217"/>
                  <a:gd name="connsiteY241" fmla="*/ 985383 h 2962327"/>
                  <a:gd name="connsiteX242" fmla="*/ 2317928 w 3028217"/>
                  <a:gd name="connsiteY242" fmla="*/ 978716 h 2962327"/>
                  <a:gd name="connsiteX243" fmla="*/ 2295068 w 3028217"/>
                  <a:gd name="connsiteY243" fmla="*/ 993003 h 2962327"/>
                  <a:gd name="connsiteX244" fmla="*/ 2196008 w 3028217"/>
                  <a:gd name="connsiteY244" fmla="*/ 1057773 h 2962327"/>
                  <a:gd name="connsiteX245" fmla="*/ 2181721 w 3028217"/>
                  <a:gd name="connsiteY245" fmla="*/ 1087301 h 2962327"/>
                  <a:gd name="connsiteX246" fmla="*/ 2105521 w 3028217"/>
                  <a:gd name="connsiteY246" fmla="*/ 1157786 h 2962327"/>
                  <a:gd name="connsiteX247" fmla="*/ 2053133 w 3028217"/>
                  <a:gd name="connsiteY247" fmla="*/ 1155881 h 2962327"/>
                  <a:gd name="connsiteX248" fmla="*/ 2036941 w 3028217"/>
                  <a:gd name="connsiteY248" fmla="*/ 1136831 h 2962327"/>
                  <a:gd name="connsiteX249" fmla="*/ 2008366 w 3028217"/>
                  <a:gd name="connsiteY249" fmla="*/ 1131116 h 2962327"/>
                  <a:gd name="connsiteX250" fmla="*/ 2001698 w 3028217"/>
                  <a:gd name="connsiteY250" fmla="*/ 1074918 h 2962327"/>
                  <a:gd name="connsiteX251" fmla="*/ 2008366 w 3028217"/>
                  <a:gd name="connsiteY251" fmla="*/ 1001576 h 2962327"/>
                  <a:gd name="connsiteX252" fmla="*/ 2035988 w 3028217"/>
                  <a:gd name="connsiteY252" fmla="*/ 977763 h 2962327"/>
                  <a:gd name="connsiteX253" fmla="*/ 2107426 w 3028217"/>
                  <a:gd name="connsiteY253" fmla="*/ 983478 h 2962327"/>
                  <a:gd name="connsiteX254" fmla="*/ 2148383 w 3028217"/>
                  <a:gd name="connsiteY254" fmla="*/ 975858 h 2962327"/>
                  <a:gd name="connsiteX255" fmla="*/ 2150288 w 3028217"/>
                  <a:gd name="connsiteY255" fmla="*/ 913946 h 2962327"/>
                  <a:gd name="connsiteX256" fmla="*/ 2112188 w 3028217"/>
                  <a:gd name="connsiteY256" fmla="*/ 876798 h 2962327"/>
                  <a:gd name="connsiteX257" fmla="*/ 2096948 w 3028217"/>
                  <a:gd name="connsiteY257" fmla="*/ 862511 h 2962327"/>
                  <a:gd name="connsiteX258" fmla="*/ 2118856 w 3028217"/>
                  <a:gd name="connsiteY258" fmla="*/ 849176 h 2962327"/>
                  <a:gd name="connsiteX259" fmla="*/ 2206486 w 3028217"/>
                  <a:gd name="connsiteY259" fmla="*/ 810123 h 2962327"/>
                  <a:gd name="connsiteX260" fmla="*/ 2308403 w 3028217"/>
                  <a:gd name="connsiteY260" fmla="*/ 731066 h 2962327"/>
                  <a:gd name="connsiteX261" fmla="*/ 2321738 w 3028217"/>
                  <a:gd name="connsiteY261" fmla="*/ 708206 h 2962327"/>
                  <a:gd name="connsiteX262" fmla="*/ 2311261 w 3028217"/>
                  <a:gd name="connsiteY262" fmla="*/ 679631 h 2962327"/>
                  <a:gd name="connsiteX263" fmla="*/ 2320786 w 3028217"/>
                  <a:gd name="connsiteY263" fmla="*/ 643436 h 2962327"/>
                  <a:gd name="connsiteX264" fmla="*/ 2338883 w 3028217"/>
                  <a:gd name="connsiteY264" fmla="*/ 638673 h 2962327"/>
                  <a:gd name="connsiteX265" fmla="*/ 2343646 w 3028217"/>
                  <a:gd name="connsiteY265" fmla="*/ 675821 h 2962327"/>
                  <a:gd name="connsiteX266" fmla="*/ 2348408 w 3028217"/>
                  <a:gd name="connsiteY266" fmla="*/ 699633 h 2962327"/>
                  <a:gd name="connsiteX267" fmla="*/ 2376031 w 3028217"/>
                  <a:gd name="connsiteY267" fmla="*/ 706301 h 2962327"/>
                  <a:gd name="connsiteX268" fmla="*/ 2385556 w 3028217"/>
                  <a:gd name="connsiteY268" fmla="*/ 704396 h 2962327"/>
                  <a:gd name="connsiteX269" fmla="*/ 2454136 w 3028217"/>
                  <a:gd name="connsiteY269" fmla="*/ 698681 h 2962327"/>
                  <a:gd name="connsiteX270" fmla="*/ 2476996 w 3028217"/>
                  <a:gd name="connsiteY270" fmla="*/ 692013 h 2962327"/>
                  <a:gd name="connsiteX271" fmla="*/ 2517953 w 3028217"/>
                  <a:gd name="connsiteY271" fmla="*/ 648198 h 2962327"/>
                  <a:gd name="connsiteX272" fmla="*/ 2563673 w 3028217"/>
                  <a:gd name="connsiteY272" fmla="*/ 626291 h 2962327"/>
                  <a:gd name="connsiteX273" fmla="*/ 2554148 w 3028217"/>
                  <a:gd name="connsiteY273" fmla="*/ 585333 h 2962327"/>
                  <a:gd name="connsiteX274" fmla="*/ 2572928 w 3028217"/>
                  <a:gd name="connsiteY274" fmla="*/ 573708 h 2962327"/>
                  <a:gd name="connsiteX275" fmla="*/ 2586098 w 3028217"/>
                  <a:gd name="connsiteY275" fmla="*/ 571735 h 2962327"/>
                  <a:gd name="connsiteX276" fmla="*/ 2586726 w 3028217"/>
                  <a:gd name="connsiteY276" fmla="*/ 571671 h 2962327"/>
                  <a:gd name="connsiteX277" fmla="*/ 2624633 w 3028217"/>
                  <a:gd name="connsiteY277" fmla="*/ 568188 h 2962327"/>
                  <a:gd name="connsiteX278" fmla="*/ 2630348 w 3028217"/>
                  <a:gd name="connsiteY278" fmla="*/ 563426 h 2962327"/>
                  <a:gd name="connsiteX279" fmla="*/ 2633206 w 3028217"/>
                  <a:gd name="connsiteY279" fmla="*/ 563426 h 2962327"/>
                  <a:gd name="connsiteX280" fmla="*/ 2626538 w 3028217"/>
                  <a:gd name="connsiteY280" fmla="*/ 563426 h 2962327"/>
                  <a:gd name="connsiteX281" fmla="*/ 2593082 w 3028217"/>
                  <a:gd name="connsiteY281" fmla="*/ 570689 h 2962327"/>
                  <a:gd name="connsiteX282" fmla="*/ 2586098 w 3028217"/>
                  <a:gd name="connsiteY282" fmla="*/ 571735 h 2962327"/>
                  <a:gd name="connsiteX283" fmla="*/ 2574151 w 3028217"/>
                  <a:gd name="connsiteY283" fmla="*/ 572951 h 2962327"/>
                  <a:gd name="connsiteX284" fmla="*/ 2572928 w 3028217"/>
                  <a:gd name="connsiteY284" fmla="*/ 573708 h 2962327"/>
                  <a:gd name="connsiteX285" fmla="*/ 2558911 w 3028217"/>
                  <a:gd name="connsiteY285" fmla="*/ 575808 h 2962327"/>
                  <a:gd name="connsiteX286" fmla="*/ 2506523 w 3028217"/>
                  <a:gd name="connsiteY286" fmla="*/ 541518 h 2962327"/>
                  <a:gd name="connsiteX287" fmla="*/ 2512238 w 3028217"/>
                  <a:gd name="connsiteY287" fmla="*/ 480558 h 2962327"/>
                  <a:gd name="connsiteX288" fmla="*/ 2533193 w 3028217"/>
                  <a:gd name="connsiteY288" fmla="*/ 458651 h 2962327"/>
                  <a:gd name="connsiteX289" fmla="*/ 2534146 w 3028217"/>
                  <a:gd name="connsiteY289" fmla="*/ 440553 h 2962327"/>
                  <a:gd name="connsiteX290" fmla="*/ 2513191 w 3028217"/>
                  <a:gd name="connsiteY290" fmla="*/ 445316 h 2962327"/>
                  <a:gd name="connsiteX291" fmla="*/ 2464613 w 3028217"/>
                  <a:gd name="connsiteY291" fmla="*/ 509133 h 2962327"/>
                  <a:gd name="connsiteX292" fmla="*/ 2467471 w 3028217"/>
                  <a:gd name="connsiteY292" fmla="*/ 551996 h 2962327"/>
                  <a:gd name="connsiteX293" fmla="*/ 2468423 w 3028217"/>
                  <a:gd name="connsiteY293" fmla="*/ 597716 h 2962327"/>
                  <a:gd name="connsiteX294" fmla="*/ 2453183 w 3028217"/>
                  <a:gd name="connsiteY294" fmla="*/ 638673 h 2962327"/>
                  <a:gd name="connsiteX295" fmla="*/ 2423656 w 3028217"/>
                  <a:gd name="connsiteY295" fmla="*/ 676773 h 2962327"/>
                  <a:gd name="connsiteX296" fmla="*/ 2389366 w 3028217"/>
                  <a:gd name="connsiteY296" fmla="*/ 683441 h 2962327"/>
                  <a:gd name="connsiteX297" fmla="*/ 2383651 w 3028217"/>
                  <a:gd name="connsiteY297" fmla="*/ 659628 h 2962327"/>
                  <a:gd name="connsiteX298" fmla="*/ 2367458 w 3028217"/>
                  <a:gd name="connsiteY298" fmla="*/ 627243 h 2962327"/>
                  <a:gd name="connsiteX299" fmla="*/ 2308403 w 3028217"/>
                  <a:gd name="connsiteY299" fmla="*/ 612003 h 2962327"/>
                  <a:gd name="connsiteX300" fmla="*/ 2270303 w 3028217"/>
                  <a:gd name="connsiteY300" fmla="*/ 571046 h 2962327"/>
                  <a:gd name="connsiteX301" fmla="*/ 2260778 w 3028217"/>
                  <a:gd name="connsiteY301" fmla="*/ 543423 h 2962327"/>
                  <a:gd name="connsiteX302" fmla="*/ 2259826 w 3028217"/>
                  <a:gd name="connsiteY302" fmla="*/ 522468 h 2962327"/>
                  <a:gd name="connsiteX303" fmla="*/ 2390318 w 3028217"/>
                  <a:gd name="connsiteY303" fmla="*/ 385308 h 2962327"/>
                  <a:gd name="connsiteX304" fmla="*/ 2416988 w 3028217"/>
                  <a:gd name="connsiteY304" fmla="*/ 357686 h 2962327"/>
                  <a:gd name="connsiteX305" fmla="*/ 2417941 w 3028217"/>
                  <a:gd name="connsiteY305" fmla="*/ 351971 h 2962327"/>
                  <a:gd name="connsiteX306" fmla="*/ 2424608 w 3028217"/>
                  <a:gd name="connsiteY306" fmla="*/ 353876 h 2962327"/>
                  <a:gd name="connsiteX307" fmla="*/ 2452245 w 3028217"/>
                  <a:gd name="connsiteY307" fmla="*/ 336582 h 2962327"/>
                  <a:gd name="connsiteX308" fmla="*/ 2471113 w 3028217"/>
                  <a:gd name="connsiteY308" fmla="*/ 336025 h 2962327"/>
                  <a:gd name="connsiteX309" fmla="*/ 761544 w 3028217"/>
                  <a:gd name="connsiteY309" fmla="*/ 194808 h 2962327"/>
                  <a:gd name="connsiteX310" fmla="*/ 773926 w 3028217"/>
                  <a:gd name="connsiteY310" fmla="*/ 216716 h 2962327"/>
                  <a:gd name="connsiteX311" fmla="*/ 773926 w 3028217"/>
                  <a:gd name="connsiteY311" fmla="*/ 278628 h 2962327"/>
                  <a:gd name="connsiteX312" fmla="*/ 687249 w 3028217"/>
                  <a:gd name="connsiteY312" fmla="*/ 293868 h 2962327"/>
                  <a:gd name="connsiteX313" fmla="*/ 671056 w 3028217"/>
                  <a:gd name="connsiteY313" fmla="*/ 292916 h 2962327"/>
                  <a:gd name="connsiteX314" fmla="*/ 640576 w 3028217"/>
                  <a:gd name="connsiteY314" fmla="*/ 298631 h 2962327"/>
                  <a:gd name="connsiteX315" fmla="*/ 603429 w 3028217"/>
                  <a:gd name="connsiteY315" fmla="*/ 291011 h 2962327"/>
                  <a:gd name="connsiteX316" fmla="*/ 715824 w 3028217"/>
                  <a:gd name="connsiteY316" fmla="*/ 211953 h 2962327"/>
                  <a:gd name="connsiteX317" fmla="*/ 727254 w 3028217"/>
                  <a:gd name="connsiteY317" fmla="*/ 215763 h 2962327"/>
                  <a:gd name="connsiteX318" fmla="*/ 761544 w 3028217"/>
                  <a:gd name="connsiteY318" fmla="*/ 194808 h 2962327"/>
                  <a:gd name="connsiteX319" fmla="*/ 873343 w 3028217"/>
                  <a:gd name="connsiteY319" fmla="*/ 184331 h 2962327"/>
                  <a:gd name="connsiteX320" fmla="*/ 891083 w 3028217"/>
                  <a:gd name="connsiteY320" fmla="*/ 191951 h 2962327"/>
                  <a:gd name="connsiteX321" fmla="*/ 888226 w 3028217"/>
                  <a:gd name="connsiteY321" fmla="*/ 217668 h 2962327"/>
                  <a:gd name="connsiteX322" fmla="*/ 879241 w 3028217"/>
                  <a:gd name="connsiteY322" fmla="*/ 234820 h 2962327"/>
                  <a:gd name="connsiteX323" fmla="*/ 895370 w 3028217"/>
                  <a:gd name="connsiteY323" fmla="*/ 235036 h 2962327"/>
                  <a:gd name="connsiteX324" fmla="*/ 899656 w 3028217"/>
                  <a:gd name="connsiteY324" fmla="*/ 266246 h 2962327"/>
                  <a:gd name="connsiteX325" fmla="*/ 892988 w 3028217"/>
                  <a:gd name="connsiteY325" fmla="*/ 303393 h 2962327"/>
                  <a:gd name="connsiteX326" fmla="*/ 905371 w 3028217"/>
                  <a:gd name="connsiteY326" fmla="*/ 303393 h 2962327"/>
                  <a:gd name="connsiteX327" fmla="*/ 915848 w 3028217"/>
                  <a:gd name="connsiteY327" fmla="*/ 337683 h 2962327"/>
                  <a:gd name="connsiteX328" fmla="*/ 946328 w 3028217"/>
                  <a:gd name="connsiteY328" fmla="*/ 324348 h 2962327"/>
                  <a:gd name="connsiteX329" fmla="*/ 973409 w 3028217"/>
                  <a:gd name="connsiteY329" fmla="*/ 303804 h 2962327"/>
                  <a:gd name="connsiteX330" fmla="*/ 975260 w 3028217"/>
                  <a:gd name="connsiteY330" fmla="*/ 292796 h 2962327"/>
                  <a:gd name="connsiteX331" fmla="*/ 965378 w 3028217"/>
                  <a:gd name="connsiteY331" fmla="*/ 281485 h 2962327"/>
                  <a:gd name="connsiteX332" fmla="*/ 962521 w 3028217"/>
                  <a:gd name="connsiteY332" fmla="*/ 233860 h 2962327"/>
                  <a:gd name="connsiteX333" fmla="*/ 1013956 w 3028217"/>
                  <a:gd name="connsiteY333" fmla="*/ 203380 h 2962327"/>
                  <a:gd name="connsiteX334" fmla="*/ 1028243 w 3028217"/>
                  <a:gd name="connsiteY334" fmla="*/ 200165 h 2962327"/>
                  <a:gd name="connsiteX335" fmla="*/ 1042531 w 3028217"/>
                  <a:gd name="connsiteY335" fmla="*/ 206238 h 2962327"/>
                  <a:gd name="connsiteX336" fmla="*/ 1016813 w 3028217"/>
                  <a:gd name="connsiteY336" fmla="*/ 234813 h 2962327"/>
                  <a:gd name="connsiteX337" fmla="*/ 1075868 w 3028217"/>
                  <a:gd name="connsiteY337" fmla="*/ 204333 h 2962327"/>
                  <a:gd name="connsiteX338" fmla="*/ 1095871 w 3028217"/>
                  <a:gd name="connsiteY338" fmla="*/ 204333 h 2962327"/>
                  <a:gd name="connsiteX339" fmla="*/ 1099681 w 3028217"/>
                  <a:gd name="connsiteY339" fmla="*/ 232908 h 2962327"/>
                  <a:gd name="connsiteX340" fmla="*/ 1133971 w 3028217"/>
                  <a:gd name="connsiteY340" fmla="*/ 231003 h 2962327"/>
                  <a:gd name="connsiteX341" fmla="*/ 1151116 w 3028217"/>
                  <a:gd name="connsiteY341" fmla="*/ 238623 h 2962327"/>
                  <a:gd name="connsiteX342" fmla="*/ 1205408 w 3028217"/>
                  <a:gd name="connsiteY342" fmla="*/ 287200 h 2962327"/>
                  <a:gd name="connsiteX343" fmla="*/ 1198741 w 3028217"/>
                  <a:gd name="connsiteY343" fmla="*/ 334825 h 2962327"/>
                  <a:gd name="connsiteX344" fmla="*/ 1248271 w 3028217"/>
                  <a:gd name="connsiteY344" fmla="*/ 377688 h 2962327"/>
                  <a:gd name="connsiteX345" fmla="*/ 1246366 w 3028217"/>
                  <a:gd name="connsiteY345" fmla="*/ 402453 h 2962327"/>
                  <a:gd name="connsiteX346" fmla="*/ 1187311 w 3028217"/>
                  <a:gd name="connsiteY346" fmla="*/ 402453 h 2962327"/>
                  <a:gd name="connsiteX347" fmla="*/ 1171118 w 3028217"/>
                  <a:gd name="connsiteY347" fmla="*/ 396738 h 2962327"/>
                  <a:gd name="connsiteX348" fmla="*/ 1171118 w 3028217"/>
                  <a:gd name="connsiteY348" fmla="*/ 431028 h 2962327"/>
                  <a:gd name="connsiteX349" fmla="*/ 1151116 w 3028217"/>
                  <a:gd name="connsiteY349" fmla="*/ 479605 h 2962327"/>
                  <a:gd name="connsiteX350" fmla="*/ 1136828 w 3028217"/>
                  <a:gd name="connsiteY350" fmla="*/ 476748 h 2962327"/>
                  <a:gd name="connsiteX351" fmla="*/ 1136828 w 3028217"/>
                  <a:gd name="connsiteY351" fmla="*/ 487225 h 2962327"/>
                  <a:gd name="connsiteX352" fmla="*/ 1118731 w 3028217"/>
                  <a:gd name="connsiteY352" fmla="*/ 497703 h 2962327"/>
                  <a:gd name="connsiteX353" fmla="*/ 1066343 w 3028217"/>
                  <a:gd name="connsiteY353" fmla="*/ 455793 h 2962327"/>
                  <a:gd name="connsiteX354" fmla="*/ 1016813 w 3028217"/>
                  <a:gd name="connsiteY354" fmla="*/ 433885 h 2962327"/>
                  <a:gd name="connsiteX355" fmla="*/ 996811 w 3028217"/>
                  <a:gd name="connsiteY355" fmla="*/ 428170 h 2962327"/>
                  <a:gd name="connsiteX356" fmla="*/ 1013003 w 3028217"/>
                  <a:gd name="connsiteY356" fmla="*/ 411978 h 2962327"/>
                  <a:gd name="connsiteX357" fmla="*/ 1109206 w 3028217"/>
                  <a:gd name="connsiteY357" fmla="*/ 369115 h 2962327"/>
                  <a:gd name="connsiteX358" fmla="*/ 1089203 w 3028217"/>
                  <a:gd name="connsiteY358" fmla="*/ 307203 h 2962327"/>
                  <a:gd name="connsiteX359" fmla="*/ 1077773 w 3028217"/>
                  <a:gd name="connsiteY359" fmla="*/ 291010 h 2962327"/>
                  <a:gd name="connsiteX360" fmla="*/ 1016813 w 3028217"/>
                  <a:gd name="connsiteY360" fmla="*/ 292915 h 2962327"/>
                  <a:gd name="connsiteX361" fmla="*/ 1007169 w 3028217"/>
                  <a:gd name="connsiteY361" fmla="*/ 296011 h 2962327"/>
                  <a:gd name="connsiteX362" fmla="*/ 1007866 w 3028217"/>
                  <a:gd name="connsiteY362" fmla="*/ 302667 h 2962327"/>
                  <a:gd name="connsiteX363" fmla="*/ 1009193 w 3028217"/>
                  <a:gd name="connsiteY363" fmla="*/ 303393 h 2962327"/>
                  <a:gd name="connsiteX364" fmla="*/ 962521 w 3028217"/>
                  <a:gd name="connsiteY364" fmla="*/ 370068 h 2962327"/>
                  <a:gd name="connsiteX365" fmla="*/ 905371 w 3028217"/>
                  <a:gd name="connsiteY365" fmla="*/ 371973 h 2962327"/>
                  <a:gd name="connsiteX366" fmla="*/ 868223 w 3028217"/>
                  <a:gd name="connsiteY366" fmla="*/ 410073 h 2962327"/>
                  <a:gd name="connsiteX367" fmla="*/ 836791 w 3028217"/>
                  <a:gd name="connsiteY367" fmla="*/ 426266 h 2962327"/>
                  <a:gd name="connsiteX368" fmla="*/ 816788 w 3028217"/>
                  <a:gd name="connsiteY368" fmla="*/ 424361 h 2962327"/>
                  <a:gd name="connsiteX369" fmla="*/ 677723 w 3028217"/>
                  <a:gd name="connsiteY369" fmla="*/ 507228 h 2962327"/>
                  <a:gd name="connsiteX370" fmla="*/ 668198 w 3028217"/>
                  <a:gd name="connsiteY370" fmla="*/ 553901 h 2962327"/>
                  <a:gd name="connsiteX371" fmla="*/ 662483 w 3028217"/>
                  <a:gd name="connsiteY371" fmla="*/ 586286 h 2962327"/>
                  <a:gd name="connsiteX372" fmla="*/ 716776 w 3028217"/>
                  <a:gd name="connsiteY372" fmla="*/ 612956 h 2962327"/>
                  <a:gd name="connsiteX373" fmla="*/ 771068 w 3028217"/>
                  <a:gd name="connsiteY373" fmla="*/ 645341 h 2962327"/>
                  <a:gd name="connsiteX374" fmla="*/ 782498 w 3028217"/>
                  <a:gd name="connsiteY374" fmla="*/ 667248 h 2962327"/>
                  <a:gd name="connsiteX375" fmla="*/ 772973 w 3028217"/>
                  <a:gd name="connsiteY375" fmla="*/ 726303 h 2962327"/>
                  <a:gd name="connsiteX376" fmla="*/ 805358 w 3028217"/>
                  <a:gd name="connsiteY376" fmla="*/ 736781 h 2962327"/>
                  <a:gd name="connsiteX377" fmla="*/ 828218 w 3028217"/>
                  <a:gd name="connsiteY377" fmla="*/ 689156 h 2962327"/>
                  <a:gd name="connsiteX378" fmla="*/ 858698 w 3028217"/>
                  <a:gd name="connsiteY378" fmla="*/ 652961 h 2962327"/>
                  <a:gd name="connsiteX379" fmla="*/ 901561 w 3028217"/>
                  <a:gd name="connsiteY379" fmla="*/ 573903 h 2962327"/>
                  <a:gd name="connsiteX380" fmla="*/ 904418 w 3028217"/>
                  <a:gd name="connsiteY380" fmla="*/ 561521 h 2962327"/>
                  <a:gd name="connsiteX381" fmla="*/ 953948 w 3028217"/>
                  <a:gd name="connsiteY381" fmla="*/ 491988 h 2962327"/>
                  <a:gd name="connsiteX382" fmla="*/ 968236 w 3028217"/>
                  <a:gd name="connsiteY382" fmla="*/ 478653 h 2962327"/>
                  <a:gd name="connsiteX383" fmla="*/ 1049198 w 3028217"/>
                  <a:gd name="connsiteY383" fmla="*/ 512943 h 2962327"/>
                  <a:gd name="connsiteX384" fmla="*/ 1063486 w 3028217"/>
                  <a:gd name="connsiteY384" fmla="*/ 539613 h 2962327"/>
                  <a:gd name="connsiteX385" fmla="*/ 1067296 w 3028217"/>
                  <a:gd name="connsiteY385" fmla="*/ 583428 h 2962327"/>
                  <a:gd name="connsiteX386" fmla="*/ 1112063 w 3028217"/>
                  <a:gd name="connsiteY386" fmla="*/ 568188 h 2962327"/>
                  <a:gd name="connsiteX387" fmla="*/ 1146353 w 3028217"/>
                  <a:gd name="connsiteY387" fmla="*/ 580571 h 2962327"/>
                  <a:gd name="connsiteX388" fmla="*/ 1151116 w 3028217"/>
                  <a:gd name="connsiteY388" fmla="*/ 616766 h 2962327"/>
                  <a:gd name="connsiteX389" fmla="*/ 1193026 w 3028217"/>
                  <a:gd name="connsiteY389" fmla="*/ 684393 h 2962327"/>
                  <a:gd name="connsiteX390" fmla="*/ 1182905 w 3028217"/>
                  <a:gd name="connsiteY390" fmla="*/ 697847 h 2962327"/>
                  <a:gd name="connsiteX391" fmla="*/ 1179024 w 3028217"/>
                  <a:gd name="connsiteY391" fmla="*/ 699159 h 2962327"/>
                  <a:gd name="connsiteX392" fmla="*/ 1177845 w 3028217"/>
                  <a:gd name="connsiteY392" fmla="*/ 699023 h 2962327"/>
                  <a:gd name="connsiteX393" fmla="*/ 1166356 w 3028217"/>
                  <a:gd name="connsiteY393" fmla="*/ 703443 h 2962327"/>
                  <a:gd name="connsiteX394" fmla="*/ 1179024 w 3028217"/>
                  <a:gd name="connsiteY394" fmla="*/ 699159 h 2962327"/>
                  <a:gd name="connsiteX395" fmla="*/ 1188263 w 3028217"/>
                  <a:gd name="connsiteY395" fmla="*/ 700229 h 2962327"/>
                  <a:gd name="connsiteX396" fmla="*/ 1207313 w 3028217"/>
                  <a:gd name="connsiteY396" fmla="*/ 712016 h 2962327"/>
                  <a:gd name="connsiteX397" fmla="*/ 1205051 w 3028217"/>
                  <a:gd name="connsiteY397" fmla="*/ 754402 h 2962327"/>
                  <a:gd name="connsiteX398" fmla="*/ 1180854 w 3028217"/>
                  <a:gd name="connsiteY398" fmla="*/ 787924 h 2962327"/>
                  <a:gd name="connsiteX399" fmla="*/ 1187073 w 3028217"/>
                  <a:gd name="connsiteY399" fmla="*/ 807504 h 2962327"/>
                  <a:gd name="connsiteX400" fmla="*/ 1206361 w 3028217"/>
                  <a:gd name="connsiteY400" fmla="*/ 814886 h 2962327"/>
                  <a:gd name="connsiteX401" fmla="*/ 1213981 w 3028217"/>
                  <a:gd name="connsiteY401" fmla="*/ 828221 h 2962327"/>
                  <a:gd name="connsiteX402" fmla="*/ 1172071 w 3028217"/>
                  <a:gd name="connsiteY402" fmla="*/ 862511 h 2962327"/>
                  <a:gd name="connsiteX403" fmla="*/ 1115874 w 3028217"/>
                  <a:gd name="connsiteY403" fmla="*/ 854891 h 2962327"/>
                  <a:gd name="connsiteX404" fmla="*/ 1148259 w 3028217"/>
                  <a:gd name="connsiteY404" fmla="*/ 807266 h 2962327"/>
                  <a:gd name="connsiteX405" fmla="*/ 1173024 w 3028217"/>
                  <a:gd name="connsiteY405" fmla="*/ 780596 h 2962327"/>
                  <a:gd name="connsiteX406" fmla="*/ 1173125 w 3028217"/>
                  <a:gd name="connsiteY406" fmla="*/ 780684 h 2962327"/>
                  <a:gd name="connsiteX407" fmla="*/ 1174333 w 3028217"/>
                  <a:gd name="connsiteY407" fmla="*/ 770475 h 2962327"/>
                  <a:gd name="connsiteX408" fmla="*/ 1163498 w 3028217"/>
                  <a:gd name="connsiteY408" fmla="*/ 767261 h 2962327"/>
                  <a:gd name="connsiteX409" fmla="*/ 1124446 w 3028217"/>
                  <a:gd name="connsiteY409" fmla="*/ 787263 h 2962327"/>
                  <a:gd name="connsiteX410" fmla="*/ 1043483 w 3028217"/>
                  <a:gd name="connsiteY410" fmla="*/ 789168 h 2962327"/>
                  <a:gd name="connsiteX411" fmla="*/ 993953 w 3028217"/>
                  <a:gd name="connsiteY411" fmla="*/ 794883 h 2962327"/>
                  <a:gd name="connsiteX412" fmla="*/ 959663 w 3028217"/>
                  <a:gd name="connsiteY412" fmla="*/ 814886 h 2962327"/>
                  <a:gd name="connsiteX413" fmla="*/ 929183 w 3028217"/>
                  <a:gd name="connsiteY413" fmla="*/ 839651 h 2962327"/>
                  <a:gd name="connsiteX414" fmla="*/ 925100 w 3028217"/>
                  <a:gd name="connsiteY414" fmla="*/ 843462 h 2962327"/>
                  <a:gd name="connsiteX415" fmla="*/ 915848 w 3028217"/>
                  <a:gd name="connsiteY415" fmla="*/ 851081 h 2962327"/>
                  <a:gd name="connsiteX416" fmla="*/ 912991 w 3028217"/>
                  <a:gd name="connsiteY416" fmla="*/ 851081 h 2962327"/>
                  <a:gd name="connsiteX417" fmla="*/ 914896 w 3028217"/>
                  <a:gd name="connsiteY417" fmla="*/ 852986 h 2962327"/>
                  <a:gd name="connsiteX418" fmla="*/ 925100 w 3028217"/>
                  <a:gd name="connsiteY418" fmla="*/ 843462 h 2962327"/>
                  <a:gd name="connsiteX419" fmla="*/ 932041 w 3028217"/>
                  <a:gd name="connsiteY419" fmla="*/ 837746 h 2962327"/>
                  <a:gd name="connsiteX420" fmla="*/ 972998 w 3028217"/>
                  <a:gd name="connsiteY420" fmla="*/ 820601 h 2962327"/>
                  <a:gd name="connsiteX421" fmla="*/ 992048 w 3028217"/>
                  <a:gd name="connsiteY421" fmla="*/ 814886 h 2962327"/>
                  <a:gd name="connsiteX422" fmla="*/ 1023481 w 3028217"/>
                  <a:gd name="connsiteY422" fmla="*/ 819648 h 2962327"/>
                  <a:gd name="connsiteX423" fmla="*/ 1005383 w 3028217"/>
                  <a:gd name="connsiteY423" fmla="*/ 842508 h 2962327"/>
                  <a:gd name="connsiteX424" fmla="*/ 1006336 w 3028217"/>
                  <a:gd name="connsiteY424" fmla="*/ 854891 h 2962327"/>
                  <a:gd name="connsiteX425" fmla="*/ 1005383 w 3028217"/>
                  <a:gd name="connsiteY425" fmla="*/ 889181 h 2962327"/>
                  <a:gd name="connsiteX426" fmla="*/ 984428 w 3028217"/>
                  <a:gd name="connsiteY426" fmla="*/ 910136 h 2962327"/>
                  <a:gd name="connsiteX427" fmla="*/ 952043 w 3028217"/>
                  <a:gd name="connsiteY427" fmla="*/ 916803 h 2962327"/>
                  <a:gd name="connsiteX428" fmla="*/ 899656 w 3028217"/>
                  <a:gd name="connsiteY428" fmla="*/ 938711 h 2962327"/>
                  <a:gd name="connsiteX429" fmla="*/ 855841 w 3028217"/>
                  <a:gd name="connsiteY429" fmla="*/ 985383 h 2962327"/>
                  <a:gd name="connsiteX430" fmla="*/ 831076 w 3028217"/>
                  <a:gd name="connsiteY430" fmla="*/ 1003481 h 2962327"/>
                  <a:gd name="connsiteX431" fmla="*/ 738683 w 3028217"/>
                  <a:gd name="connsiteY431" fmla="*/ 1081586 h 2962327"/>
                  <a:gd name="connsiteX432" fmla="*/ 711061 w 3028217"/>
                  <a:gd name="connsiteY432" fmla="*/ 1115876 h 2962327"/>
                  <a:gd name="connsiteX433" fmla="*/ 666293 w 3028217"/>
                  <a:gd name="connsiteY433" fmla="*/ 1175883 h 2962327"/>
                  <a:gd name="connsiteX434" fmla="*/ 585331 w 3028217"/>
                  <a:gd name="connsiteY434" fmla="*/ 1230176 h 2962327"/>
                  <a:gd name="connsiteX435" fmla="*/ 559613 w 3028217"/>
                  <a:gd name="connsiteY435" fmla="*/ 1297803 h 2962327"/>
                  <a:gd name="connsiteX436" fmla="*/ 557708 w 3028217"/>
                  <a:gd name="connsiteY436" fmla="*/ 1386386 h 2962327"/>
                  <a:gd name="connsiteX437" fmla="*/ 542468 w 3028217"/>
                  <a:gd name="connsiteY437" fmla="*/ 1407341 h 2962327"/>
                  <a:gd name="connsiteX438" fmla="*/ 528181 w 3028217"/>
                  <a:gd name="connsiteY438" fmla="*/ 1387338 h 2962327"/>
                  <a:gd name="connsiteX439" fmla="*/ 519608 w 3028217"/>
                  <a:gd name="connsiteY439" fmla="*/ 1320663 h 2962327"/>
                  <a:gd name="connsiteX440" fmla="*/ 488176 w 3028217"/>
                  <a:gd name="connsiteY440" fmla="*/ 1283516 h 2962327"/>
                  <a:gd name="connsiteX441" fmla="*/ 429121 w 3028217"/>
                  <a:gd name="connsiteY441" fmla="*/ 1267323 h 2962327"/>
                  <a:gd name="connsiteX442" fmla="*/ 409118 w 3028217"/>
                  <a:gd name="connsiteY442" fmla="*/ 1268276 h 2962327"/>
                  <a:gd name="connsiteX443" fmla="*/ 336728 w 3028217"/>
                  <a:gd name="connsiteY443" fmla="*/ 1284468 h 2962327"/>
                  <a:gd name="connsiteX444" fmla="*/ 215761 w 3028217"/>
                  <a:gd name="connsiteY444" fmla="*/ 1373051 h 2962327"/>
                  <a:gd name="connsiteX445" fmla="*/ 189091 w 3028217"/>
                  <a:gd name="connsiteY445" fmla="*/ 1441631 h 2962327"/>
                  <a:gd name="connsiteX446" fmla="*/ 196711 w 3028217"/>
                  <a:gd name="connsiteY446" fmla="*/ 1544501 h 2962327"/>
                  <a:gd name="connsiteX447" fmla="*/ 244336 w 3028217"/>
                  <a:gd name="connsiteY447" fmla="*/ 1573076 h 2962327"/>
                  <a:gd name="connsiteX448" fmla="*/ 320536 w 3028217"/>
                  <a:gd name="connsiteY448" fmla="*/ 1514973 h 2962327"/>
                  <a:gd name="connsiteX449" fmla="*/ 387211 w 3028217"/>
                  <a:gd name="connsiteY449" fmla="*/ 1494971 h 2962327"/>
                  <a:gd name="connsiteX450" fmla="*/ 389116 w 3028217"/>
                  <a:gd name="connsiteY450" fmla="*/ 1515926 h 2962327"/>
                  <a:gd name="connsiteX451" fmla="*/ 340538 w 3028217"/>
                  <a:gd name="connsiteY451" fmla="*/ 1624511 h 2962327"/>
                  <a:gd name="connsiteX452" fmla="*/ 354826 w 3028217"/>
                  <a:gd name="connsiteY452" fmla="*/ 1644513 h 2962327"/>
                  <a:gd name="connsiteX453" fmla="*/ 410071 w 3028217"/>
                  <a:gd name="connsiteY453" fmla="*/ 1645466 h 2962327"/>
                  <a:gd name="connsiteX454" fmla="*/ 439598 w 3028217"/>
                  <a:gd name="connsiteY454" fmla="*/ 1687376 h 2962327"/>
                  <a:gd name="connsiteX455" fmla="*/ 426263 w 3028217"/>
                  <a:gd name="connsiteY455" fmla="*/ 1743573 h 2962327"/>
                  <a:gd name="connsiteX456" fmla="*/ 450076 w 3028217"/>
                  <a:gd name="connsiteY456" fmla="*/ 1813106 h 2962327"/>
                  <a:gd name="connsiteX457" fmla="*/ 499606 w 3028217"/>
                  <a:gd name="connsiteY457" fmla="*/ 1812153 h 2962327"/>
                  <a:gd name="connsiteX458" fmla="*/ 536753 w 3028217"/>
                  <a:gd name="connsiteY458" fmla="*/ 1818821 h 2962327"/>
                  <a:gd name="connsiteX459" fmla="*/ 577711 w 3028217"/>
                  <a:gd name="connsiteY459" fmla="*/ 1813106 h 2962327"/>
                  <a:gd name="connsiteX460" fmla="*/ 661531 w 3028217"/>
                  <a:gd name="connsiteY460" fmla="*/ 1754051 h 2962327"/>
                  <a:gd name="connsiteX461" fmla="*/ 672008 w 3028217"/>
                  <a:gd name="connsiteY461" fmla="*/ 1763576 h 2962327"/>
                  <a:gd name="connsiteX462" fmla="*/ 695821 w 3028217"/>
                  <a:gd name="connsiteY462" fmla="*/ 1768338 h 2962327"/>
                  <a:gd name="connsiteX463" fmla="*/ 741541 w 3028217"/>
                  <a:gd name="connsiteY463" fmla="*/ 1772148 h 2962327"/>
                  <a:gd name="connsiteX464" fmla="*/ 832028 w 3028217"/>
                  <a:gd name="connsiteY464" fmla="*/ 1788341 h 2962327"/>
                  <a:gd name="connsiteX465" fmla="*/ 865366 w 3028217"/>
                  <a:gd name="connsiteY465" fmla="*/ 1796913 h 2962327"/>
                  <a:gd name="connsiteX466" fmla="*/ 910133 w 3028217"/>
                  <a:gd name="connsiteY466" fmla="*/ 1838823 h 2962327"/>
                  <a:gd name="connsiteX467" fmla="*/ 1047293 w 3028217"/>
                  <a:gd name="connsiteY467" fmla="*/ 1918833 h 2962327"/>
                  <a:gd name="connsiteX468" fmla="*/ 1116826 w 3028217"/>
                  <a:gd name="connsiteY468" fmla="*/ 2036943 h 2962327"/>
                  <a:gd name="connsiteX469" fmla="*/ 1106348 w 3028217"/>
                  <a:gd name="connsiteY469" fmla="*/ 2056946 h 2962327"/>
                  <a:gd name="connsiteX470" fmla="*/ 1104443 w 3028217"/>
                  <a:gd name="connsiteY470" fmla="*/ 2099808 h 2962327"/>
                  <a:gd name="connsiteX471" fmla="*/ 1124446 w 3028217"/>
                  <a:gd name="connsiteY471" fmla="*/ 2102666 h 2962327"/>
                  <a:gd name="connsiteX472" fmla="*/ 1193026 w 3028217"/>
                  <a:gd name="connsiteY472" fmla="*/ 2077901 h 2962327"/>
                  <a:gd name="connsiteX473" fmla="*/ 1280656 w 3028217"/>
                  <a:gd name="connsiteY473" fmla="*/ 2123621 h 2962327"/>
                  <a:gd name="connsiteX474" fmla="*/ 1387336 w 3028217"/>
                  <a:gd name="connsiteY474" fmla="*/ 2172198 h 2962327"/>
                  <a:gd name="connsiteX475" fmla="*/ 1434008 w 3028217"/>
                  <a:gd name="connsiteY475" fmla="*/ 2199821 h 2962327"/>
                  <a:gd name="connsiteX476" fmla="*/ 1430198 w 3028217"/>
                  <a:gd name="connsiteY476" fmla="*/ 2282688 h 2962327"/>
                  <a:gd name="connsiteX477" fmla="*/ 1370191 w 3028217"/>
                  <a:gd name="connsiteY477" fmla="*/ 2373176 h 2962327"/>
                  <a:gd name="connsiteX478" fmla="*/ 1358761 w 3028217"/>
                  <a:gd name="connsiteY478" fmla="*/ 2423658 h 2962327"/>
                  <a:gd name="connsiteX479" fmla="*/ 1327328 w 3028217"/>
                  <a:gd name="connsiteY479" fmla="*/ 2600823 h 2962327"/>
                  <a:gd name="connsiteX480" fmla="*/ 1293991 w 3028217"/>
                  <a:gd name="connsiteY480" fmla="*/ 2626541 h 2962327"/>
                  <a:gd name="connsiteX481" fmla="*/ 1218743 w 3028217"/>
                  <a:gd name="connsiteY481" fmla="*/ 2661783 h 2962327"/>
                  <a:gd name="connsiteX482" fmla="*/ 1193026 w 3028217"/>
                  <a:gd name="connsiteY482" fmla="*/ 2710361 h 2962327"/>
                  <a:gd name="connsiteX483" fmla="*/ 1164451 w 3028217"/>
                  <a:gd name="connsiteY483" fmla="*/ 2832281 h 2962327"/>
                  <a:gd name="connsiteX484" fmla="*/ 1122541 w 3028217"/>
                  <a:gd name="connsiteY484" fmla="*/ 2910386 h 2962327"/>
                  <a:gd name="connsiteX485" fmla="*/ 1095871 w 3028217"/>
                  <a:gd name="connsiteY485" fmla="*/ 2929436 h 2962327"/>
                  <a:gd name="connsiteX486" fmla="*/ 1061581 w 3028217"/>
                  <a:gd name="connsiteY486" fmla="*/ 2922768 h 2962327"/>
                  <a:gd name="connsiteX487" fmla="*/ 1047293 w 3028217"/>
                  <a:gd name="connsiteY487" fmla="*/ 2929436 h 2962327"/>
                  <a:gd name="connsiteX488" fmla="*/ 1061581 w 3028217"/>
                  <a:gd name="connsiteY488" fmla="*/ 2956106 h 2962327"/>
                  <a:gd name="connsiteX489" fmla="*/ 1040626 w 3028217"/>
                  <a:gd name="connsiteY489" fmla="*/ 2959916 h 2962327"/>
                  <a:gd name="connsiteX490" fmla="*/ 783451 w 3028217"/>
                  <a:gd name="connsiteY490" fmla="*/ 2850378 h 2962327"/>
                  <a:gd name="connsiteX491" fmla="*/ 752971 w 3028217"/>
                  <a:gd name="connsiteY491" fmla="*/ 2805611 h 2962327"/>
                  <a:gd name="connsiteX492" fmla="*/ 737731 w 3028217"/>
                  <a:gd name="connsiteY492" fmla="*/ 2765606 h 2962327"/>
                  <a:gd name="connsiteX493" fmla="*/ 721538 w 3028217"/>
                  <a:gd name="connsiteY493" fmla="*/ 2564628 h 2962327"/>
                  <a:gd name="connsiteX494" fmla="*/ 670103 w 3028217"/>
                  <a:gd name="connsiteY494" fmla="*/ 2492238 h 2962327"/>
                  <a:gd name="connsiteX495" fmla="*/ 539611 w 3028217"/>
                  <a:gd name="connsiteY495" fmla="*/ 2337933 h 2962327"/>
                  <a:gd name="connsiteX496" fmla="*/ 473888 w 3028217"/>
                  <a:gd name="connsiteY496" fmla="*/ 2221728 h 2962327"/>
                  <a:gd name="connsiteX497" fmla="*/ 468173 w 3028217"/>
                  <a:gd name="connsiteY497" fmla="*/ 2148386 h 2962327"/>
                  <a:gd name="connsiteX498" fmla="*/ 471983 w 3028217"/>
                  <a:gd name="connsiteY498" fmla="*/ 2122668 h 2962327"/>
                  <a:gd name="connsiteX499" fmla="*/ 493891 w 3028217"/>
                  <a:gd name="connsiteY499" fmla="*/ 2021703 h 2962327"/>
                  <a:gd name="connsiteX500" fmla="*/ 538658 w 3028217"/>
                  <a:gd name="connsiteY500" fmla="*/ 1907403 h 2962327"/>
                  <a:gd name="connsiteX501" fmla="*/ 524371 w 3028217"/>
                  <a:gd name="connsiteY501" fmla="*/ 1854063 h 2962327"/>
                  <a:gd name="connsiteX502" fmla="*/ 499606 w 3028217"/>
                  <a:gd name="connsiteY502" fmla="*/ 1853111 h 2962327"/>
                  <a:gd name="connsiteX503" fmla="*/ 459601 w 3028217"/>
                  <a:gd name="connsiteY503" fmla="*/ 1860731 h 2962327"/>
                  <a:gd name="connsiteX504" fmla="*/ 408166 w 3028217"/>
                  <a:gd name="connsiteY504" fmla="*/ 1827393 h 2962327"/>
                  <a:gd name="connsiteX505" fmla="*/ 354826 w 3028217"/>
                  <a:gd name="connsiteY505" fmla="*/ 1742621 h 2962327"/>
                  <a:gd name="connsiteX506" fmla="*/ 322441 w 3028217"/>
                  <a:gd name="connsiteY506" fmla="*/ 1715951 h 2962327"/>
                  <a:gd name="connsiteX507" fmla="*/ 234811 w 3028217"/>
                  <a:gd name="connsiteY507" fmla="*/ 1658801 h 2962327"/>
                  <a:gd name="connsiteX508" fmla="*/ 206236 w 3028217"/>
                  <a:gd name="connsiteY508" fmla="*/ 1644513 h 2962327"/>
                  <a:gd name="connsiteX509" fmla="*/ 116701 w 3028217"/>
                  <a:gd name="connsiteY509" fmla="*/ 1622606 h 2962327"/>
                  <a:gd name="connsiteX510" fmla="*/ 28118 w 3028217"/>
                  <a:gd name="connsiteY510" fmla="*/ 1557836 h 2962327"/>
                  <a:gd name="connsiteX511" fmla="*/ 12878 w 3028217"/>
                  <a:gd name="connsiteY511" fmla="*/ 1499733 h 2962327"/>
                  <a:gd name="connsiteX512" fmla="*/ 10021 w 3028217"/>
                  <a:gd name="connsiteY512" fmla="*/ 1446393 h 2962327"/>
                  <a:gd name="connsiteX513" fmla="*/ 5258 w 3028217"/>
                  <a:gd name="connsiteY513" fmla="*/ 1410198 h 2962327"/>
                  <a:gd name="connsiteX514" fmla="*/ 45263 w 3028217"/>
                  <a:gd name="connsiteY514" fmla="*/ 1105398 h 2962327"/>
                  <a:gd name="connsiteX515" fmla="*/ 304343 w 3028217"/>
                  <a:gd name="connsiteY515" fmla="*/ 581523 h 2962327"/>
                  <a:gd name="connsiteX516" fmla="*/ 548183 w 3028217"/>
                  <a:gd name="connsiteY516" fmla="*/ 329111 h 2962327"/>
                  <a:gd name="connsiteX517" fmla="*/ 617716 w 3028217"/>
                  <a:gd name="connsiteY517" fmla="*/ 317681 h 2962327"/>
                  <a:gd name="connsiteX518" fmla="*/ 631051 w 3028217"/>
                  <a:gd name="connsiteY518" fmla="*/ 309108 h 2962327"/>
                  <a:gd name="connsiteX519" fmla="*/ 692011 w 3028217"/>
                  <a:gd name="connsiteY519" fmla="*/ 299583 h 2962327"/>
                  <a:gd name="connsiteX520" fmla="*/ 756781 w 3028217"/>
                  <a:gd name="connsiteY520" fmla="*/ 316728 h 2962327"/>
                  <a:gd name="connsiteX521" fmla="*/ 780593 w 3028217"/>
                  <a:gd name="connsiteY521" fmla="*/ 315776 h 2962327"/>
                  <a:gd name="connsiteX522" fmla="*/ 797738 w 3028217"/>
                  <a:gd name="connsiteY522" fmla="*/ 314823 h 2962327"/>
                  <a:gd name="connsiteX523" fmla="*/ 831076 w 3028217"/>
                  <a:gd name="connsiteY523" fmla="*/ 316728 h 2962327"/>
                  <a:gd name="connsiteX524" fmla="*/ 841553 w 3028217"/>
                  <a:gd name="connsiteY524" fmla="*/ 277676 h 2962327"/>
                  <a:gd name="connsiteX525" fmla="*/ 852031 w 3028217"/>
                  <a:gd name="connsiteY525" fmla="*/ 259578 h 2962327"/>
                  <a:gd name="connsiteX526" fmla="*/ 867152 w 3028217"/>
                  <a:gd name="connsiteY526" fmla="*/ 248624 h 2962327"/>
                  <a:gd name="connsiteX527" fmla="*/ 876026 w 3028217"/>
                  <a:gd name="connsiteY527" fmla="*/ 238011 h 2962327"/>
                  <a:gd name="connsiteX528" fmla="*/ 858921 w 3028217"/>
                  <a:gd name="connsiteY528" fmla="*/ 241392 h 2962327"/>
                  <a:gd name="connsiteX529" fmla="*/ 821551 w 3028217"/>
                  <a:gd name="connsiteY529" fmla="*/ 210048 h 2962327"/>
                  <a:gd name="connsiteX530" fmla="*/ 857746 w 3028217"/>
                  <a:gd name="connsiteY530" fmla="*/ 190998 h 2962327"/>
                  <a:gd name="connsiteX531" fmla="*/ 873343 w 3028217"/>
                  <a:gd name="connsiteY531" fmla="*/ 184331 h 2962327"/>
                  <a:gd name="connsiteX532" fmla="*/ 798215 w 3028217"/>
                  <a:gd name="connsiteY532" fmla="*/ 181949 h 2962327"/>
                  <a:gd name="connsiteX533" fmla="*/ 805359 w 3028217"/>
                  <a:gd name="connsiteY533" fmla="*/ 187188 h 2962327"/>
                  <a:gd name="connsiteX534" fmla="*/ 795834 w 3028217"/>
                  <a:gd name="connsiteY534" fmla="*/ 196713 h 2962327"/>
                  <a:gd name="connsiteX535" fmla="*/ 788214 w 3028217"/>
                  <a:gd name="connsiteY535" fmla="*/ 182426 h 2962327"/>
                  <a:gd name="connsiteX536" fmla="*/ 798215 w 3028217"/>
                  <a:gd name="connsiteY536" fmla="*/ 181949 h 2962327"/>
                  <a:gd name="connsiteX537" fmla="*/ 938708 w 3028217"/>
                  <a:gd name="connsiteY537" fmla="*/ 121466 h 2962327"/>
                  <a:gd name="connsiteX538" fmla="*/ 952043 w 3028217"/>
                  <a:gd name="connsiteY538" fmla="*/ 141468 h 2962327"/>
                  <a:gd name="connsiteX539" fmla="*/ 951037 w 3028217"/>
                  <a:gd name="connsiteY539" fmla="*/ 142501 h 2962327"/>
                  <a:gd name="connsiteX540" fmla="*/ 953949 w 3028217"/>
                  <a:gd name="connsiteY540" fmla="*/ 140516 h 2962327"/>
                  <a:gd name="connsiteX541" fmla="*/ 952996 w 3028217"/>
                  <a:gd name="connsiteY541" fmla="*/ 148136 h 2962327"/>
                  <a:gd name="connsiteX542" fmla="*/ 952996 w 3028217"/>
                  <a:gd name="connsiteY542" fmla="*/ 169091 h 2962327"/>
                  <a:gd name="connsiteX543" fmla="*/ 944424 w 3028217"/>
                  <a:gd name="connsiteY543" fmla="*/ 159804 h 2962327"/>
                  <a:gd name="connsiteX544" fmla="*/ 933131 w 3028217"/>
                  <a:gd name="connsiteY544" fmla="*/ 154863 h 2962327"/>
                  <a:gd name="connsiteX545" fmla="*/ 931088 w 3028217"/>
                  <a:gd name="connsiteY545" fmla="*/ 155756 h 2962327"/>
                  <a:gd name="connsiteX546" fmla="*/ 930136 w 3028217"/>
                  <a:gd name="connsiteY546" fmla="*/ 155756 h 2962327"/>
                  <a:gd name="connsiteX547" fmla="*/ 918706 w 3028217"/>
                  <a:gd name="connsiteY547" fmla="*/ 144326 h 2962327"/>
                  <a:gd name="connsiteX548" fmla="*/ 931088 w 3028217"/>
                  <a:gd name="connsiteY548" fmla="*/ 122418 h 2962327"/>
                  <a:gd name="connsiteX549" fmla="*/ 938708 w 3028217"/>
                  <a:gd name="connsiteY549" fmla="*/ 121466 h 2962327"/>
                  <a:gd name="connsiteX550" fmla="*/ 925373 w 3028217"/>
                  <a:gd name="connsiteY550" fmla="*/ 107178 h 2962327"/>
                  <a:gd name="connsiteX551" fmla="*/ 938708 w 3028217"/>
                  <a:gd name="connsiteY551" fmla="*/ 121465 h 2962327"/>
                  <a:gd name="connsiteX552" fmla="*/ 935851 w 3028217"/>
                  <a:gd name="connsiteY552" fmla="*/ 121465 h 2962327"/>
                  <a:gd name="connsiteX553" fmla="*/ 932993 w 3028217"/>
                  <a:gd name="connsiteY553" fmla="*/ 121465 h 2962327"/>
                  <a:gd name="connsiteX554" fmla="*/ 901561 w 3028217"/>
                  <a:gd name="connsiteY554" fmla="*/ 123370 h 2962327"/>
                  <a:gd name="connsiteX555" fmla="*/ 925373 w 3028217"/>
                  <a:gd name="connsiteY555" fmla="*/ 107178 h 2962327"/>
                  <a:gd name="connsiteX556" fmla="*/ 1021576 w 3028217"/>
                  <a:gd name="connsiteY556" fmla="*/ 71936 h 2962327"/>
                  <a:gd name="connsiteX557" fmla="*/ 1031101 w 3028217"/>
                  <a:gd name="connsiteY557" fmla="*/ 97653 h 2962327"/>
                  <a:gd name="connsiteX558" fmla="*/ 1000621 w 3028217"/>
                  <a:gd name="connsiteY558" fmla="*/ 92891 h 2962327"/>
                  <a:gd name="connsiteX559" fmla="*/ 1007288 w 3028217"/>
                  <a:gd name="connsiteY559" fmla="*/ 79556 h 2962327"/>
                  <a:gd name="connsiteX560" fmla="*/ 1021576 w 3028217"/>
                  <a:gd name="connsiteY560" fmla="*/ 71936 h 2962327"/>
                  <a:gd name="connsiteX561" fmla="*/ 1113849 w 3028217"/>
                  <a:gd name="connsiteY561" fmla="*/ 40265 h 2962327"/>
                  <a:gd name="connsiteX562" fmla="*/ 1159689 w 3028217"/>
                  <a:gd name="connsiteY562" fmla="*/ 51933 h 2962327"/>
                  <a:gd name="connsiteX563" fmla="*/ 1151116 w 3028217"/>
                  <a:gd name="connsiteY563" fmla="*/ 84318 h 2962327"/>
                  <a:gd name="connsiteX564" fmla="*/ 1111111 w 3028217"/>
                  <a:gd name="connsiteY564" fmla="*/ 92891 h 2962327"/>
                  <a:gd name="connsiteX565" fmla="*/ 1070153 w 3028217"/>
                  <a:gd name="connsiteY565" fmla="*/ 58601 h 2962327"/>
                  <a:gd name="connsiteX566" fmla="*/ 1113849 w 3028217"/>
                  <a:gd name="connsiteY566" fmla="*/ 40265 h 2962327"/>
                  <a:gd name="connsiteX567" fmla="*/ 1400760 w 3028217"/>
                  <a:gd name="connsiteY567" fmla="*/ 96 h 2962327"/>
                  <a:gd name="connsiteX568" fmla="*/ 1476871 w 3028217"/>
                  <a:gd name="connsiteY568" fmla="*/ 5260 h 2962327"/>
                  <a:gd name="connsiteX569" fmla="*/ 1611174 w 3028217"/>
                  <a:gd name="connsiteY569" fmla="*/ 9070 h 2962327"/>
                  <a:gd name="connsiteX570" fmla="*/ 1619746 w 3028217"/>
                  <a:gd name="connsiteY570" fmla="*/ 17643 h 2962327"/>
                  <a:gd name="connsiteX571" fmla="*/ 1646416 w 3028217"/>
                  <a:gd name="connsiteY571" fmla="*/ 28120 h 2962327"/>
                  <a:gd name="connsiteX572" fmla="*/ 1667371 w 3028217"/>
                  <a:gd name="connsiteY572" fmla="*/ 31930 h 2962327"/>
                  <a:gd name="connsiteX573" fmla="*/ 1742261 w 3028217"/>
                  <a:gd name="connsiteY573" fmla="*/ 11690 h 2962327"/>
                  <a:gd name="connsiteX574" fmla="*/ 1820723 w 3028217"/>
                  <a:gd name="connsiteY574" fmla="*/ 30025 h 2962327"/>
                  <a:gd name="connsiteX575" fmla="*/ 1901686 w 3028217"/>
                  <a:gd name="connsiteY575" fmla="*/ 45265 h 2962327"/>
                  <a:gd name="connsiteX576" fmla="*/ 1894066 w 3028217"/>
                  <a:gd name="connsiteY576" fmla="*/ 69078 h 2962327"/>
                  <a:gd name="connsiteX577" fmla="*/ 1955978 w 3028217"/>
                  <a:gd name="connsiteY577" fmla="*/ 55743 h 2962327"/>
                  <a:gd name="connsiteX578" fmla="*/ 1954073 w 3028217"/>
                  <a:gd name="connsiteY578" fmla="*/ 71935 h 2962327"/>
                  <a:gd name="connsiteX579" fmla="*/ 1935976 w 3028217"/>
                  <a:gd name="connsiteY579" fmla="*/ 103368 h 2962327"/>
                  <a:gd name="connsiteX580" fmla="*/ 1949311 w 3028217"/>
                  <a:gd name="connsiteY580" fmla="*/ 161470 h 2962327"/>
                  <a:gd name="connsiteX581" fmla="*/ 1894066 w 3028217"/>
                  <a:gd name="connsiteY581" fmla="*/ 171948 h 2962327"/>
                  <a:gd name="connsiteX582" fmla="*/ 1913116 w 3028217"/>
                  <a:gd name="connsiteY582" fmla="*/ 183378 h 2962327"/>
                  <a:gd name="connsiteX583" fmla="*/ 1907401 w 3028217"/>
                  <a:gd name="connsiteY583" fmla="*/ 196713 h 2962327"/>
                  <a:gd name="connsiteX584" fmla="*/ 1873111 w 3028217"/>
                  <a:gd name="connsiteY584" fmla="*/ 245290 h 2962327"/>
                  <a:gd name="connsiteX585" fmla="*/ 1866443 w 3028217"/>
                  <a:gd name="connsiteY585" fmla="*/ 267198 h 2962327"/>
                  <a:gd name="connsiteX586" fmla="*/ 1851203 w 3028217"/>
                  <a:gd name="connsiteY586" fmla="*/ 270055 h 2962327"/>
                  <a:gd name="connsiteX587" fmla="*/ 1866443 w 3028217"/>
                  <a:gd name="connsiteY587" fmla="*/ 313870 h 2962327"/>
                  <a:gd name="connsiteX588" fmla="*/ 1843583 w 3028217"/>
                  <a:gd name="connsiteY588" fmla="*/ 319585 h 2962327"/>
                  <a:gd name="connsiteX589" fmla="*/ 1819771 w 3028217"/>
                  <a:gd name="connsiteY589" fmla="*/ 300535 h 2962327"/>
                  <a:gd name="connsiteX590" fmla="*/ 1788338 w 3028217"/>
                  <a:gd name="connsiteY590" fmla="*/ 313870 h 2962327"/>
                  <a:gd name="connsiteX591" fmla="*/ 1800721 w 3028217"/>
                  <a:gd name="connsiteY591" fmla="*/ 315775 h 2962327"/>
                  <a:gd name="connsiteX592" fmla="*/ 1823581 w 3028217"/>
                  <a:gd name="connsiteY592" fmla="*/ 314823 h 2962327"/>
                  <a:gd name="connsiteX593" fmla="*/ 1833106 w 3028217"/>
                  <a:gd name="connsiteY593" fmla="*/ 317680 h 2962327"/>
                  <a:gd name="connsiteX594" fmla="*/ 1838821 w 3028217"/>
                  <a:gd name="connsiteY594" fmla="*/ 334825 h 2962327"/>
                  <a:gd name="connsiteX595" fmla="*/ 1715948 w 3028217"/>
                  <a:gd name="connsiteY595" fmla="*/ 370068 h 2962327"/>
                  <a:gd name="connsiteX596" fmla="*/ 1691183 w 3028217"/>
                  <a:gd name="connsiteY596" fmla="*/ 379593 h 2962327"/>
                  <a:gd name="connsiteX597" fmla="*/ 1586408 w 3028217"/>
                  <a:gd name="connsiteY597" fmla="*/ 430075 h 2962327"/>
                  <a:gd name="connsiteX598" fmla="*/ 1542593 w 3028217"/>
                  <a:gd name="connsiteY598" fmla="*/ 468175 h 2962327"/>
                  <a:gd name="connsiteX599" fmla="*/ 1480681 w 3028217"/>
                  <a:gd name="connsiteY599" fmla="*/ 555805 h 2962327"/>
                  <a:gd name="connsiteX600" fmla="*/ 1462583 w 3028217"/>
                  <a:gd name="connsiteY600" fmla="*/ 562473 h 2962327"/>
                  <a:gd name="connsiteX601" fmla="*/ 1385431 w 3028217"/>
                  <a:gd name="connsiteY601" fmla="*/ 462460 h 2962327"/>
                  <a:gd name="connsiteX602" fmla="*/ 1379716 w 3028217"/>
                  <a:gd name="connsiteY602" fmla="*/ 398643 h 2962327"/>
                  <a:gd name="connsiteX603" fmla="*/ 1441628 w 3028217"/>
                  <a:gd name="connsiteY603" fmla="*/ 335778 h 2962327"/>
                  <a:gd name="connsiteX604" fmla="*/ 1449248 w 3028217"/>
                  <a:gd name="connsiteY604" fmla="*/ 321490 h 2962327"/>
                  <a:gd name="connsiteX605" fmla="*/ 1461631 w 3028217"/>
                  <a:gd name="connsiteY605" fmla="*/ 300535 h 2962327"/>
                  <a:gd name="connsiteX606" fmla="*/ 1412101 w 3028217"/>
                  <a:gd name="connsiteY606" fmla="*/ 280533 h 2962327"/>
                  <a:gd name="connsiteX607" fmla="*/ 1434961 w 3028217"/>
                  <a:gd name="connsiteY607" fmla="*/ 215763 h 2962327"/>
                  <a:gd name="connsiteX608" fmla="*/ 1371143 w 3028217"/>
                  <a:gd name="connsiteY608" fmla="*/ 160518 h 2962327"/>
                  <a:gd name="connsiteX609" fmla="*/ 1331138 w 3028217"/>
                  <a:gd name="connsiteY609" fmla="*/ 162423 h 2962327"/>
                  <a:gd name="connsiteX610" fmla="*/ 1303516 w 3028217"/>
                  <a:gd name="connsiteY610" fmla="*/ 150040 h 2962327"/>
                  <a:gd name="connsiteX611" fmla="*/ 1313993 w 3028217"/>
                  <a:gd name="connsiteY611" fmla="*/ 130038 h 2962327"/>
                  <a:gd name="connsiteX612" fmla="*/ 1313041 w 3028217"/>
                  <a:gd name="connsiteY612" fmla="*/ 121465 h 2962327"/>
                  <a:gd name="connsiteX613" fmla="*/ 1323518 w 3028217"/>
                  <a:gd name="connsiteY613" fmla="*/ 96700 h 2962327"/>
                  <a:gd name="connsiteX614" fmla="*/ 1387336 w 3028217"/>
                  <a:gd name="connsiteY614" fmla="*/ 88128 h 2962327"/>
                  <a:gd name="connsiteX615" fmla="*/ 1394003 w 3028217"/>
                  <a:gd name="connsiteY615" fmla="*/ 68125 h 2962327"/>
                  <a:gd name="connsiteX616" fmla="*/ 1445438 w 3028217"/>
                  <a:gd name="connsiteY616" fmla="*/ 41455 h 2962327"/>
                  <a:gd name="connsiteX617" fmla="*/ 1471104 w 3028217"/>
                  <a:gd name="connsiteY617" fmla="*/ 35589 h 2962327"/>
                  <a:gd name="connsiteX618" fmla="*/ 1469608 w 3028217"/>
                  <a:gd name="connsiteY618" fmla="*/ 35026 h 2962327"/>
                  <a:gd name="connsiteX619" fmla="*/ 1456869 w 3028217"/>
                  <a:gd name="connsiteY619" fmla="*/ 34788 h 2962327"/>
                  <a:gd name="connsiteX620" fmla="*/ 1365429 w 3028217"/>
                  <a:gd name="connsiteY620" fmla="*/ 60505 h 2962327"/>
                  <a:gd name="connsiteX621" fmla="*/ 1208266 w 3028217"/>
                  <a:gd name="connsiteY621" fmla="*/ 122418 h 2962327"/>
                  <a:gd name="connsiteX622" fmla="*/ 1175881 w 3028217"/>
                  <a:gd name="connsiteY622" fmla="*/ 122418 h 2962327"/>
                  <a:gd name="connsiteX623" fmla="*/ 1187311 w 3028217"/>
                  <a:gd name="connsiteY623" fmla="*/ 142420 h 2962327"/>
                  <a:gd name="connsiteX624" fmla="*/ 1180644 w 3028217"/>
                  <a:gd name="connsiteY624" fmla="*/ 149088 h 2962327"/>
                  <a:gd name="connsiteX625" fmla="*/ 1158647 w 3028217"/>
                  <a:gd name="connsiteY625" fmla="*/ 153642 h 2962327"/>
                  <a:gd name="connsiteX626" fmla="*/ 1143520 w 3028217"/>
                  <a:gd name="connsiteY626" fmla="*/ 152466 h 2962327"/>
                  <a:gd name="connsiteX627" fmla="*/ 1148259 w 3028217"/>
                  <a:gd name="connsiteY627" fmla="*/ 153731 h 2962327"/>
                  <a:gd name="connsiteX628" fmla="*/ 1152069 w 3028217"/>
                  <a:gd name="connsiteY628" fmla="*/ 175758 h 2962327"/>
                  <a:gd name="connsiteX629" fmla="*/ 1029196 w 3028217"/>
                  <a:gd name="connsiteY629" fmla="*/ 182425 h 2962327"/>
                  <a:gd name="connsiteX630" fmla="*/ 1006336 w 3028217"/>
                  <a:gd name="connsiteY630" fmla="*/ 148135 h 2962327"/>
                  <a:gd name="connsiteX631" fmla="*/ 995859 w 3028217"/>
                  <a:gd name="connsiteY631" fmla="*/ 134800 h 2962327"/>
                  <a:gd name="connsiteX632" fmla="*/ 987286 w 3028217"/>
                  <a:gd name="connsiteY632" fmla="*/ 114798 h 2962327"/>
                  <a:gd name="connsiteX633" fmla="*/ 1049199 w 3028217"/>
                  <a:gd name="connsiteY633" fmla="*/ 134800 h 2962327"/>
                  <a:gd name="connsiteX634" fmla="*/ 1064439 w 3028217"/>
                  <a:gd name="connsiteY634" fmla="*/ 149088 h 2962327"/>
                  <a:gd name="connsiteX635" fmla="*/ 1095871 w 3028217"/>
                  <a:gd name="connsiteY635" fmla="*/ 149326 h 2962327"/>
                  <a:gd name="connsiteX636" fmla="*/ 1106484 w 3028217"/>
                  <a:gd name="connsiteY636" fmla="*/ 148924 h 2962327"/>
                  <a:gd name="connsiteX637" fmla="*/ 1093014 w 3028217"/>
                  <a:gd name="connsiteY637" fmla="*/ 149088 h 2962327"/>
                  <a:gd name="connsiteX638" fmla="*/ 1062534 w 3028217"/>
                  <a:gd name="connsiteY638" fmla="*/ 131943 h 2962327"/>
                  <a:gd name="connsiteX639" fmla="*/ 1133971 w 3028217"/>
                  <a:gd name="connsiteY639" fmla="*/ 110988 h 2962327"/>
                  <a:gd name="connsiteX640" fmla="*/ 1158736 w 3028217"/>
                  <a:gd name="connsiteY640" fmla="*/ 88128 h 2962327"/>
                  <a:gd name="connsiteX641" fmla="*/ 1173024 w 3028217"/>
                  <a:gd name="connsiteY641" fmla="*/ 73840 h 2962327"/>
                  <a:gd name="connsiteX642" fmla="*/ 1214934 w 3028217"/>
                  <a:gd name="connsiteY642" fmla="*/ 54790 h 2962327"/>
                  <a:gd name="connsiteX643" fmla="*/ 1275894 w 3028217"/>
                  <a:gd name="connsiteY643" fmla="*/ 44313 h 2962327"/>
                  <a:gd name="connsiteX644" fmla="*/ 1211124 w 3028217"/>
                  <a:gd name="connsiteY644" fmla="*/ 51933 h 2962327"/>
                  <a:gd name="connsiteX645" fmla="*/ 1174929 w 3028217"/>
                  <a:gd name="connsiteY645" fmla="*/ 39550 h 2962327"/>
                  <a:gd name="connsiteX646" fmla="*/ 1174929 w 3028217"/>
                  <a:gd name="connsiteY646" fmla="*/ 26215 h 2962327"/>
                  <a:gd name="connsiteX647" fmla="*/ 1400760 w 3028217"/>
                  <a:gd name="connsiteY647" fmla="*/ 96 h 2962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Lst>
                <a:rect l="l" t="t" r="r" b="b"/>
                <a:pathLst>
                  <a:path w="3028217" h="2962327">
                    <a:moveTo>
                      <a:pt x="2863236" y="2049564"/>
                    </a:moveTo>
                    <a:cubicBezTo>
                      <a:pt x="2854902" y="2049564"/>
                      <a:pt x="2847996" y="2053612"/>
                      <a:pt x="2844662" y="2065518"/>
                    </a:cubicBezTo>
                    <a:cubicBezTo>
                      <a:pt x="2840852" y="2080758"/>
                      <a:pt x="2821802" y="2104571"/>
                      <a:pt x="2847519" y="2116953"/>
                    </a:cubicBezTo>
                    <a:cubicBezTo>
                      <a:pt x="2878000" y="2131241"/>
                      <a:pt x="2877047" y="2098856"/>
                      <a:pt x="2887525" y="2084568"/>
                    </a:cubicBezTo>
                    <a:cubicBezTo>
                      <a:pt x="2888477" y="2083616"/>
                      <a:pt x="2889430" y="2080758"/>
                      <a:pt x="2890382" y="2078853"/>
                    </a:cubicBezTo>
                    <a:cubicBezTo>
                      <a:pt x="2895144" y="2071233"/>
                      <a:pt x="2896097" y="2064566"/>
                      <a:pt x="2890382" y="2057898"/>
                    </a:cubicBezTo>
                    <a:cubicBezTo>
                      <a:pt x="2881334" y="2053612"/>
                      <a:pt x="2871571" y="2049564"/>
                      <a:pt x="2863236" y="2049564"/>
                    </a:cubicBezTo>
                    <a:close/>
                    <a:moveTo>
                      <a:pt x="2453184" y="1703568"/>
                    </a:moveTo>
                    <a:cubicBezTo>
                      <a:pt x="2446516" y="1700711"/>
                      <a:pt x="2442706" y="1708331"/>
                      <a:pt x="2444611" y="1714046"/>
                    </a:cubicBezTo>
                    <a:cubicBezTo>
                      <a:pt x="2448421" y="1725476"/>
                      <a:pt x="2452231" y="1738811"/>
                      <a:pt x="2467471" y="1740716"/>
                    </a:cubicBezTo>
                    <a:cubicBezTo>
                      <a:pt x="2475091" y="1741668"/>
                      <a:pt x="2480806" y="1736906"/>
                      <a:pt x="2482711" y="1728333"/>
                    </a:cubicBezTo>
                    <a:cubicBezTo>
                      <a:pt x="2473186" y="1720713"/>
                      <a:pt x="2463661" y="1710236"/>
                      <a:pt x="2453184" y="1703568"/>
                    </a:cubicBezTo>
                    <a:close/>
                    <a:moveTo>
                      <a:pt x="802501" y="1583553"/>
                    </a:moveTo>
                    <a:cubicBezTo>
                      <a:pt x="805359" y="1585458"/>
                      <a:pt x="811074" y="1586410"/>
                      <a:pt x="812026" y="1589268"/>
                    </a:cubicBezTo>
                    <a:cubicBezTo>
                      <a:pt x="814884" y="1596888"/>
                      <a:pt x="807264" y="1597840"/>
                      <a:pt x="802501" y="1599745"/>
                    </a:cubicBezTo>
                    <a:cubicBezTo>
                      <a:pt x="797739" y="1601650"/>
                      <a:pt x="792976" y="1598793"/>
                      <a:pt x="792024" y="1594030"/>
                    </a:cubicBezTo>
                    <a:cubicBezTo>
                      <a:pt x="788214" y="1586410"/>
                      <a:pt x="794881" y="1585458"/>
                      <a:pt x="802501" y="1583553"/>
                    </a:cubicBezTo>
                    <a:close/>
                    <a:moveTo>
                      <a:pt x="573901" y="1577838"/>
                    </a:moveTo>
                    <a:cubicBezTo>
                      <a:pt x="581521" y="1579743"/>
                      <a:pt x="588189" y="1582600"/>
                      <a:pt x="592951" y="1589268"/>
                    </a:cubicBezTo>
                    <a:cubicBezTo>
                      <a:pt x="592951" y="1594982"/>
                      <a:pt x="589141" y="1596888"/>
                      <a:pt x="584379" y="1596888"/>
                    </a:cubicBezTo>
                    <a:cubicBezTo>
                      <a:pt x="575806" y="1597840"/>
                      <a:pt x="568186" y="1595935"/>
                      <a:pt x="565329" y="1587363"/>
                    </a:cubicBezTo>
                    <a:cubicBezTo>
                      <a:pt x="562471" y="1580695"/>
                      <a:pt x="568186" y="1576885"/>
                      <a:pt x="573901" y="1577838"/>
                    </a:cubicBezTo>
                    <a:close/>
                    <a:moveTo>
                      <a:pt x="698678" y="1550216"/>
                    </a:moveTo>
                    <a:cubicBezTo>
                      <a:pt x="729158" y="1545453"/>
                      <a:pt x="746303" y="1560693"/>
                      <a:pt x="763448" y="1592126"/>
                    </a:cubicBezTo>
                    <a:cubicBezTo>
                      <a:pt x="731063" y="1576886"/>
                      <a:pt x="706298" y="1611176"/>
                      <a:pt x="678676" y="1592126"/>
                    </a:cubicBezTo>
                    <a:cubicBezTo>
                      <a:pt x="675818" y="1573076"/>
                      <a:pt x="667246" y="1551168"/>
                      <a:pt x="698678" y="1550216"/>
                    </a:cubicBezTo>
                    <a:close/>
                    <a:moveTo>
                      <a:pt x="492939" y="1460681"/>
                    </a:moveTo>
                    <a:cubicBezTo>
                      <a:pt x="518656" y="1456871"/>
                      <a:pt x="541516" y="1464491"/>
                      <a:pt x="562471" y="1479731"/>
                    </a:cubicBezTo>
                    <a:cubicBezTo>
                      <a:pt x="590094" y="1499733"/>
                      <a:pt x="618669" y="1515926"/>
                      <a:pt x="646291" y="1537833"/>
                    </a:cubicBezTo>
                    <a:cubicBezTo>
                      <a:pt x="620574" y="1545453"/>
                      <a:pt x="593904" y="1560693"/>
                      <a:pt x="577711" y="1525451"/>
                    </a:cubicBezTo>
                    <a:cubicBezTo>
                      <a:pt x="567234" y="1503543"/>
                      <a:pt x="541516" y="1503543"/>
                      <a:pt x="527229" y="1487351"/>
                    </a:cubicBezTo>
                    <a:lnTo>
                      <a:pt x="525032" y="1486533"/>
                    </a:lnTo>
                    <a:lnTo>
                      <a:pt x="527229" y="1488303"/>
                    </a:lnTo>
                    <a:cubicBezTo>
                      <a:pt x="502464" y="1486398"/>
                      <a:pt x="475794" y="1465443"/>
                      <a:pt x="451029" y="1494971"/>
                    </a:cubicBezTo>
                    <a:cubicBezTo>
                      <a:pt x="453886" y="1467348"/>
                      <a:pt x="471984" y="1461633"/>
                      <a:pt x="492939" y="1460681"/>
                    </a:cubicBezTo>
                    <a:close/>
                    <a:moveTo>
                      <a:pt x="592475" y="1413889"/>
                    </a:moveTo>
                    <a:cubicBezTo>
                      <a:pt x="594380" y="1414008"/>
                      <a:pt x="596285" y="1414485"/>
                      <a:pt x="596761" y="1414961"/>
                    </a:cubicBezTo>
                    <a:cubicBezTo>
                      <a:pt x="605334" y="1423533"/>
                      <a:pt x="603428" y="1433058"/>
                      <a:pt x="595809" y="1447346"/>
                    </a:cubicBezTo>
                    <a:cubicBezTo>
                      <a:pt x="589141" y="1434011"/>
                      <a:pt x="579616" y="1426391"/>
                      <a:pt x="588189" y="1414961"/>
                    </a:cubicBezTo>
                    <a:cubicBezTo>
                      <a:pt x="588665" y="1414009"/>
                      <a:pt x="590570" y="1413770"/>
                      <a:pt x="592475" y="1413889"/>
                    </a:cubicBezTo>
                    <a:close/>
                    <a:moveTo>
                      <a:pt x="2633206" y="1174931"/>
                    </a:moveTo>
                    <a:cubicBezTo>
                      <a:pt x="2646541" y="1176836"/>
                      <a:pt x="2659876" y="1178741"/>
                      <a:pt x="2673211" y="1180646"/>
                    </a:cubicBezTo>
                    <a:cubicBezTo>
                      <a:pt x="2657018" y="1197791"/>
                      <a:pt x="2645588" y="1186361"/>
                      <a:pt x="2633206" y="1174931"/>
                    </a:cubicBezTo>
                    <a:close/>
                    <a:moveTo>
                      <a:pt x="2477948" y="1095873"/>
                    </a:moveTo>
                    <a:cubicBezTo>
                      <a:pt x="2477948" y="1101588"/>
                      <a:pt x="2478901" y="1106350"/>
                      <a:pt x="2484616" y="1110160"/>
                    </a:cubicBezTo>
                    <a:cubicBezTo>
                      <a:pt x="2478901" y="1119685"/>
                      <a:pt x="2464613" y="1121590"/>
                      <a:pt x="2464613" y="1135878"/>
                    </a:cubicBezTo>
                    <a:cubicBezTo>
                      <a:pt x="2464613" y="1153023"/>
                      <a:pt x="2454136" y="1151118"/>
                      <a:pt x="2444611" y="1144450"/>
                    </a:cubicBezTo>
                    <a:cubicBezTo>
                      <a:pt x="2434133" y="1136830"/>
                      <a:pt x="2413178" y="1133020"/>
                      <a:pt x="2415083" y="1119685"/>
                    </a:cubicBezTo>
                    <a:cubicBezTo>
                      <a:pt x="2417941" y="1101588"/>
                      <a:pt x="2436038" y="1116828"/>
                      <a:pt x="2446516" y="1114923"/>
                    </a:cubicBezTo>
                    <a:cubicBezTo>
                      <a:pt x="2458898" y="1112065"/>
                      <a:pt x="2470329" y="1106350"/>
                      <a:pt x="2477948" y="1095873"/>
                    </a:cubicBezTo>
                    <a:close/>
                    <a:moveTo>
                      <a:pt x="2344599" y="1039676"/>
                    </a:moveTo>
                    <a:cubicBezTo>
                      <a:pt x="2358886" y="1039676"/>
                      <a:pt x="2352219" y="1056821"/>
                      <a:pt x="2355076" y="1066346"/>
                    </a:cubicBezTo>
                    <a:cubicBezTo>
                      <a:pt x="2354124" y="1077776"/>
                      <a:pt x="2356981" y="1093016"/>
                      <a:pt x="2341741" y="1092063"/>
                    </a:cubicBezTo>
                    <a:cubicBezTo>
                      <a:pt x="2328406" y="1091111"/>
                      <a:pt x="2329359" y="1075871"/>
                      <a:pt x="2328406" y="1065393"/>
                    </a:cubicBezTo>
                    <a:cubicBezTo>
                      <a:pt x="2327454" y="1053011"/>
                      <a:pt x="2331264" y="1039676"/>
                      <a:pt x="2344599" y="1039676"/>
                    </a:cubicBezTo>
                    <a:close/>
                    <a:moveTo>
                      <a:pt x="699631" y="966334"/>
                    </a:moveTo>
                    <a:cubicBezTo>
                      <a:pt x="671056" y="960619"/>
                      <a:pt x="648196" y="971096"/>
                      <a:pt x="616764" y="992051"/>
                    </a:cubicBezTo>
                    <a:cubicBezTo>
                      <a:pt x="652959" y="990146"/>
                      <a:pt x="677724" y="983478"/>
                      <a:pt x="699631" y="966334"/>
                    </a:cubicBezTo>
                    <a:close/>
                    <a:moveTo>
                      <a:pt x="2786559" y="938711"/>
                    </a:moveTo>
                    <a:cubicBezTo>
                      <a:pt x="2796084" y="944426"/>
                      <a:pt x="2804656" y="939663"/>
                      <a:pt x="2814181" y="938711"/>
                    </a:cubicBezTo>
                    <a:cubicBezTo>
                      <a:pt x="2814181" y="940616"/>
                      <a:pt x="2814181" y="943473"/>
                      <a:pt x="2814181" y="945378"/>
                    </a:cubicBezTo>
                    <a:cubicBezTo>
                      <a:pt x="2803704" y="949188"/>
                      <a:pt x="2791321" y="959666"/>
                      <a:pt x="2786559" y="938711"/>
                    </a:cubicBezTo>
                    <a:close/>
                    <a:moveTo>
                      <a:pt x="737731" y="935019"/>
                    </a:moveTo>
                    <a:cubicBezTo>
                      <a:pt x="726540" y="936091"/>
                      <a:pt x="714872" y="940139"/>
                      <a:pt x="702489" y="951093"/>
                    </a:cubicBezTo>
                    <a:cubicBezTo>
                      <a:pt x="731064" y="951093"/>
                      <a:pt x="753924" y="958713"/>
                      <a:pt x="770116" y="936805"/>
                    </a:cubicBezTo>
                    <a:cubicBezTo>
                      <a:pt x="759639" y="935853"/>
                      <a:pt x="748923" y="933948"/>
                      <a:pt x="737731" y="935019"/>
                    </a:cubicBezTo>
                    <a:close/>
                    <a:moveTo>
                      <a:pt x="619383" y="880251"/>
                    </a:moveTo>
                    <a:cubicBezTo>
                      <a:pt x="616526" y="879417"/>
                      <a:pt x="612477" y="880608"/>
                      <a:pt x="608191" y="882513"/>
                    </a:cubicBezTo>
                    <a:cubicBezTo>
                      <a:pt x="589141" y="887276"/>
                      <a:pt x="539611" y="951093"/>
                      <a:pt x="541516" y="968238"/>
                    </a:cubicBezTo>
                    <a:cubicBezTo>
                      <a:pt x="543421" y="979668"/>
                      <a:pt x="550089" y="980621"/>
                      <a:pt x="558661" y="975858"/>
                    </a:cubicBezTo>
                    <a:cubicBezTo>
                      <a:pt x="569139" y="970143"/>
                      <a:pt x="576759" y="960618"/>
                      <a:pt x="578664" y="949188"/>
                    </a:cubicBezTo>
                    <a:cubicBezTo>
                      <a:pt x="582474" y="920613"/>
                      <a:pt x="601524" y="904421"/>
                      <a:pt x="623431" y="890133"/>
                    </a:cubicBezTo>
                    <a:cubicBezTo>
                      <a:pt x="623907" y="883942"/>
                      <a:pt x="622241" y="881084"/>
                      <a:pt x="619383" y="880251"/>
                    </a:cubicBezTo>
                    <a:close/>
                    <a:moveTo>
                      <a:pt x="659626" y="872036"/>
                    </a:moveTo>
                    <a:cubicBezTo>
                      <a:pt x="653911" y="870131"/>
                      <a:pt x="645339" y="876798"/>
                      <a:pt x="647244" y="879656"/>
                    </a:cubicBezTo>
                    <a:cubicBezTo>
                      <a:pt x="657721" y="901563"/>
                      <a:pt x="632956" y="928233"/>
                      <a:pt x="657721" y="950141"/>
                    </a:cubicBezTo>
                    <a:cubicBezTo>
                      <a:pt x="667246" y="936806"/>
                      <a:pt x="676771" y="926328"/>
                      <a:pt x="683439" y="913946"/>
                    </a:cubicBezTo>
                    <a:cubicBezTo>
                      <a:pt x="691059" y="897753"/>
                      <a:pt x="704394" y="924423"/>
                      <a:pt x="711061" y="910136"/>
                    </a:cubicBezTo>
                    <a:cubicBezTo>
                      <a:pt x="713919" y="903468"/>
                      <a:pt x="713919" y="896801"/>
                      <a:pt x="709156" y="891086"/>
                    </a:cubicBezTo>
                    <a:cubicBezTo>
                      <a:pt x="696774" y="875846"/>
                      <a:pt x="676771" y="876798"/>
                      <a:pt x="659626" y="872036"/>
                    </a:cubicBezTo>
                    <a:close/>
                    <a:moveTo>
                      <a:pt x="620410" y="803828"/>
                    </a:moveTo>
                    <a:cubicBezTo>
                      <a:pt x="614918" y="803575"/>
                      <a:pt x="609144" y="804646"/>
                      <a:pt x="603429" y="807266"/>
                    </a:cubicBezTo>
                    <a:cubicBezTo>
                      <a:pt x="579616" y="817743"/>
                      <a:pt x="555804" y="830126"/>
                      <a:pt x="532944" y="841556"/>
                    </a:cubicBezTo>
                    <a:cubicBezTo>
                      <a:pt x="530086" y="850128"/>
                      <a:pt x="536754" y="852033"/>
                      <a:pt x="541516" y="855843"/>
                    </a:cubicBezTo>
                    <a:cubicBezTo>
                      <a:pt x="561519" y="852986"/>
                      <a:pt x="579616" y="838698"/>
                      <a:pt x="602476" y="859653"/>
                    </a:cubicBezTo>
                    <a:cubicBezTo>
                      <a:pt x="617716" y="874893"/>
                      <a:pt x="654864" y="853938"/>
                      <a:pt x="652959" y="835841"/>
                    </a:cubicBezTo>
                    <a:cubicBezTo>
                      <a:pt x="650815" y="817267"/>
                      <a:pt x="636885" y="804587"/>
                      <a:pt x="620410" y="803828"/>
                    </a:cubicBezTo>
                    <a:close/>
                    <a:moveTo>
                      <a:pt x="2051228" y="690108"/>
                    </a:moveTo>
                    <a:cubicBezTo>
                      <a:pt x="2066468" y="695823"/>
                      <a:pt x="2079803" y="697728"/>
                      <a:pt x="2074088" y="722493"/>
                    </a:cubicBezTo>
                    <a:cubicBezTo>
                      <a:pt x="2066468" y="753925"/>
                      <a:pt x="2053133" y="773928"/>
                      <a:pt x="2021701" y="782500"/>
                    </a:cubicBezTo>
                    <a:cubicBezTo>
                      <a:pt x="2009318" y="785358"/>
                      <a:pt x="1997888" y="785358"/>
                      <a:pt x="2000746" y="772023"/>
                    </a:cubicBezTo>
                    <a:cubicBezTo>
                      <a:pt x="2006461" y="745353"/>
                      <a:pt x="2008366" y="714873"/>
                      <a:pt x="2036941" y="698680"/>
                    </a:cubicBezTo>
                    <a:cubicBezTo>
                      <a:pt x="2040751" y="694870"/>
                      <a:pt x="2045513" y="692965"/>
                      <a:pt x="2051228" y="690108"/>
                    </a:cubicBezTo>
                    <a:close/>
                    <a:moveTo>
                      <a:pt x="2111236" y="608669"/>
                    </a:moveTo>
                    <a:cubicBezTo>
                      <a:pt x="2115046" y="609621"/>
                      <a:pt x="2116951" y="613431"/>
                      <a:pt x="2113141" y="623433"/>
                    </a:cubicBezTo>
                    <a:cubicBezTo>
                      <a:pt x="2113141" y="624385"/>
                      <a:pt x="2112189" y="625338"/>
                      <a:pt x="2111236" y="626290"/>
                    </a:cubicBezTo>
                    <a:cubicBezTo>
                      <a:pt x="2147431" y="643435"/>
                      <a:pt x="2126476" y="692013"/>
                      <a:pt x="2159814" y="711063"/>
                    </a:cubicBezTo>
                    <a:cubicBezTo>
                      <a:pt x="2178864" y="721540"/>
                      <a:pt x="2174101" y="752020"/>
                      <a:pt x="2199819" y="758688"/>
                    </a:cubicBezTo>
                    <a:cubicBezTo>
                      <a:pt x="2206486" y="760593"/>
                      <a:pt x="2189341" y="798693"/>
                      <a:pt x="2176959" y="800598"/>
                    </a:cubicBezTo>
                    <a:cubicBezTo>
                      <a:pt x="2149336" y="805360"/>
                      <a:pt x="2120761" y="810123"/>
                      <a:pt x="2092186" y="814885"/>
                    </a:cubicBezTo>
                    <a:cubicBezTo>
                      <a:pt x="2089329" y="799645"/>
                      <a:pt x="2128381" y="789168"/>
                      <a:pt x="2092186" y="777738"/>
                    </a:cubicBezTo>
                    <a:cubicBezTo>
                      <a:pt x="2098854" y="765355"/>
                      <a:pt x="2098854" y="749163"/>
                      <a:pt x="2111236" y="740590"/>
                    </a:cubicBezTo>
                    <a:cubicBezTo>
                      <a:pt x="2127429" y="729160"/>
                      <a:pt x="2118856" y="712015"/>
                      <a:pt x="2110284" y="710110"/>
                    </a:cubicBezTo>
                    <a:cubicBezTo>
                      <a:pt x="2086471" y="705348"/>
                      <a:pt x="2087424" y="682488"/>
                      <a:pt x="2076946" y="669153"/>
                    </a:cubicBezTo>
                    <a:cubicBezTo>
                      <a:pt x="2062659" y="651055"/>
                      <a:pt x="2076946" y="617718"/>
                      <a:pt x="2097901" y="611050"/>
                    </a:cubicBezTo>
                    <a:cubicBezTo>
                      <a:pt x="2101711" y="609621"/>
                      <a:pt x="2107426" y="607716"/>
                      <a:pt x="2111236" y="608669"/>
                    </a:cubicBezTo>
                    <a:close/>
                    <a:moveTo>
                      <a:pt x="927279" y="479605"/>
                    </a:moveTo>
                    <a:cubicBezTo>
                      <a:pt x="932041" y="477700"/>
                      <a:pt x="935851" y="480558"/>
                      <a:pt x="933946" y="486273"/>
                    </a:cubicBezTo>
                    <a:cubicBezTo>
                      <a:pt x="932041" y="490083"/>
                      <a:pt x="929184" y="492941"/>
                      <a:pt x="929184" y="493893"/>
                    </a:cubicBezTo>
                    <a:cubicBezTo>
                      <a:pt x="919659" y="493893"/>
                      <a:pt x="917754" y="491035"/>
                      <a:pt x="919659" y="488178"/>
                    </a:cubicBezTo>
                    <a:cubicBezTo>
                      <a:pt x="921564" y="484368"/>
                      <a:pt x="924421" y="480558"/>
                      <a:pt x="927279" y="479605"/>
                    </a:cubicBezTo>
                    <a:close/>
                    <a:moveTo>
                      <a:pt x="1938089" y="417931"/>
                    </a:moveTo>
                    <a:cubicBezTo>
                      <a:pt x="1948537" y="420431"/>
                      <a:pt x="1955503" y="431504"/>
                      <a:pt x="1959789" y="441505"/>
                    </a:cubicBezTo>
                    <a:cubicBezTo>
                      <a:pt x="1967409" y="457698"/>
                      <a:pt x="1952169" y="461508"/>
                      <a:pt x="1940739" y="466270"/>
                    </a:cubicBezTo>
                    <a:cubicBezTo>
                      <a:pt x="1909306" y="478653"/>
                      <a:pt x="1880731" y="501513"/>
                      <a:pt x="1842631" y="480558"/>
                    </a:cubicBezTo>
                    <a:cubicBezTo>
                      <a:pt x="1829296" y="472938"/>
                      <a:pt x="1832154" y="467223"/>
                      <a:pt x="1832154" y="458650"/>
                    </a:cubicBezTo>
                    <a:cubicBezTo>
                      <a:pt x="1828344" y="450078"/>
                      <a:pt x="1835964" y="442458"/>
                      <a:pt x="1833106" y="431980"/>
                    </a:cubicBezTo>
                    <a:cubicBezTo>
                      <a:pt x="1828344" y="420550"/>
                      <a:pt x="1835011" y="416740"/>
                      <a:pt x="1845489" y="423408"/>
                    </a:cubicBezTo>
                    <a:cubicBezTo>
                      <a:pt x="1847394" y="430075"/>
                      <a:pt x="1849299" y="439600"/>
                      <a:pt x="1857871" y="432933"/>
                    </a:cubicBezTo>
                    <a:cubicBezTo>
                      <a:pt x="1878826" y="418645"/>
                      <a:pt x="1903591" y="426265"/>
                      <a:pt x="1926451" y="418645"/>
                    </a:cubicBezTo>
                    <a:cubicBezTo>
                      <a:pt x="1930737" y="417216"/>
                      <a:pt x="1934607" y="417097"/>
                      <a:pt x="1938089" y="417931"/>
                    </a:cubicBezTo>
                    <a:close/>
                    <a:moveTo>
                      <a:pt x="904419" y="389118"/>
                    </a:moveTo>
                    <a:cubicBezTo>
                      <a:pt x="915849" y="404358"/>
                      <a:pt x="928231" y="418646"/>
                      <a:pt x="938709" y="433886"/>
                    </a:cubicBezTo>
                    <a:cubicBezTo>
                      <a:pt x="940614" y="436743"/>
                      <a:pt x="940614" y="441505"/>
                      <a:pt x="942519" y="446268"/>
                    </a:cubicBezTo>
                    <a:cubicBezTo>
                      <a:pt x="938709" y="447221"/>
                      <a:pt x="932041" y="450078"/>
                      <a:pt x="931089" y="449125"/>
                    </a:cubicBezTo>
                    <a:cubicBezTo>
                      <a:pt x="912991" y="426266"/>
                      <a:pt x="896799" y="440553"/>
                      <a:pt x="878701" y="449125"/>
                    </a:cubicBezTo>
                    <a:cubicBezTo>
                      <a:pt x="871081" y="452936"/>
                      <a:pt x="863461" y="446268"/>
                      <a:pt x="856794" y="443411"/>
                    </a:cubicBezTo>
                    <a:cubicBezTo>
                      <a:pt x="835839" y="424361"/>
                      <a:pt x="864414" y="422455"/>
                      <a:pt x="867271" y="412930"/>
                    </a:cubicBezTo>
                    <a:cubicBezTo>
                      <a:pt x="878701" y="402453"/>
                      <a:pt x="887274" y="388166"/>
                      <a:pt x="904419" y="389118"/>
                    </a:cubicBezTo>
                    <a:close/>
                    <a:moveTo>
                      <a:pt x="1062534" y="340541"/>
                    </a:moveTo>
                    <a:cubicBezTo>
                      <a:pt x="1073011" y="340541"/>
                      <a:pt x="1082536" y="340541"/>
                      <a:pt x="1083489" y="353876"/>
                    </a:cubicBezTo>
                    <a:cubicBezTo>
                      <a:pt x="1073964" y="356733"/>
                      <a:pt x="1066344" y="373878"/>
                      <a:pt x="1053961" y="360543"/>
                    </a:cubicBezTo>
                    <a:cubicBezTo>
                      <a:pt x="1045389" y="351018"/>
                      <a:pt x="1054914" y="345303"/>
                      <a:pt x="1062534" y="340541"/>
                    </a:cubicBezTo>
                    <a:close/>
                    <a:moveTo>
                      <a:pt x="2471113" y="336025"/>
                    </a:moveTo>
                    <a:cubicBezTo>
                      <a:pt x="2489315" y="339763"/>
                      <a:pt x="2505689" y="355066"/>
                      <a:pt x="2521763" y="370068"/>
                    </a:cubicBezTo>
                    <a:cubicBezTo>
                      <a:pt x="2652256" y="491988"/>
                      <a:pt x="2764651" y="627243"/>
                      <a:pt x="2848471" y="785358"/>
                    </a:cubicBezTo>
                    <a:cubicBezTo>
                      <a:pt x="2875141" y="835841"/>
                      <a:pt x="2898953" y="887276"/>
                      <a:pt x="2920861" y="940616"/>
                    </a:cubicBezTo>
                    <a:cubicBezTo>
                      <a:pt x="2925623" y="952046"/>
                      <a:pt x="2938006" y="963476"/>
                      <a:pt x="2926576" y="977763"/>
                    </a:cubicBezTo>
                    <a:cubicBezTo>
                      <a:pt x="2893238" y="978716"/>
                      <a:pt x="2872283" y="955856"/>
                      <a:pt x="2847518" y="938711"/>
                    </a:cubicBezTo>
                    <a:cubicBezTo>
                      <a:pt x="2844661" y="919661"/>
                      <a:pt x="2858948" y="906326"/>
                      <a:pt x="2864663" y="890133"/>
                    </a:cubicBezTo>
                    <a:cubicBezTo>
                      <a:pt x="2846566" y="892991"/>
                      <a:pt x="2829421" y="903468"/>
                      <a:pt x="2810371" y="908231"/>
                    </a:cubicBezTo>
                    <a:cubicBezTo>
                      <a:pt x="2792273" y="911088"/>
                      <a:pt x="2774176" y="912041"/>
                      <a:pt x="2757031" y="904421"/>
                    </a:cubicBezTo>
                    <a:cubicBezTo>
                      <a:pt x="2741791" y="897753"/>
                      <a:pt x="2733218" y="902516"/>
                      <a:pt x="2728456" y="916803"/>
                    </a:cubicBezTo>
                    <a:cubicBezTo>
                      <a:pt x="2724646" y="935853"/>
                      <a:pt x="2713216" y="952998"/>
                      <a:pt x="2707501" y="971096"/>
                    </a:cubicBezTo>
                    <a:cubicBezTo>
                      <a:pt x="2702738" y="984431"/>
                      <a:pt x="2699881" y="997766"/>
                      <a:pt x="2706548" y="1011101"/>
                    </a:cubicBezTo>
                    <a:cubicBezTo>
                      <a:pt x="2712263" y="1021578"/>
                      <a:pt x="2722741" y="1031103"/>
                      <a:pt x="2712263" y="1044438"/>
                    </a:cubicBezTo>
                    <a:cubicBezTo>
                      <a:pt x="2722979" y="1032294"/>
                      <a:pt x="2735302" y="1023900"/>
                      <a:pt x="2750438" y="1026892"/>
                    </a:cubicBezTo>
                    <a:lnTo>
                      <a:pt x="2757317" y="1029909"/>
                    </a:lnTo>
                    <a:lnTo>
                      <a:pt x="2760842" y="1028246"/>
                    </a:lnTo>
                    <a:cubicBezTo>
                      <a:pt x="2768462" y="1021578"/>
                      <a:pt x="2775130" y="1013006"/>
                      <a:pt x="2785607" y="1010148"/>
                    </a:cubicBezTo>
                    <a:cubicBezTo>
                      <a:pt x="2791798" y="1008243"/>
                      <a:pt x="2798228" y="1006814"/>
                      <a:pt x="2804538" y="1006457"/>
                    </a:cubicBezTo>
                    <a:cubicBezTo>
                      <a:pt x="2810848" y="1006100"/>
                      <a:pt x="2817040" y="1006814"/>
                      <a:pt x="2822755" y="1009196"/>
                    </a:cubicBezTo>
                    <a:cubicBezTo>
                      <a:pt x="2859902" y="1023483"/>
                      <a:pt x="2898955" y="1027293"/>
                      <a:pt x="2938959" y="1031103"/>
                    </a:cubicBezTo>
                    <a:cubicBezTo>
                      <a:pt x="2955152" y="1033008"/>
                      <a:pt x="2957057" y="1047296"/>
                      <a:pt x="2959915" y="1058726"/>
                    </a:cubicBezTo>
                    <a:cubicBezTo>
                      <a:pt x="2990394" y="1159691"/>
                      <a:pt x="3010397" y="1262561"/>
                      <a:pt x="3021827" y="1368288"/>
                    </a:cubicBezTo>
                    <a:cubicBezTo>
                      <a:pt x="3029447" y="1433058"/>
                      <a:pt x="3025637" y="1497828"/>
                      <a:pt x="3027542" y="1562598"/>
                    </a:cubicBezTo>
                    <a:cubicBezTo>
                      <a:pt x="3027542" y="1573076"/>
                      <a:pt x="3031352" y="1585458"/>
                      <a:pt x="3020874" y="1594983"/>
                    </a:cubicBezTo>
                    <a:cubicBezTo>
                      <a:pt x="2992299" y="1573076"/>
                      <a:pt x="2963724" y="1551168"/>
                      <a:pt x="2958009" y="1512116"/>
                    </a:cubicBezTo>
                    <a:cubicBezTo>
                      <a:pt x="2954199" y="1483541"/>
                      <a:pt x="2933244" y="1467348"/>
                      <a:pt x="2918005" y="1446393"/>
                    </a:cubicBezTo>
                    <a:cubicBezTo>
                      <a:pt x="2898955" y="1421628"/>
                      <a:pt x="2888477" y="1390196"/>
                      <a:pt x="2860855" y="1371146"/>
                    </a:cubicBezTo>
                    <a:cubicBezTo>
                      <a:pt x="2846567" y="1368288"/>
                      <a:pt x="2836089" y="1359716"/>
                      <a:pt x="2831327" y="1343523"/>
                    </a:cubicBezTo>
                    <a:cubicBezTo>
                      <a:pt x="2835137" y="1360668"/>
                      <a:pt x="2849424" y="1368288"/>
                      <a:pt x="2856092" y="1380671"/>
                    </a:cubicBezTo>
                    <a:cubicBezTo>
                      <a:pt x="2882762" y="1424486"/>
                      <a:pt x="2896097" y="1474968"/>
                      <a:pt x="2930387" y="1514021"/>
                    </a:cubicBezTo>
                    <a:cubicBezTo>
                      <a:pt x="2938007" y="1522593"/>
                      <a:pt x="2938959" y="1534976"/>
                      <a:pt x="2939912" y="1546406"/>
                    </a:cubicBezTo>
                    <a:cubicBezTo>
                      <a:pt x="2941817" y="1566408"/>
                      <a:pt x="2950390" y="1582601"/>
                      <a:pt x="2962772" y="1597841"/>
                    </a:cubicBezTo>
                    <a:cubicBezTo>
                      <a:pt x="2983727" y="1622606"/>
                      <a:pt x="2993252" y="1652133"/>
                      <a:pt x="2999919" y="1683566"/>
                    </a:cubicBezTo>
                    <a:cubicBezTo>
                      <a:pt x="3023732" y="1698806"/>
                      <a:pt x="3015159" y="1721666"/>
                      <a:pt x="3012302" y="1740716"/>
                    </a:cubicBezTo>
                    <a:cubicBezTo>
                      <a:pt x="2988490" y="1885496"/>
                      <a:pt x="2951342" y="2026466"/>
                      <a:pt x="2886572" y="2158864"/>
                    </a:cubicBezTo>
                    <a:cubicBezTo>
                      <a:pt x="2872284" y="2188391"/>
                      <a:pt x="2858949" y="2218871"/>
                      <a:pt x="2841805" y="2246493"/>
                    </a:cubicBezTo>
                    <a:cubicBezTo>
                      <a:pt x="2837042" y="2255066"/>
                      <a:pt x="2835137" y="2266496"/>
                      <a:pt x="2821802" y="2266496"/>
                    </a:cubicBezTo>
                    <a:cubicBezTo>
                      <a:pt x="2812277" y="2260781"/>
                      <a:pt x="2812277" y="2249351"/>
                      <a:pt x="2808467" y="2240778"/>
                    </a:cubicBezTo>
                    <a:cubicBezTo>
                      <a:pt x="2794180" y="2222681"/>
                      <a:pt x="2796084" y="2198868"/>
                      <a:pt x="2785607" y="2172198"/>
                    </a:cubicBezTo>
                    <a:cubicBezTo>
                      <a:pt x="2795132" y="2196011"/>
                      <a:pt x="2791322" y="2217918"/>
                      <a:pt x="2805609" y="2234111"/>
                    </a:cubicBezTo>
                    <a:cubicBezTo>
                      <a:pt x="2812277" y="2246493"/>
                      <a:pt x="2811324" y="2261733"/>
                      <a:pt x="2821802" y="2273164"/>
                    </a:cubicBezTo>
                    <a:cubicBezTo>
                      <a:pt x="2795132" y="2339839"/>
                      <a:pt x="2750364" y="2394131"/>
                      <a:pt x="2708455" y="2451281"/>
                    </a:cubicBezTo>
                    <a:cubicBezTo>
                      <a:pt x="2661782" y="2514146"/>
                      <a:pt x="2606537" y="2568439"/>
                      <a:pt x="2551292" y="2622731"/>
                    </a:cubicBezTo>
                    <a:cubicBezTo>
                      <a:pt x="2527480" y="2646543"/>
                      <a:pt x="2502714" y="2666546"/>
                      <a:pt x="2476997" y="2687501"/>
                    </a:cubicBezTo>
                    <a:cubicBezTo>
                      <a:pt x="2465567" y="2677976"/>
                      <a:pt x="2476997" y="2661783"/>
                      <a:pt x="2463662" y="2655116"/>
                    </a:cubicBezTo>
                    <a:cubicBezTo>
                      <a:pt x="2469377" y="2608443"/>
                      <a:pt x="2446517" y="2570343"/>
                      <a:pt x="2425562" y="2533196"/>
                    </a:cubicBezTo>
                    <a:cubicBezTo>
                      <a:pt x="2392224" y="2475093"/>
                      <a:pt x="2414132" y="2424611"/>
                      <a:pt x="2439849" y="2375081"/>
                    </a:cubicBezTo>
                    <a:cubicBezTo>
                      <a:pt x="2453184" y="2349364"/>
                      <a:pt x="2458899" y="2330314"/>
                      <a:pt x="2449374" y="2301739"/>
                    </a:cubicBezTo>
                    <a:cubicBezTo>
                      <a:pt x="2439849" y="2272211"/>
                      <a:pt x="2442707" y="2240778"/>
                      <a:pt x="2430324" y="2210298"/>
                    </a:cubicBezTo>
                    <a:cubicBezTo>
                      <a:pt x="2420799" y="2187439"/>
                      <a:pt x="2416989" y="2160768"/>
                      <a:pt x="2396987" y="2144576"/>
                    </a:cubicBezTo>
                    <a:cubicBezTo>
                      <a:pt x="2352219" y="2107428"/>
                      <a:pt x="2357934" y="2060756"/>
                      <a:pt x="2370317" y="2012178"/>
                    </a:cubicBezTo>
                    <a:cubicBezTo>
                      <a:pt x="2372222" y="2005511"/>
                      <a:pt x="2374127" y="1998843"/>
                      <a:pt x="2374127" y="1992176"/>
                    </a:cubicBezTo>
                    <a:cubicBezTo>
                      <a:pt x="2376984" y="1954076"/>
                      <a:pt x="2356982" y="1935978"/>
                      <a:pt x="2319834" y="1944551"/>
                    </a:cubicBezTo>
                    <a:cubicBezTo>
                      <a:pt x="2303642" y="1948361"/>
                      <a:pt x="2292212" y="1948361"/>
                      <a:pt x="2282687" y="1931216"/>
                    </a:cubicBezTo>
                    <a:cubicBezTo>
                      <a:pt x="2263637" y="1897878"/>
                      <a:pt x="2235062" y="1889306"/>
                      <a:pt x="2200772" y="1905498"/>
                    </a:cubicBezTo>
                    <a:cubicBezTo>
                      <a:pt x="2186484" y="1912166"/>
                      <a:pt x="2171244" y="1918833"/>
                      <a:pt x="2157909" y="1926453"/>
                    </a:cubicBezTo>
                    <a:cubicBezTo>
                      <a:pt x="2140764" y="1935978"/>
                      <a:pt x="2124572" y="1938836"/>
                      <a:pt x="2106474" y="1931216"/>
                    </a:cubicBezTo>
                    <a:cubicBezTo>
                      <a:pt x="2083614" y="1921691"/>
                      <a:pt x="2059802" y="1925501"/>
                      <a:pt x="2040752" y="1937883"/>
                    </a:cubicBezTo>
                    <a:cubicBezTo>
                      <a:pt x="2012177" y="1956933"/>
                      <a:pt x="1991222" y="1941693"/>
                      <a:pt x="1974077" y="1924548"/>
                    </a:cubicBezTo>
                    <a:cubicBezTo>
                      <a:pt x="1956932" y="1907403"/>
                      <a:pt x="1938834" y="1892163"/>
                      <a:pt x="1919784" y="1877876"/>
                    </a:cubicBezTo>
                    <a:cubicBezTo>
                      <a:pt x="1909307" y="1870256"/>
                      <a:pt x="1899782" y="1861683"/>
                      <a:pt x="1896924" y="1849301"/>
                    </a:cubicBezTo>
                    <a:cubicBezTo>
                      <a:pt x="1889304" y="1812153"/>
                      <a:pt x="1862634" y="1789293"/>
                      <a:pt x="1839774" y="1762623"/>
                    </a:cubicBezTo>
                    <a:cubicBezTo>
                      <a:pt x="1827392" y="1748336"/>
                      <a:pt x="1815962" y="1694043"/>
                      <a:pt x="1822629" y="1676898"/>
                    </a:cubicBezTo>
                    <a:cubicBezTo>
                      <a:pt x="1840727" y="1632131"/>
                      <a:pt x="1846442" y="1585458"/>
                      <a:pt x="1829297" y="1537833"/>
                    </a:cubicBezTo>
                    <a:cubicBezTo>
                      <a:pt x="1826439" y="1530213"/>
                      <a:pt x="1823582" y="1522593"/>
                      <a:pt x="1828344" y="1514973"/>
                    </a:cubicBezTo>
                    <a:cubicBezTo>
                      <a:pt x="1854062" y="1466396"/>
                      <a:pt x="1875017" y="1416866"/>
                      <a:pt x="1909307" y="1373051"/>
                    </a:cubicBezTo>
                    <a:cubicBezTo>
                      <a:pt x="1915022" y="1366383"/>
                      <a:pt x="1923594" y="1365431"/>
                      <a:pt x="1929309" y="1361621"/>
                    </a:cubicBezTo>
                    <a:cubicBezTo>
                      <a:pt x="1954074" y="1345428"/>
                      <a:pt x="1976934" y="1330188"/>
                      <a:pt x="1977887" y="1293041"/>
                    </a:cubicBezTo>
                    <a:cubicBezTo>
                      <a:pt x="1978839" y="1267323"/>
                      <a:pt x="1992174" y="1239701"/>
                      <a:pt x="2019797" y="1227318"/>
                    </a:cubicBezTo>
                    <a:cubicBezTo>
                      <a:pt x="2040752" y="1217793"/>
                      <a:pt x="2050277" y="1201601"/>
                      <a:pt x="2051229" y="1178741"/>
                    </a:cubicBezTo>
                    <a:cubicBezTo>
                      <a:pt x="2058849" y="1162548"/>
                      <a:pt x="2071232" y="1167311"/>
                      <a:pt x="2083614" y="1172073"/>
                    </a:cubicBezTo>
                    <a:cubicBezTo>
                      <a:pt x="2111237" y="1181598"/>
                      <a:pt x="2136002" y="1178741"/>
                      <a:pt x="2161719" y="1162548"/>
                    </a:cubicBezTo>
                    <a:cubicBezTo>
                      <a:pt x="2193152" y="1142546"/>
                      <a:pt x="2229347" y="1134926"/>
                      <a:pt x="2266494" y="1136831"/>
                    </a:cubicBezTo>
                    <a:cubicBezTo>
                      <a:pt x="2288402" y="1137783"/>
                      <a:pt x="2310309" y="1137783"/>
                      <a:pt x="2331264" y="1133021"/>
                    </a:cubicBezTo>
                    <a:cubicBezTo>
                      <a:pt x="2370317" y="1123496"/>
                      <a:pt x="2397939" y="1138736"/>
                      <a:pt x="2387462" y="1197791"/>
                    </a:cubicBezTo>
                    <a:cubicBezTo>
                      <a:pt x="2384604" y="1213983"/>
                      <a:pt x="2384604" y="1228271"/>
                      <a:pt x="2400797" y="1229223"/>
                    </a:cubicBezTo>
                    <a:cubicBezTo>
                      <a:pt x="2447469" y="1231128"/>
                      <a:pt x="2477949" y="1266371"/>
                      <a:pt x="2517002" y="1283516"/>
                    </a:cubicBezTo>
                    <a:cubicBezTo>
                      <a:pt x="2538909" y="1293041"/>
                      <a:pt x="2550339" y="1296851"/>
                      <a:pt x="2556055" y="1266371"/>
                    </a:cubicBezTo>
                    <a:cubicBezTo>
                      <a:pt x="2561769" y="1236843"/>
                      <a:pt x="2589392" y="1227318"/>
                      <a:pt x="2617967" y="1241606"/>
                    </a:cubicBezTo>
                    <a:cubicBezTo>
                      <a:pt x="2644637" y="1254941"/>
                      <a:pt x="2673212" y="1262561"/>
                      <a:pt x="2701787" y="1271133"/>
                    </a:cubicBezTo>
                    <a:cubicBezTo>
                      <a:pt x="2743697" y="1283516"/>
                      <a:pt x="2782749" y="1259703"/>
                      <a:pt x="2823707" y="1270181"/>
                    </a:cubicBezTo>
                    <a:cubicBezTo>
                      <a:pt x="2833232" y="1272086"/>
                      <a:pt x="2840852" y="1262561"/>
                      <a:pt x="2842757" y="1253988"/>
                    </a:cubicBezTo>
                    <a:cubicBezTo>
                      <a:pt x="2847519" y="1233033"/>
                      <a:pt x="2856092" y="1212078"/>
                      <a:pt x="2857997" y="1191123"/>
                    </a:cubicBezTo>
                    <a:cubicBezTo>
                      <a:pt x="2861807" y="1157786"/>
                      <a:pt x="2857044" y="1154928"/>
                      <a:pt x="2824659" y="1163501"/>
                    </a:cubicBezTo>
                    <a:cubicBezTo>
                      <a:pt x="2807514" y="1168263"/>
                      <a:pt x="2793227" y="1167311"/>
                      <a:pt x="2781797" y="1153023"/>
                    </a:cubicBezTo>
                    <a:lnTo>
                      <a:pt x="2778142" y="1149005"/>
                    </a:lnTo>
                    <a:lnTo>
                      <a:pt x="2758579" y="1157637"/>
                    </a:lnTo>
                    <a:cubicBezTo>
                      <a:pt x="2730182" y="1164691"/>
                      <a:pt x="2706072" y="1153261"/>
                      <a:pt x="2684641" y="1122543"/>
                    </a:cubicBezTo>
                    <a:cubicBezTo>
                      <a:pt x="2676068" y="1110161"/>
                      <a:pt x="2672258" y="1095873"/>
                      <a:pt x="2664638" y="1083491"/>
                    </a:cubicBezTo>
                    <a:cubicBezTo>
                      <a:pt x="2658923" y="1073966"/>
                      <a:pt x="2664638" y="1054916"/>
                      <a:pt x="2646541" y="1054916"/>
                    </a:cubicBezTo>
                    <a:cubicBezTo>
                      <a:pt x="2631301" y="1055868"/>
                      <a:pt x="2616061" y="1061583"/>
                      <a:pt x="2610346" y="1080633"/>
                    </a:cubicBezTo>
                    <a:lnTo>
                      <a:pt x="2609202" y="1082346"/>
                    </a:lnTo>
                    <a:lnTo>
                      <a:pt x="2613204" y="1086348"/>
                    </a:lnTo>
                    <a:cubicBezTo>
                      <a:pt x="2619871" y="1093968"/>
                      <a:pt x="2626539" y="1101588"/>
                      <a:pt x="2632254" y="1108255"/>
                    </a:cubicBezTo>
                    <a:cubicBezTo>
                      <a:pt x="2619871" y="1117780"/>
                      <a:pt x="2617014" y="1133020"/>
                      <a:pt x="2609394" y="1145403"/>
                    </a:cubicBezTo>
                    <a:cubicBezTo>
                      <a:pt x="2602726" y="1154928"/>
                      <a:pt x="2586534" y="1142545"/>
                      <a:pt x="2584629" y="1132068"/>
                    </a:cubicBezTo>
                    <a:cubicBezTo>
                      <a:pt x="2581771" y="1117780"/>
                      <a:pt x="2574151" y="1106350"/>
                      <a:pt x="2566055" y="1095397"/>
                    </a:cubicBezTo>
                    <a:lnTo>
                      <a:pt x="2558490" y="1083461"/>
                    </a:lnTo>
                    <a:lnTo>
                      <a:pt x="2545576" y="1071108"/>
                    </a:lnTo>
                    <a:cubicBezTo>
                      <a:pt x="2541766" y="1068251"/>
                      <a:pt x="2537003" y="1065393"/>
                      <a:pt x="2536051" y="1061583"/>
                    </a:cubicBezTo>
                    <a:cubicBezTo>
                      <a:pt x="2522716" y="1003481"/>
                      <a:pt x="2462708" y="991098"/>
                      <a:pt x="2429371" y="952046"/>
                    </a:cubicBezTo>
                    <a:cubicBezTo>
                      <a:pt x="2426513" y="949188"/>
                      <a:pt x="2421751" y="947283"/>
                      <a:pt x="2417941" y="944426"/>
                    </a:cubicBezTo>
                    <a:cubicBezTo>
                      <a:pt x="2416036" y="943473"/>
                      <a:pt x="2413178" y="943473"/>
                      <a:pt x="2407463" y="947283"/>
                    </a:cubicBezTo>
                    <a:cubicBezTo>
                      <a:pt x="2425561" y="973001"/>
                      <a:pt x="2440801" y="998718"/>
                      <a:pt x="2469376" y="1014911"/>
                    </a:cubicBezTo>
                    <a:cubicBezTo>
                      <a:pt x="2483663" y="1023483"/>
                      <a:pt x="2500808" y="1028246"/>
                      <a:pt x="2509381" y="1044438"/>
                    </a:cubicBezTo>
                    <a:cubicBezTo>
                      <a:pt x="2510333" y="1049201"/>
                      <a:pt x="2508428" y="1053963"/>
                      <a:pt x="2504618" y="1057773"/>
                    </a:cubicBezTo>
                    <a:cubicBezTo>
                      <a:pt x="2500808" y="1066346"/>
                      <a:pt x="2479853" y="1059678"/>
                      <a:pt x="2488426" y="1077776"/>
                    </a:cubicBezTo>
                    <a:cubicBezTo>
                      <a:pt x="2485568" y="1082538"/>
                      <a:pt x="2481758" y="1084443"/>
                      <a:pt x="2476996" y="1084443"/>
                    </a:cubicBezTo>
                    <a:cubicBezTo>
                      <a:pt x="2437943" y="1050153"/>
                      <a:pt x="2385556" y="1032056"/>
                      <a:pt x="2356028" y="985383"/>
                    </a:cubicBezTo>
                    <a:cubicBezTo>
                      <a:pt x="2346503" y="970143"/>
                      <a:pt x="2333168" y="968238"/>
                      <a:pt x="2317928" y="978716"/>
                    </a:cubicBezTo>
                    <a:cubicBezTo>
                      <a:pt x="2310308" y="984431"/>
                      <a:pt x="2301736" y="994908"/>
                      <a:pt x="2295068" y="993003"/>
                    </a:cubicBezTo>
                    <a:cubicBezTo>
                      <a:pt x="2237918" y="978716"/>
                      <a:pt x="2232203" y="1040628"/>
                      <a:pt x="2196008" y="1057773"/>
                    </a:cubicBezTo>
                    <a:cubicBezTo>
                      <a:pt x="2185531" y="1062536"/>
                      <a:pt x="2183626" y="1075871"/>
                      <a:pt x="2181721" y="1087301"/>
                    </a:cubicBezTo>
                    <a:cubicBezTo>
                      <a:pt x="2172196" y="1130163"/>
                      <a:pt x="2149336" y="1152071"/>
                      <a:pt x="2105521" y="1157786"/>
                    </a:cubicBezTo>
                    <a:cubicBezTo>
                      <a:pt x="2088376" y="1159691"/>
                      <a:pt x="2069326" y="1179693"/>
                      <a:pt x="2053133" y="1155881"/>
                    </a:cubicBezTo>
                    <a:cubicBezTo>
                      <a:pt x="2052181" y="1145403"/>
                      <a:pt x="2048371" y="1137783"/>
                      <a:pt x="2036941" y="1136831"/>
                    </a:cubicBezTo>
                    <a:cubicBezTo>
                      <a:pt x="2026463" y="1135878"/>
                      <a:pt x="2010271" y="1148261"/>
                      <a:pt x="2008366" y="1131116"/>
                    </a:cubicBezTo>
                    <a:cubicBezTo>
                      <a:pt x="2005508" y="1113018"/>
                      <a:pt x="1993126" y="1094921"/>
                      <a:pt x="2001698" y="1074918"/>
                    </a:cubicBezTo>
                    <a:cubicBezTo>
                      <a:pt x="2011223" y="1051106"/>
                      <a:pt x="2015986" y="1027293"/>
                      <a:pt x="2008366" y="1001576"/>
                    </a:cubicBezTo>
                    <a:cubicBezTo>
                      <a:pt x="2002651" y="979668"/>
                      <a:pt x="2021701" y="978716"/>
                      <a:pt x="2035988" y="977763"/>
                    </a:cubicBezTo>
                    <a:cubicBezTo>
                      <a:pt x="2059801" y="974906"/>
                      <a:pt x="2083613" y="981573"/>
                      <a:pt x="2107426" y="983478"/>
                    </a:cubicBezTo>
                    <a:cubicBezTo>
                      <a:pt x="2120761" y="984431"/>
                      <a:pt x="2139811" y="992051"/>
                      <a:pt x="2148383" y="975858"/>
                    </a:cubicBezTo>
                    <a:cubicBezTo>
                      <a:pt x="2157908" y="956808"/>
                      <a:pt x="2162671" y="934901"/>
                      <a:pt x="2150288" y="913946"/>
                    </a:cubicBezTo>
                    <a:cubicBezTo>
                      <a:pt x="2140763" y="897753"/>
                      <a:pt x="2131238" y="882513"/>
                      <a:pt x="2112188" y="876798"/>
                    </a:cubicBezTo>
                    <a:cubicBezTo>
                      <a:pt x="2105521" y="874893"/>
                      <a:pt x="2094091" y="873941"/>
                      <a:pt x="2096948" y="862511"/>
                    </a:cubicBezTo>
                    <a:cubicBezTo>
                      <a:pt x="2098853" y="852033"/>
                      <a:pt x="2109331" y="852033"/>
                      <a:pt x="2118856" y="849176"/>
                    </a:cubicBezTo>
                    <a:cubicBezTo>
                      <a:pt x="2149336" y="838698"/>
                      <a:pt x="2177911" y="830126"/>
                      <a:pt x="2206486" y="810123"/>
                    </a:cubicBezTo>
                    <a:cubicBezTo>
                      <a:pt x="2241728" y="785358"/>
                      <a:pt x="2258873" y="735828"/>
                      <a:pt x="2308403" y="731066"/>
                    </a:cubicBezTo>
                    <a:cubicBezTo>
                      <a:pt x="2322691" y="729161"/>
                      <a:pt x="2323643" y="718683"/>
                      <a:pt x="2321738" y="708206"/>
                    </a:cubicBezTo>
                    <a:cubicBezTo>
                      <a:pt x="2319833" y="698681"/>
                      <a:pt x="2314118" y="689156"/>
                      <a:pt x="2311261" y="679631"/>
                    </a:cubicBezTo>
                    <a:cubicBezTo>
                      <a:pt x="2307451" y="666296"/>
                      <a:pt x="2305546" y="652008"/>
                      <a:pt x="2320786" y="643436"/>
                    </a:cubicBezTo>
                    <a:cubicBezTo>
                      <a:pt x="2326501" y="640578"/>
                      <a:pt x="2334121" y="632958"/>
                      <a:pt x="2338883" y="638673"/>
                    </a:cubicBezTo>
                    <a:cubicBezTo>
                      <a:pt x="2346503" y="649151"/>
                      <a:pt x="2353171" y="662486"/>
                      <a:pt x="2343646" y="675821"/>
                    </a:cubicBezTo>
                    <a:cubicBezTo>
                      <a:pt x="2337931" y="685346"/>
                      <a:pt x="2342693" y="692966"/>
                      <a:pt x="2348408" y="699633"/>
                    </a:cubicBezTo>
                    <a:cubicBezTo>
                      <a:pt x="2356028" y="708206"/>
                      <a:pt x="2364601" y="711063"/>
                      <a:pt x="2376031" y="706301"/>
                    </a:cubicBezTo>
                    <a:cubicBezTo>
                      <a:pt x="2378888" y="705348"/>
                      <a:pt x="2381746" y="704396"/>
                      <a:pt x="2385556" y="704396"/>
                    </a:cubicBezTo>
                    <a:cubicBezTo>
                      <a:pt x="2409368" y="712968"/>
                      <a:pt x="2432228" y="712016"/>
                      <a:pt x="2454136" y="698681"/>
                    </a:cubicBezTo>
                    <a:cubicBezTo>
                      <a:pt x="2460803" y="694871"/>
                      <a:pt x="2469376" y="692966"/>
                      <a:pt x="2476996" y="692013"/>
                    </a:cubicBezTo>
                    <a:cubicBezTo>
                      <a:pt x="2517001" y="689156"/>
                      <a:pt x="2517001" y="689156"/>
                      <a:pt x="2517953" y="648198"/>
                    </a:cubicBezTo>
                    <a:cubicBezTo>
                      <a:pt x="2525573" y="626291"/>
                      <a:pt x="2540813" y="618671"/>
                      <a:pt x="2563673" y="626291"/>
                    </a:cubicBezTo>
                    <a:cubicBezTo>
                      <a:pt x="2558911" y="610098"/>
                      <a:pt x="2545576" y="599621"/>
                      <a:pt x="2554148" y="585333"/>
                    </a:cubicBezTo>
                    <a:lnTo>
                      <a:pt x="2572928" y="573708"/>
                    </a:lnTo>
                    <a:lnTo>
                      <a:pt x="2586098" y="571735"/>
                    </a:lnTo>
                    <a:lnTo>
                      <a:pt x="2586726" y="571671"/>
                    </a:lnTo>
                    <a:cubicBezTo>
                      <a:pt x="2599630" y="572653"/>
                      <a:pt x="2613203" y="578189"/>
                      <a:pt x="2624633" y="568188"/>
                    </a:cubicBezTo>
                    <a:cubicBezTo>
                      <a:pt x="2626538" y="566283"/>
                      <a:pt x="2628443" y="565331"/>
                      <a:pt x="2630348" y="563426"/>
                    </a:cubicBezTo>
                    <a:cubicBezTo>
                      <a:pt x="2634158" y="561521"/>
                      <a:pt x="2634158" y="568188"/>
                      <a:pt x="2633206" y="563426"/>
                    </a:cubicBezTo>
                    <a:cubicBezTo>
                      <a:pt x="2632253" y="557711"/>
                      <a:pt x="2629396" y="564378"/>
                      <a:pt x="2626538" y="563426"/>
                    </a:cubicBezTo>
                    <a:cubicBezTo>
                      <a:pt x="2615584" y="567236"/>
                      <a:pt x="2604392" y="569141"/>
                      <a:pt x="2593082" y="570689"/>
                    </a:cubicBezTo>
                    <a:lnTo>
                      <a:pt x="2586098" y="571735"/>
                    </a:lnTo>
                    <a:lnTo>
                      <a:pt x="2574151" y="572951"/>
                    </a:lnTo>
                    <a:lnTo>
                      <a:pt x="2572928" y="573708"/>
                    </a:lnTo>
                    <a:lnTo>
                      <a:pt x="2558911" y="575808"/>
                    </a:lnTo>
                    <a:cubicBezTo>
                      <a:pt x="2533193" y="580571"/>
                      <a:pt x="2516048" y="563426"/>
                      <a:pt x="2506523" y="541518"/>
                    </a:cubicBezTo>
                    <a:cubicBezTo>
                      <a:pt x="2496998" y="519611"/>
                      <a:pt x="2487473" y="498656"/>
                      <a:pt x="2512238" y="480558"/>
                    </a:cubicBezTo>
                    <a:cubicBezTo>
                      <a:pt x="2520811" y="474843"/>
                      <a:pt x="2527478" y="467223"/>
                      <a:pt x="2533193" y="458651"/>
                    </a:cubicBezTo>
                    <a:cubicBezTo>
                      <a:pt x="2537003" y="452936"/>
                      <a:pt x="2541766" y="446268"/>
                      <a:pt x="2534146" y="440553"/>
                    </a:cubicBezTo>
                    <a:cubicBezTo>
                      <a:pt x="2526526" y="434838"/>
                      <a:pt x="2515096" y="437696"/>
                      <a:pt x="2513191" y="445316"/>
                    </a:cubicBezTo>
                    <a:cubicBezTo>
                      <a:pt x="2506523" y="474843"/>
                      <a:pt x="2482711" y="489131"/>
                      <a:pt x="2464613" y="509133"/>
                    </a:cubicBezTo>
                    <a:cubicBezTo>
                      <a:pt x="2452231" y="523421"/>
                      <a:pt x="2455088" y="538661"/>
                      <a:pt x="2467471" y="551996"/>
                    </a:cubicBezTo>
                    <a:cubicBezTo>
                      <a:pt x="2481758" y="567236"/>
                      <a:pt x="2481758" y="582476"/>
                      <a:pt x="2468423" y="597716"/>
                    </a:cubicBezTo>
                    <a:cubicBezTo>
                      <a:pt x="2457946" y="610098"/>
                      <a:pt x="2455088" y="623433"/>
                      <a:pt x="2453183" y="638673"/>
                    </a:cubicBezTo>
                    <a:cubicBezTo>
                      <a:pt x="2451278" y="657723"/>
                      <a:pt x="2442706" y="671058"/>
                      <a:pt x="2423656" y="676773"/>
                    </a:cubicBezTo>
                    <a:cubicBezTo>
                      <a:pt x="2413178" y="682488"/>
                      <a:pt x="2402701" y="690108"/>
                      <a:pt x="2389366" y="683441"/>
                    </a:cubicBezTo>
                    <a:cubicBezTo>
                      <a:pt x="2381746" y="676773"/>
                      <a:pt x="2376983" y="670106"/>
                      <a:pt x="2383651" y="659628"/>
                    </a:cubicBezTo>
                    <a:cubicBezTo>
                      <a:pt x="2377936" y="649151"/>
                      <a:pt x="2372221" y="638673"/>
                      <a:pt x="2367458" y="627243"/>
                    </a:cubicBezTo>
                    <a:cubicBezTo>
                      <a:pt x="2348408" y="585333"/>
                      <a:pt x="2348408" y="584381"/>
                      <a:pt x="2308403" y="612003"/>
                    </a:cubicBezTo>
                    <a:cubicBezTo>
                      <a:pt x="2273161" y="616766"/>
                      <a:pt x="2265541" y="608193"/>
                      <a:pt x="2270303" y="571046"/>
                    </a:cubicBezTo>
                    <a:cubicBezTo>
                      <a:pt x="2271256" y="560568"/>
                      <a:pt x="2287448" y="545328"/>
                      <a:pt x="2260778" y="543423"/>
                    </a:cubicBezTo>
                    <a:cubicBezTo>
                      <a:pt x="2255063" y="542471"/>
                      <a:pt x="2255063" y="530088"/>
                      <a:pt x="2259826" y="522468"/>
                    </a:cubicBezTo>
                    <a:cubicBezTo>
                      <a:pt x="2313166" y="486273"/>
                      <a:pt x="2361743" y="445316"/>
                      <a:pt x="2390318" y="385308"/>
                    </a:cubicBezTo>
                    <a:cubicBezTo>
                      <a:pt x="2396986" y="372926"/>
                      <a:pt x="2403653" y="362448"/>
                      <a:pt x="2416988" y="357686"/>
                    </a:cubicBezTo>
                    <a:cubicBezTo>
                      <a:pt x="2416988" y="355781"/>
                      <a:pt x="2416988" y="353876"/>
                      <a:pt x="2417941" y="351971"/>
                    </a:cubicBezTo>
                    <a:cubicBezTo>
                      <a:pt x="2419846" y="352923"/>
                      <a:pt x="2423656" y="354828"/>
                      <a:pt x="2424608" y="353876"/>
                    </a:cubicBezTo>
                    <a:cubicBezTo>
                      <a:pt x="2434371" y="344351"/>
                      <a:pt x="2443539" y="338934"/>
                      <a:pt x="2452245" y="336582"/>
                    </a:cubicBezTo>
                    <a:cubicBezTo>
                      <a:pt x="2458775" y="334818"/>
                      <a:pt x="2465045" y="334779"/>
                      <a:pt x="2471113" y="336025"/>
                    </a:cubicBezTo>
                    <a:close/>
                    <a:moveTo>
                      <a:pt x="761544" y="194808"/>
                    </a:moveTo>
                    <a:cubicBezTo>
                      <a:pt x="773926" y="196713"/>
                      <a:pt x="774879" y="206238"/>
                      <a:pt x="773926" y="216716"/>
                    </a:cubicBezTo>
                    <a:cubicBezTo>
                      <a:pt x="755829" y="237671"/>
                      <a:pt x="760591" y="257673"/>
                      <a:pt x="773926" y="278628"/>
                    </a:cubicBezTo>
                    <a:cubicBezTo>
                      <a:pt x="748209" y="302441"/>
                      <a:pt x="720586" y="315776"/>
                      <a:pt x="687249" y="293868"/>
                    </a:cubicBezTo>
                    <a:cubicBezTo>
                      <a:pt x="682486" y="291011"/>
                      <a:pt x="675819" y="292916"/>
                      <a:pt x="671056" y="292916"/>
                    </a:cubicBezTo>
                    <a:cubicBezTo>
                      <a:pt x="660579" y="294821"/>
                      <a:pt x="650101" y="296726"/>
                      <a:pt x="640576" y="298631"/>
                    </a:cubicBezTo>
                    <a:cubicBezTo>
                      <a:pt x="627241" y="300536"/>
                      <a:pt x="613906" y="302441"/>
                      <a:pt x="603429" y="291011"/>
                    </a:cubicBezTo>
                    <a:cubicBezTo>
                      <a:pt x="636766" y="258626"/>
                      <a:pt x="678676" y="239576"/>
                      <a:pt x="715824" y="211953"/>
                    </a:cubicBezTo>
                    <a:cubicBezTo>
                      <a:pt x="719634" y="209096"/>
                      <a:pt x="724396" y="211953"/>
                      <a:pt x="727254" y="215763"/>
                    </a:cubicBezTo>
                    <a:cubicBezTo>
                      <a:pt x="746304" y="220526"/>
                      <a:pt x="741541" y="187188"/>
                      <a:pt x="761544" y="194808"/>
                    </a:cubicBezTo>
                    <a:close/>
                    <a:moveTo>
                      <a:pt x="873343" y="184331"/>
                    </a:moveTo>
                    <a:cubicBezTo>
                      <a:pt x="879653" y="185283"/>
                      <a:pt x="886320" y="188617"/>
                      <a:pt x="891083" y="191951"/>
                    </a:cubicBezTo>
                    <a:cubicBezTo>
                      <a:pt x="904418" y="200523"/>
                      <a:pt x="892988" y="209096"/>
                      <a:pt x="888226" y="217668"/>
                    </a:cubicBezTo>
                    <a:lnTo>
                      <a:pt x="879241" y="234820"/>
                    </a:lnTo>
                    <a:lnTo>
                      <a:pt x="895370" y="235036"/>
                    </a:lnTo>
                    <a:cubicBezTo>
                      <a:pt x="907514" y="238206"/>
                      <a:pt x="906800" y="249815"/>
                      <a:pt x="899656" y="266246"/>
                    </a:cubicBezTo>
                    <a:cubicBezTo>
                      <a:pt x="894893" y="277676"/>
                      <a:pt x="884416" y="289106"/>
                      <a:pt x="892988" y="303393"/>
                    </a:cubicBezTo>
                    <a:cubicBezTo>
                      <a:pt x="897751" y="310061"/>
                      <a:pt x="901561" y="309108"/>
                      <a:pt x="905371" y="303393"/>
                    </a:cubicBezTo>
                    <a:cubicBezTo>
                      <a:pt x="923468" y="307203"/>
                      <a:pt x="923468" y="307203"/>
                      <a:pt x="915848" y="337683"/>
                    </a:cubicBezTo>
                    <a:cubicBezTo>
                      <a:pt x="926326" y="330063"/>
                      <a:pt x="936803" y="329111"/>
                      <a:pt x="946328" y="324348"/>
                    </a:cubicBezTo>
                    <a:lnTo>
                      <a:pt x="973409" y="303804"/>
                    </a:lnTo>
                    <a:lnTo>
                      <a:pt x="975260" y="292796"/>
                    </a:lnTo>
                    <a:cubicBezTo>
                      <a:pt x="974903" y="288629"/>
                      <a:pt x="972522" y="284819"/>
                      <a:pt x="965378" y="281485"/>
                    </a:cubicBezTo>
                    <a:cubicBezTo>
                      <a:pt x="944423" y="270055"/>
                      <a:pt x="942518" y="249100"/>
                      <a:pt x="962521" y="233860"/>
                    </a:cubicBezTo>
                    <a:cubicBezTo>
                      <a:pt x="977761" y="221478"/>
                      <a:pt x="993953" y="208143"/>
                      <a:pt x="1013956" y="203380"/>
                    </a:cubicBezTo>
                    <a:cubicBezTo>
                      <a:pt x="1018718" y="201475"/>
                      <a:pt x="1023481" y="200046"/>
                      <a:pt x="1028243" y="200165"/>
                    </a:cubicBezTo>
                    <a:cubicBezTo>
                      <a:pt x="1033006" y="200284"/>
                      <a:pt x="1037768" y="201951"/>
                      <a:pt x="1042531" y="206238"/>
                    </a:cubicBezTo>
                    <a:cubicBezTo>
                      <a:pt x="1037768" y="220525"/>
                      <a:pt x="1018718" y="221478"/>
                      <a:pt x="1016813" y="234813"/>
                    </a:cubicBezTo>
                    <a:cubicBezTo>
                      <a:pt x="1029196" y="212905"/>
                      <a:pt x="1052056" y="208143"/>
                      <a:pt x="1075868" y="204333"/>
                    </a:cubicBezTo>
                    <a:cubicBezTo>
                      <a:pt x="1082536" y="204333"/>
                      <a:pt x="1089203" y="204333"/>
                      <a:pt x="1095871" y="204333"/>
                    </a:cubicBezTo>
                    <a:cubicBezTo>
                      <a:pt x="1106348" y="211953"/>
                      <a:pt x="1099681" y="223383"/>
                      <a:pt x="1099681" y="232908"/>
                    </a:cubicBezTo>
                    <a:cubicBezTo>
                      <a:pt x="1112063" y="235765"/>
                      <a:pt x="1123493" y="229098"/>
                      <a:pt x="1133971" y="231003"/>
                    </a:cubicBezTo>
                    <a:cubicBezTo>
                      <a:pt x="1140638" y="231003"/>
                      <a:pt x="1146353" y="233860"/>
                      <a:pt x="1151116" y="238623"/>
                    </a:cubicBezTo>
                    <a:cubicBezTo>
                      <a:pt x="1162546" y="262435"/>
                      <a:pt x="1192073" y="265293"/>
                      <a:pt x="1205408" y="287200"/>
                    </a:cubicBezTo>
                    <a:cubicBezTo>
                      <a:pt x="1219696" y="305298"/>
                      <a:pt x="1210171" y="320538"/>
                      <a:pt x="1198741" y="334825"/>
                    </a:cubicBezTo>
                    <a:cubicBezTo>
                      <a:pt x="1205408" y="359590"/>
                      <a:pt x="1234936" y="358638"/>
                      <a:pt x="1248271" y="377688"/>
                    </a:cubicBezTo>
                    <a:cubicBezTo>
                      <a:pt x="1257796" y="391023"/>
                      <a:pt x="1257796" y="393880"/>
                      <a:pt x="1246366" y="402453"/>
                    </a:cubicBezTo>
                    <a:cubicBezTo>
                      <a:pt x="1226363" y="415788"/>
                      <a:pt x="1207313" y="445315"/>
                      <a:pt x="1187311" y="402453"/>
                    </a:cubicBezTo>
                    <a:cubicBezTo>
                      <a:pt x="1184453" y="396738"/>
                      <a:pt x="1176833" y="390070"/>
                      <a:pt x="1171118" y="396738"/>
                    </a:cubicBezTo>
                    <a:cubicBezTo>
                      <a:pt x="1161593" y="407215"/>
                      <a:pt x="1163498" y="418645"/>
                      <a:pt x="1171118" y="431028"/>
                    </a:cubicBezTo>
                    <a:cubicBezTo>
                      <a:pt x="1186358" y="457698"/>
                      <a:pt x="1180643" y="471033"/>
                      <a:pt x="1151116" y="479605"/>
                    </a:cubicBezTo>
                    <a:cubicBezTo>
                      <a:pt x="1147306" y="475795"/>
                      <a:pt x="1141591" y="474843"/>
                      <a:pt x="1136828" y="476748"/>
                    </a:cubicBezTo>
                    <a:cubicBezTo>
                      <a:pt x="1132066" y="478653"/>
                      <a:pt x="1134923" y="483415"/>
                      <a:pt x="1136828" y="487225"/>
                    </a:cubicBezTo>
                    <a:cubicBezTo>
                      <a:pt x="1135876" y="500560"/>
                      <a:pt x="1128256" y="503418"/>
                      <a:pt x="1118731" y="497703"/>
                    </a:cubicBezTo>
                    <a:cubicBezTo>
                      <a:pt x="1098728" y="487225"/>
                      <a:pt x="1074916" y="482463"/>
                      <a:pt x="1066343" y="455793"/>
                    </a:cubicBezTo>
                    <a:cubicBezTo>
                      <a:pt x="1058723" y="432933"/>
                      <a:pt x="1039673" y="427218"/>
                      <a:pt x="1016813" y="433885"/>
                    </a:cubicBezTo>
                    <a:cubicBezTo>
                      <a:pt x="1008241" y="436743"/>
                      <a:pt x="999668" y="438648"/>
                      <a:pt x="996811" y="428170"/>
                    </a:cubicBezTo>
                    <a:cubicBezTo>
                      <a:pt x="993001" y="415788"/>
                      <a:pt x="1007288" y="411025"/>
                      <a:pt x="1013003" y="411978"/>
                    </a:cubicBezTo>
                    <a:cubicBezTo>
                      <a:pt x="1055866" y="420550"/>
                      <a:pt x="1078726" y="386260"/>
                      <a:pt x="1109206" y="369115"/>
                    </a:cubicBezTo>
                    <a:cubicBezTo>
                      <a:pt x="1117778" y="343398"/>
                      <a:pt x="1089203" y="330063"/>
                      <a:pt x="1089203" y="307203"/>
                    </a:cubicBezTo>
                    <a:cubicBezTo>
                      <a:pt x="1085393" y="301488"/>
                      <a:pt x="1081583" y="296725"/>
                      <a:pt x="1077773" y="291010"/>
                    </a:cubicBezTo>
                    <a:cubicBezTo>
                      <a:pt x="1057771" y="307203"/>
                      <a:pt x="1036816" y="290058"/>
                      <a:pt x="1016813" y="292915"/>
                    </a:cubicBezTo>
                    <a:cubicBezTo>
                      <a:pt x="1012050" y="293391"/>
                      <a:pt x="1008717" y="294106"/>
                      <a:pt x="1007169" y="296011"/>
                    </a:cubicBezTo>
                    <a:lnTo>
                      <a:pt x="1007866" y="302667"/>
                    </a:lnTo>
                    <a:lnTo>
                      <a:pt x="1009193" y="303393"/>
                    </a:lnTo>
                    <a:cubicBezTo>
                      <a:pt x="1013003" y="324348"/>
                      <a:pt x="986333" y="363401"/>
                      <a:pt x="962521" y="370068"/>
                    </a:cubicBezTo>
                    <a:cubicBezTo>
                      <a:pt x="943471" y="375783"/>
                      <a:pt x="924421" y="377688"/>
                      <a:pt x="905371" y="371973"/>
                    </a:cubicBezTo>
                    <a:cubicBezTo>
                      <a:pt x="896798" y="389118"/>
                      <a:pt x="879653" y="396738"/>
                      <a:pt x="868223" y="410073"/>
                    </a:cubicBezTo>
                    <a:cubicBezTo>
                      <a:pt x="859651" y="419598"/>
                      <a:pt x="849173" y="424361"/>
                      <a:pt x="836791" y="426266"/>
                    </a:cubicBezTo>
                    <a:cubicBezTo>
                      <a:pt x="830123" y="425313"/>
                      <a:pt x="820598" y="421503"/>
                      <a:pt x="816788" y="424361"/>
                    </a:cubicBezTo>
                    <a:cubicBezTo>
                      <a:pt x="772973" y="455793"/>
                      <a:pt x="714871" y="464366"/>
                      <a:pt x="677723" y="507228"/>
                    </a:cubicBezTo>
                    <a:cubicBezTo>
                      <a:pt x="667246" y="519611"/>
                      <a:pt x="646291" y="531993"/>
                      <a:pt x="668198" y="553901"/>
                    </a:cubicBezTo>
                    <a:cubicBezTo>
                      <a:pt x="672961" y="558663"/>
                      <a:pt x="665341" y="574856"/>
                      <a:pt x="662483" y="586286"/>
                    </a:cubicBezTo>
                    <a:cubicBezTo>
                      <a:pt x="685343" y="585333"/>
                      <a:pt x="702488" y="596763"/>
                      <a:pt x="716776" y="612956"/>
                    </a:cubicBezTo>
                    <a:cubicBezTo>
                      <a:pt x="731063" y="630101"/>
                      <a:pt x="747256" y="644388"/>
                      <a:pt x="771068" y="645341"/>
                    </a:cubicBezTo>
                    <a:cubicBezTo>
                      <a:pt x="789166" y="646293"/>
                      <a:pt x="788213" y="653913"/>
                      <a:pt x="782498" y="667248"/>
                    </a:cubicBezTo>
                    <a:cubicBezTo>
                      <a:pt x="774878" y="685346"/>
                      <a:pt x="766306" y="702491"/>
                      <a:pt x="772973" y="726303"/>
                    </a:cubicBezTo>
                    <a:cubicBezTo>
                      <a:pt x="779641" y="752973"/>
                      <a:pt x="789166" y="747258"/>
                      <a:pt x="805358" y="736781"/>
                    </a:cubicBezTo>
                    <a:cubicBezTo>
                      <a:pt x="823456" y="725351"/>
                      <a:pt x="826313" y="706301"/>
                      <a:pt x="828218" y="689156"/>
                    </a:cubicBezTo>
                    <a:cubicBezTo>
                      <a:pt x="831076" y="669153"/>
                      <a:pt x="841553" y="660581"/>
                      <a:pt x="858698" y="652961"/>
                    </a:cubicBezTo>
                    <a:cubicBezTo>
                      <a:pt x="901561" y="638673"/>
                      <a:pt x="911086" y="619623"/>
                      <a:pt x="901561" y="573903"/>
                    </a:cubicBezTo>
                    <a:cubicBezTo>
                      <a:pt x="900608" y="569141"/>
                      <a:pt x="899656" y="563426"/>
                      <a:pt x="904418" y="561521"/>
                    </a:cubicBezTo>
                    <a:cubicBezTo>
                      <a:pt x="937756" y="550091"/>
                      <a:pt x="937756" y="514848"/>
                      <a:pt x="953948" y="491988"/>
                    </a:cubicBezTo>
                    <a:cubicBezTo>
                      <a:pt x="957758" y="486273"/>
                      <a:pt x="961568" y="480558"/>
                      <a:pt x="968236" y="478653"/>
                    </a:cubicBezTo>
                    <a:cubicBezTo>
                      <a:pt x="991096" y="471986"/>
                      <a:pt x="1037768" y="491036"/>
                      <a:pt x="1049198" y="512943"/>
                    </a:cubicBezTo>
                    <a:cubicBezTo>
                      <a:pt x="1061581" y="517706"/>
                      <a:pt x="1074916" y="522468"/>
                      <a:pt x="1063486" y="539613"/>
                    </a:cubicBezTo>
                    <a:cubicBezTo>
                      <a:pt x="1048246" y="555806"/>
                      <a:pt x="1052056" y="572951"/>
                      <a:pt x="1067296" y="583428"/>
                    </a:cubicBezTo>
                    <a:cubicBezTo>
                      <a:pt x="1084441" y="593906"/>
                      <a:pt x="1099681" y="578666"/>
                      <a:pt x="1112063" y="568188"/>
                    </a:cubicBezTo>
                    <a:cubicBezTo>
                      <a:pt x="1139686" y="545328"/>
                      <a:pt x="1138733" y="544376"/>
                      <a:pt x="1146353" y="580571"/>
                    </a:cubicBezTo>
                    <a:cubicBezTo>
                      <a:pt x="1149211" y="592953"/>
                      <a:pt x="1154926" y="606288"/>
                      <a:pt x="1151116" y="616766"/>
                    </a:cubicBezTo>
                    <a:cubicBezTo>
                      <a:pt x="1138733" y="656771"/>
                      <a:pt x="1163498" y="672011"/>
                      <a:pt x="1193026" y="684393"/>
                    </a:cubicBezTo>
                    <a:cubicBezTo>
                      <a:pt x="1193026" y="693918"/>
                      <a:pt x="1188501" y="696537"/>
                      <a:pt x="1182905" y="697847"/>
                    </a:cubicBezTo>
                    <a:lnTo>
                      <a:pt x="1179024" y="699159"/>
                    </a:lnTo>
                    <a:lnTo>
                      <a:pt x="1177845" y="699023"/>
                    </a:lnTo>
                    <a:cubicBezTo>
                      <a:pt x="1174214" y="699455"/>
                      <a:pt x="1170404" y="700824"/>
                      <a:pt x="1166356" y="703443"/>
                    </a:cubicBezTo>
                    <a:lnTo>
                      <a:pt x="1179024" y="699159"/>
                    </a:lnTo>
                    <a:lnTo>
                      <a:pt x="1188263" y="700229"/>
                    </a:lnTo>
                    <a:cubicBezTo>
                      <a:pt x="1194931" y="702491"/>
                      <a:pt x="1201122" y="707253"/>
                      <a:pt x="1207313" y="712016"/>
                    </a:cubicBezTo>
                    <a:cubicBezTo>
                      <a:pt x="1210647" y="727732"/>
                      <a:pt x="1209694" y="741781"/>
                      <a:pt x="1205051" y="754402"/>
                    </a:cubicBezTo>
                    <a:lnTo>
                      <a:pt x="1180854" y="787924"/>
                    </a:lnTo>
                    <a:lnTo>
                      <a:pt x="1187073" y="807504"/>
                    </a:lnTo>
                    <a:cubicBezTo>
                      <a:pt x="1190883" y="812504"/>
                      <a:pt x="1196836" y="815362"/>
                      <a:pt x="1206361" y="814886"/>
                    </a:cubicBezTo>
                    <a:cubicBezTo>
                      <a:pt x="1214934" y="814886"/>
                      <a:pt x="1223506" y="816791"/>
                      <a:pt x="1213981" y="828221"/>
                    </a:cubicBezTo>
                    <a:cubicBezTo>
                      <a:pt x="1208266" y="850128"/>
                      <a:pt x="1205409" y="874893"/>
                      <a:pt x="1172071" y="862511"/>
                    </a:cubicBezTo>
                    <a:cubicBezTo>
                      <a:pt x="1153021" y="859653"/>
                      <a:pt x="1123494" y="872036"/>
                      <a:pt x="1115874" y="854891"/>
                    </a:cubicBezTo>
                    <a:cubicBezTo>
                      <a:pt x="1109206" y="839651"/>
                      <a:pt x="1133971" y="821553"/>
                      <a:pt x="1148259" y="807266"/>
                    </a:cubicBezTo>
                    <a:cubicBezTo>
                      <a:pt x="1157784" y="799646"/>
                      <a:pt x="1159689" y="785358"/>
                      <a:pt x="1173024" y="780596"/>
                    </a:cubicBezTo>
                    <a:lnTo>
                      <a:pt x="1173125" y="780684"/>
                    </a:lnTo>
                    <a:lnTo>
                      <a:pt x="1174333" y="770475"/>
                    </a:lnTo>
                    <a:cubicBezTo>
                      <a:pt x="1173023" y="767975"/>
                      <a:pt x="1169689" y="766784"/>
                      <a:pt x="1163498" y="767261"/>
                    </a:cubicBezTo>
                    <a:cubicBezTo>
                      <a:pt x="1147306" y="769166"/>
                      <a:pt x="1137781" y="780596"/>
                      <a:pt x="1124446" y="787263"/>
                    </a:cubicBezTo>
                    <a:cubicBezTo>
                      <a:pt x="1097776" y="793931"/>
                      <a:pt x="1070153" y="791073"/>
                      <a:pt x="1043483" y="789168"/>
                    </a:cubicBezTo>
                    <a:cubicBezTo>
                      <a:pt x="1026338" y="788216"/>
                      <a:pt x="1010146" y="786311"/>
                      <a:pt x="993953" y="794883"/>
                    </a:cubicBezTo>
                    <a:cubicBezTo>
                      <a:pt x="987286" y="810123"/>
                      <a:pt x="971093" y="808218"/>
                      <a:pt x="959663" y="814886"/>
                    </a:cubicBezTo>
                    <a:cubicBezTo>
                      <a:pt x="951091" y="825363"/>
                      <a:pt x="939661" y="831078"/>
                      <a:pt x="929183" y="839651"/>
                    </a:cubicBezTo>
                    <a:lnTo>
                      <a:pt x="925100" y="843462"/>
                    </a:lnTo>
                    <a:lnTo>
                      <a:pt x="915848" y="851081"/>
                    </a:lnTo>
                    <a:cubicBezTo>
                      <a:pt x="915848" y="851081"/>
                      <a:pt x="912991" y="851081"/>
                      <a:pt x="912991" y="851081"/>
                    </a:cubicBezTo>
                    <a:cubicBezTo>
                      <a:pt x="912991" y="851081"/>
                      <a:pt x="914896" y="852986"/>
                      <a:pt x="914896" y="852986"/>
                    </a:cubicBezTo>
                    <a:lnTo>
                      <a:pt x="925100" y="843462"/>
                    </a:lnTo>
                    <a:lnTo>
                      <a:pt x="932041" y="837746"/>
                    </a:lnTo>
                    <a:cubicBezTo>
                      <a:pt x="942518" y="824411"/>
                      <a:pt x="959663" y="826316"/>
                      <a:pt x="972998" y="820601"/>
                    </a:cubicBezTo>
                    <a:cubicBezTo>
                      <a:pt x="979666" y="818696"/>
                      <a:pt x="986333" y="814886"/>
                      <a:pt x="992048" y="814886"/>
                    </a:cubicBezTo>
                    <a:cubicBezTo>
                      <a:pt x="1003478" y="813933"/>
                      <a:pt x="1017766" y="809171"/>
                      <a:pt x="1023481" y="819648"/>
                    </a:cubicBezTo>
                    <a:cubicBezTo>
                      <a:pt x="1032053" y="834888"/>
                      <a:pt x="1013003" y="835841"/>
                      <a:pt x="1005383" y="842508"/>
                    </a:cubicBezTo>
                    <a:cubicBezTo>
                      <a:pt x="1003478" y="844413"/>
                      <a:pt x="1005383" y="851081"/>
                      <a:pt x="1006336" y="854891"/>
                    </a:cubicBezTo>
                    <a:cubicBezTo>
                      <a:pt x="997763" y="866321"/>
                      <a:pt x="1011098" y="877751"/>
                      <a:pt x="1005383" y="889181"/>
                    </a:cubicBezTo>
                    <a:cubicBezTo>
                      <a:pt x="1001573" y="899658"/>
                      <a:pt x="992048" y="903468"/>
                      <a:pt x="984428" y="910136"/>
                    </a:cubicBezTo>
                    <a:cubicBezTo>
                      <a:pt x="974903" y="918708"/>
                      <a:pt x="961568" y="909183"/>
                      <a:pt x="952043" y="916803"/>
                    </a:cubicBezTo>
                    <a:cubicBezTo>
                      <a:pt x="937756" y="931091"/>
                      <a:pt x="916801" y="932043"/>
                      <a:pt x="899656" y="938711"/>
                    </a:cubicBezTo>
                    <a:cubicBezTo>
                      <a:pt x="876796" y="947283"/>
                      <a:pt x="858698" y="959666"/>
                      <a:pt x="855841" y="985383"/>
                    </a:cubicBezTo>
                    <a:cubicBezTo>
                      <a:pt x="853936" y="1001576"/>
                      <a:pt x="839648" y="1003481"/>
                      <a:pt x="831076" y="1003481"/>
                    </a:cubicBezTo>
                    <a:cubicBezTo>
                      <a:pt x="779641" y="1006338"/>
                      <a:pt x="763448" y="1048248"/>
                      <a:pt x="738683" y="1081586"/>
                    </a:cubicBezTo>
                    <a:cubicBezTo>
                      <a:pt x="708203" y="1076823"/>
                      <a:pt x="712013" y="1097778"/>
                      <a:pt x="711061" y="1115876"/>
                    </a:cubicBezTo>
                    <a:cubicBezTo>
                      <a:pt x="707251" y="1144451"/>
                      <a:pt x="692011" y="1163501"/>
                      <a:pt x="666293" y="1175883"/>
                    </a:cubicBezTo>
                    <a:cubicBezTo>
                      <a:pt x="636766" y="1191123"/>
                      <a:pt x="610096" y="1209221"/>
                      <a:pt x="585331" y="1230176"/>
                    </a:cubicBezTo>
                    <a:cubicBezTo>
                      <a:pt x="565328" y="1247320"/>
                      <a:pt x="557708" y="1270181"/>
                      <a:pt x="559613" y="1297803"/>
                    </a:cubicBezTo>
                    <a:cubicBezTo>
                      <a:pt x="561518" y="1327331"/>
                      <a:pt x="564376" y="1356858"/>
                      <a:pt x="557708" y="1386386"/>
                    </a:cubicBezTo>
                    <a:cubicBezTo>
                      <a:pt x="555803" y="1394958"/>
                      <a:pt x="551993" y="1406388"/>
                      <a:pt x="542468" y="1407341"/>
                    </a:cubicBezTo>
                    <a:cubicBezTo>
                      <a:pt x="530086" y="1409246"/>
                      <a:pt x="531038" y="1394958"/>
                      <a:pt x="528181" y="1387338"/>
                    </a:cubicBezTo>
                    <a:cubicBezTo>
                      <a:pt x="522466" y="1365431"/>
                      <a:pt x="516751" y="1344476"/>
                      <a:pt x="519608" y="1320663"/>
                    </a:cubicBezTo>
                    <a:cubicBezTo>
                      <a:pt x="521513" y="1300661"/>
                      <a:pt x="522466" y="1280658"/>
                      <a:pt x="488176" y="1283516"/>
                    </a:cubicBezTo>
                    <a:cubicBezTo>
                      <a:pt x="470078" y="1285421"/>
                      <a:pt x="452933" y="1262561"/>
                      <a:pt x="429121" y="1267323"/>
                    </a:cubicBezTo>
                    <a:cubicBezTo>
                      <a:pt x="422453" y="1268276"/>
                      <a:pt x="411023" y="1265418"/>
                      <a:pt x="409118" y="1268276"/>
                    </a:cubicBezTo>
                    <a:cubicBezTo>
                      <a:pt x="391973" y="1307328"/>
                      <a:pt x="364351" y="1288278"/>
                      <a:pt x="336728" y="1284468"/>
                    </a:cubicBezTo>
                    <a:cubicBezTo>
                      <a:pt x="279578" y="1275896"/>
                      <a:pt x="228143" y="1315901"/>
                      <a:pt x="215761" y="1373051"/>
                    </a:cubicBezTo>
                    <a:cubicBezTo>
                      <a:pt x="210998" y="1396863"/>
                      <a:pt x="193853" y="1415913"/>
                      <a:pt x="189091" y="1441631"/>
                    </a:cubicBezTo>
                    <a:cubicBezTo>
                      <a:pt x="182423" y="1476873"/>
                      <a:pt x="183376" y="1511163"/>
                      <a:pt x="196711" y="1544501"/>
                    </a:cubicBezTo>
                    <a:cubicBezTo>
                      <a:pt x="204331" y="1564503"/>
                      <a:pt x="219571" y="1574028"/>
                      <a:pt x="244336" y="1573076"/>
                    </a:cubicBezTo>
                    <a:cubicBezTo>
                      <a:pt x="284341" y="1571171"/>
                      <a:pt x="310058" y="1555931"/>
                      <a:pt x="320536" y="1514973"/>
                    </a:cubicBezTo>
                    <a:cubicBezTo>
                      <a:pt x="324346" y="1500686"/>
                      <a:pt x="374828" y="1487351"/>
                      <a:pt x="387211" y="1494971"/>
                    </a:cubicBezTo>
                    <a:cubicBezTo>
                      <a:pt x="396736" y="1500686"/>
                      <a:pt x="392926" y="1507353"/>
                      <a:pt x="389116" y="1515926"/>
                    </a:cubicBezTo>
                    <a:cubicBezTo>
                      <a:pt x="372923" y="1552121"/>
                      <a:pt x="358636" y="1589268"/>
                      <a:pt x="340538" y="1624511"/>
                    </a:cubicBezTo>
                    <a:cubicBezTo>
                      <a:pt x="329108" y="1646418"/>
                      <a:pt x="340538" y="1644513"/>
                      <a:pt x="354826" y="1644513"/>
                    </a:cubicBezTo>
                    <a:cubicBezTo>
                      <a:pt x="372923" y="1644513"/>
                      <a:pt x="391973" y="1642608"/>
                      <a:pt x="410071" y="1645466"/>
                    </a:cubicBezTo>
                    <a:cubicBezTo>
                      <a:pt x="432931" y="1649276"/>
                      <a:pt x="449123" y="1658801"/>
                      <a:pt x="439598" y="1687376"/>
                    </a:cubicBezTo>
                    <a:cubicBezTo>
                      <a:pt x="433883" y="1705473"/>
                      <a:pt x="432931" y="1725476"/>
                      <a:pt x="426263" y="1743573"/>
                    </a:cubicBezTo>
                    <a:cubicBezTo>
                      <a:pt x="414833" y="1774053"/>
                      <a:pt x="432931" y="1793103"/>
                      <a:pt x="450076" y="1813106"/>
                    </a:cubicBezTo>
                    <a:cubicBezTo>
                      <a:pt x="466268" y="1832156"/>
                      <a:pt x="483413" y="1819773"/>
                      <a:pt x="499606" y="1812153"/>
                    </a:cubicBezTo>
                    <a:cubicBezTo>
                      <a:pt x="512941" y="1806438"/>
                      <a:pt x="528181" y="1806438"/>
                      <a:pt x="536753" y="1818821"/>
                    </a:cubicBezTo>
                    <a:cubicBezTo>
                      <a:pt x="554851" y="1843586"/>
                      <a:pt x="571996" y="1829298"/>
                      <a:pt x="577711" y="1813106"/>
                    </a:cubicBezTo>
                    <a:cubicBezTo>
                      <a:pt x="591998" y="1771196"/>
                      <a:pt x="630098" y="1768338"/>
                      <a:pt x="661531" y="1754051"/>
                    </a:cubicBezTo>
                    <a:cubicBezTo>
                      <a:pt x="671056" y="1754051"/>
                      <a:pt x="673913" y="1755956"/>
                      <a:pt x="672008" y="1763576"/>
                    </a:cubicBezTo>
                    <a:cubicBezTo>
                      <a:pt x="676771" y="1783578"/>
                      <a:pt x="689153" y="1777863"/>
                      <a:pt x="695821" y="1768338"/>
                    </a:cubicBezTo>
                    <a:cubicBezTo>
                      <a:pt x="713918" y="1745478"/>
                      <a:pt x="729158" y="1761671"/>
                      <a:pt x="741541" y="1772148"/>
                    </a:cubicBezTo>
                    <a:cubicBezTo>
                      <a:pt x="769163" y="1795008"/>
                      <a:pt x="799643" y="1798818"/>
                      <a:pt x="832028" y="1788341"/>
                    </a:cubicBezTo>
                    <a:cubicBezTo>
                      <a:pt x="845363" y="1783578"/>
                      <a:pt x="854888" y="1779768"/>
                      <a:pt x="865366" y="1796913"/>
                    </a:cubicBezTo>
                    <a:cubicBezTo>
                      <a:pt x="875843" y="1814058"/>
                      <a:pt x="896798" y="1823583"/>
                      <a:pt x="910133" y="1838823"/>
                    </a:cubicBezTo>
                    <a:cubicBezTo>
                      <a:pt x="947281" y="1881686"/>
                      <a:pt x="990143" y="1906451"/>
                      <a:pt x="1047293" y="1918833"/>
                    </a:cubicBezTo>
                    <a:cubicBezTo>
                      <a:pt x="1093966" y="1928358"/>
                      <a:pt x="1124446" y="1995986"/>
                      <a:pt x="1116826" y="2036943"/>
                    </a:cubicBezTo>
                    <a:cubicBezTo>
                      <a:pt x="1113968" y="2044563"/>
                      <a:pt x="1111111" y="2051231"/>
                      <a:pt x="1106348" y="2056946"/>
                    </a:cubicBezTo>
                    <a:cubicBezTo>
                      <a:pt x="1092061" y="2071233"/>
                      <a:pt x="1112063" y="2086473"/>
                      <a:pt x="1104443" y="2099808"/>
                    </a:cubicBezTo>
                    <a:cubicBezTo>
                      <a:pt x="1110158" y="2107428"/>
                      <a:pt x="1117778" y="2102666"/>
                      <a:pt x="1124446" y="2102666"/>
                    </a:cubicBezTo>
                    <a:cubicBezTo>
                      <a:pt x="1147306" y="2095046"/>
                      <a:pt x="1161593" y="2062661"/>
                      <a:pt x="1193026" y="2077901"/>
                    </a:cubicBezTo>
                    <a:cubicBezTo>
                      <a:pt x="1225411" y="2087426"/>
                      <a:pt x="1244461" y="2125526"/>
                      <a:pt x="1280656" y="2123621"/>
                    </a:cubicBezTo>
                    <a:cubicBezTo>
                      <a:pt x="1325423" y="2121716"/>
                      <a:pt x="1360666" y="2136956"/>
                      <a:pt x="1387336" y="2172198"/>
                    </a:cubicBezTo>
                    <a:cubicBezTo>
                      <a:pt x="1398766" y="2187438"/>
                      <a:pt x="1427341" y="2172198"/>
                      <a:pt x="1434008" y="2199821"/>
                    </a:cubicBezTo>
                    <a:cubicBezTo>
                      <a:pt x="1440676" y="2228396"/>
                      <a:pt x="1444486" y="2256018"/>
                      <a:pt x="1430198" y="2282688"/>
                    </a:cubicBezTo>
                    <a:cubicBezTo>
                      <a:pt x="1413053" y="2315073"/>
                      <a:pt x="1388288" y="2341743"/>
                      <a:pt x="1370191" y="2373176"/>
                    </a:cubicBezTo>
                    <a:cubicBezTo>
                      <a:pt x="1359713" y="2391273"/>
                      <a:pt x="1356856" y="2406513"/>
                      <a:pt x="1358761" y="2423658"/>
                    </a:cubicBezTo>
                    <a:cubicBezTo>
                      <a:pt x="1366381" y="2486523"/>
                      <a:pt x="1352093" y="2544626"/>
                      <a:pt x="1327328" y="2600823"/>
                    </a:cubicBezTo>
                    <a:cubicBezTo>
                      <a:pt x="1321613" y="2612253"/>
                      <a:pt x="1313041" y="2629398"/>
                      <a:pt x="1293991" y="2626541"/>
                    </a:cubicBezTo>
                    <a:cubicBezTo>
                      <a:pt x="1261606" y="2622731"/>
                      <a:pt x="1241603" y="2647496"/>
                      <a:pt x="1218743" y="2661783"/>
                    </a:cubicBezTo>
                    <a:cubicBezTo>
                      <a:pt x="1203503" y="2671308"/>
                      <a:pt x="1187311" y="2690358"/>
                      <a:pt x="1193026" y="2710361"/>
                    </a:cubicBezTo>
                    <a:cubicBezTo>
                      <a:pt x="1205408" y="2757033"/>
                      <a:pt x="1178738" y="2793228"/>
                      <a:pt x="1164451" y="2832281"/>
                    </a:cubicBezTo>
                    <a:cubicBezTo>
                      <a:pt x="1154926" y="2859903"/>
                      <a:pt x="1136828" y="2884668"/>
                      <a:pt x="1122541" y="2910386"/>
                    </a:cubicBezTo>
                    <a:cubicBezTo>
                      <a:pt x="1116826" y="2920863"/>
                      <a:pt x="1109206" y="2929436"/>
                      <a:pt x="1095871" y="2929436"/>
                    </a:cubicBezTo>
                    <a:cubicBezTo>
                      <a:pt x="1085393" y="2920863"/>
                      <a:pt x="1072058" y="2930388"/>
                      <a:pt x="1061581" y="2922768"/>
                    </a:cubicBezTo>
                    <a:cubicBezTo>
                      <a:pt x="1053961" y="2919911"/>
                      <a:pt x="1044436" y="2911338"/>
                      <a:pt x="1047293" y="2929436"/>
                    </a:cubicBezTo>
                    <a:cubicBezTo>
                      <a:pt x="1052056" y="2938961"/>
                      <a:pt x="1062533" y="2944676"/>
                      <a:pt x="1061581" y="2956106"/>
                    </a:cubicBezTo>
                    <a:cubicBezTo>
                      <a:pt x="1055866" y="2964678"/>
                      <a:pt x="1048246" y="2962773"/>
                      <a:pt x="1040626" y="2959916"/>
                    </a:cubicBezTo>
                    <a:cubicBezTo>
                      <a:pt x="952043" y="2929436"/>
                      <a:pt x="865366" y="2895146"/>
                      <a:pt x="783451" y="2850378"/>
                    </a:cubicBezTo>
                    <a:cubicBezTo>
                      <a:pt x="762496" y="2838948"/>
                      <a:pt x="762496" y="2820851"/>
                      <a:pt x="752971" y="2805611"/>
                    </a:cubicBezTo>
                    <a:cubicBezTo>
                      <a:pt x="730111" y="2799896"/>
                      <a:pt x="738683" y="2779893"/>
                      <a:pt x="737731" y="2765606"/>
                    </a:cubicBezTo>
                    <a:cubicBezTo>
                      <a:pt x="736778" y="2697978"/>
                      <a:pt x="732968" y="2631303"/>
                      <a:pt x="721538" y="2564628"/>
                    </a:cubicBezTo>
                    <a:cubicBezTo>
                      <a:pt x="715823" y="2532243"/>
                      <a:pt x="700583" y="2503668"/>
                      <a:pt x="670103" y="2492238"/>
                    </a:cubicBezTo>
                    <a:cubicBezTo>
                      <a:pt x="596761" y="2464616"/>
                      <a:pt x="568186" y="2400798"/>
                      <a:pt x="539611" y="2337933"/>
                    </a:cubicBezTo>
                    <a:cubicBezTo>
                      <a:pt x="520561" y="2296976"/>
                      <a:pt x="502463" y="2256971"/>
                      <a:pt x="473888" y="2221728"/>
                    </a:cubicBezTo>
                    <a:cubicBezTo>
                      <a:pt x="456743" y="2200773"/>
                      <a:pt x="450076" y="2174103"/>
                      <a:pt x="468173" y="2148386"/>
                    </a:cubicBezTo>
                    <a:cubicBezTo>
                      <a:pt x="473888" y="2140766"/>
                      <a:pt x="477698" y="2133146"/>
                      <a:pt x="471983" y="2122668"/>
                    </a:cubicBezTo>
                    <a:cubicBezTo>
                      <a:pt x="452933" y="2083616"/>
                      <a:pt x="471983" y="2052183"/>
                      <a:pt x="493891" y="2021703"/>
                    </a:cubicBezTo>
                    <a:cubicBezTo>
                      <a:pt x="518656" y="1987413"/>
                      <a:pt x="546278" y="1955028"/>
                      <a:pt x="538658" y="1907403"/>
                    </a:cubicBezTo>
                    <a:cubicBezTo>
                      <a:pt x="535801" y="1889306"/>
                      <a:pt x="531991" y="1871208"/>
                      <a:pt x="524371" y="1854063"/>
                    </a:cubicBezTo>
                    <a:cubicBezTo>
                      <a:pt x="517703" y="1837871"/>
                      <a:pt x="507226" y="1834061"/>
                      <a:pt x="499606" y="1853111"/>
                    </a:cubicBezTo>
                    <a:cubicBezTo>
                      <a:pt x="489128" y="1876923"/>
                      <a:pt x="475793" y="1875018"/>
                      <a:pt x="459601" y="1860731"/>
                    </a:cubicBezTo>
                    <a:cubicBezTo>
                      <a:pt x="443408" y="1847396"/>
                      <a:pt x="425311" y="1838823"/>
                      <a:pt x="408166" y="1827393"/>
                    </a:cubicBezTo>
                    <a:cubicBezTo>
                      <a:pt x="375781" y="1806438"/>
                      <a:pt x="371971" y="1771196"/>
                      <a:pt x="354826" y="1742621"/>
                    </a:cubicBezTo>
                    <a:cubicBezTo>
                      <a:pt x="346253" y="1729286"/>
                      <a:pt x="337681" y="1720713"/>
                      <a:pt x="322441" y="1715951"/>
                    </a:cubicBezTo>
                    <a:cubicBezTo>
                      <a:pt x="289103" y="1705473"/>
                      <a:pt x="255766" y="1691186"/>
                      <a:pt x="234811" y="1658801"/>
                    </a:cubicBezTo>
                    <a:cubicBezTo>
                      <a:pt x="228143" y="1649276"/>
                      <a:pt x="218618" y="1639751"/>
                      <a:pt x="206236" y="1644513"/>
                    </a:cubicBezTo>
                    <a:cubicBezTo>
                      <a:pt x="170993" y="1656896"/>
                      <a:pt x="143371" y="1639751"/>
                      <a:pt x="116701" y="1622606"/>
                    </a:cubicBezTo>
                    <a:cubicBezTo>
                      <a:pt x="85268" y="1603556"/>
                      <a:pt x="54788" y="1583553"/>
                      <a:pt x="28118" y="1557836"/>
                    </a:cubicBezTo>
                    <a:cubicBezTo>
                      <a:pt x="11926" y="1541643"/>
                      <a:pt x="1448" y="1523546"/>
                      <a:pt x="12878" y="1499733"/>
                    </a:cubicBezTo>
                    <a:cubicBezTo>
                      <a:pt x="20498" y="1482588"/>
                      <a:pt x="16688" y="1463538"/>
                      <a:pt x="10021" y="1446393"/>
                    </a:cubicBezTo>
                    <a:cubicBezTo>
                      <a:pt x="6211" y="1434963"/>
                      <a:pt x="-1409" y="1423533"/>
                      <a:pt x="5258" y="1410198"/>
                    </a:cubicBezTo>
                    <a:cubicBezTo>
                      <a:pt x="-12839" y="1304471"/>
                      <a:pt x="19546" y="1205411"/>
                      <a:pt x="45263" y="1105398"/>
                    </a:cubicBezTo>
                    <a:cubicBezTo>
                      <a:pt x="94793" y="912993"/>
                      <a:pt x="185281" y="739638"/>
                      <a:pt x="304343" y="581523"/>
                    </a:cubicBezTo>
                    <a:cubicBezTo>
                      <a:pt x="374828" y="487226"/>
                      <a:pt x="458648" y="405311"/>
                      <a:pt x="548183" y="329111"/>
                    </a:cubicBezTo>
                    <a:cubicBezTo>
                      <a:pt x="568186" y="311966"/>
                      <a:pt x="591046" y="303393"/>
                      <a:pt x="617716" y="317681"/>
                    </a:cubicBezTo>
                    <a:cubicBezTo>
                      <a:pt x="628193" y="324348"/>
                      <a:pt x="628193" y="314823"/>
                      <a:pt x="631051" y="309108"/>
                    </a:cubicBezTo>
                    <a:cubicBezTo>
                      <a:pt x="652006" y="308156"/>
                      <a:pt x="669151" y="289106"/>
                      <a:pt x="692011" y="299583"/>
                    </a:cubicBezTo>
                    <a:cubicBezTo>
                      <a:pt x="712013" y="311966"/>
                      <a:pt x="732968" y="317681"/>
                      <a:pt x="756781" y="316728"/>
                    </a:cubicBezTo>
                    <a:cubicBezTo>
                      <a:pt x="764401" y="317681"/>
                      <a:pt x="772973" y="320538"/>
                      <a:pt x="780593" y="315776"/>
                    </a:cubicBezTo>
                    <a:cubicBezTo>
                      <a:pt x="786308" y="312918"/>
                      <a:pt x="792023" y="311966"/>
                      <a:pt x="797738" y="314823"/>
                    </a:cubicBezTo>
                    <a:cubicBezTo>
                      <a:pt x="808216" y="327206"/>
                      <a:pt x="819646" y="321491"/>
                      <a:pt x="831076" y="316728"/>
                    </a:cubicBezTo>
                    <a:cubicBezTo>
                      <a:pt x="837743" y="304346"/>
                      <a:pt x="858698" y="297678"/>
                      <a:pt x="841553" y="277676"/>
                    </a:cubicBezTo>
                    <a:cubicBezTo>
                      <a:pt x="834886" y="270056"/>
                      <a:pt x="846316" y="263388"/>
                      <a:pt x="852031" y="259578"/>
                    </a:cubicBezTo>
                    <a:cubicBezTo>
                      <a:pt x="857269" y="255768"/>
                      <a:pt x="862508" y="252434"/>
                      <a:pt x="867152" y="248624"/>
                    </a:cubicBezTo>
                    <a:lnTo>
                      <a:pt x="876026" y="238011"/>
                    </a:lnTo>
                    <a:lnTo>
                      <a:pt x="858921" y="241392"/>
                    </a:lnTo>
                    <a:cubicBezTo>
                      <a:pt x="840303" y="244874"/>
                      <a:pt x="823694" y="244338"/>
                      <a:pt x="821551" y="210048"/>
                    </a:cubicBezTo>
                    <a:cubicBezTo>
                      <a:pt x="833933" y="208143"/>
                      <a:pt x="848221" y="208143"/>
                      <a:pt x="857746" y="190998"/>
                    </a:cubicBezTo>
                    <a:cubicBezTo>
                      <a:pt x="861079" y="184807"/>
                      <a:pt x="867032" y="183378"/>
                      <a:pt x="873343" y="184331"/>
                    </a:cubicBezTo>
                    <a:close/>
                    <a:moveTo>
                      <a:pt x="798215" y="181949"/>
                    </a:moveTo>
                    <a:cubicBezTo>
                      <a:pt x="801310" y="182187"/>
                      <a:pt x="803930" y="183378"/>
                      <a:pt x="805359" y="187188"/>
                    </a:cubicBezTo>
                    <a:cubicBezTo>
                      <a:pt x="808216" y="194808"/>
                      <a:pt x="800596" y="194808"/>
                      <a:pt x="795834" y="196713"/>
                    </a:cubicBezTo>
                    <a:cubicBezTo>
                      <a:pt x="790119" y="193856"/>
                      <a:pt x="788214" y="189093"/>
                      <a:pt x="788214" y="182426"/>
                    </a:cubicBezTo>
                    <a:cubicBezTo>
                      <a:pt x="791547" y="182426"/>
                      <a:pt x="795119" y="181711"/>
                      <a:pt x="798215" y="181949"/>
                    </a:cubicBezTo>
                    <a:close/>
                    <a:moveTo>
                      <a:pt x="938708" y="121466"/>
                    </a:moveTo>
                    <a:cubicBezTo>
                      <a:pt x="943471" y="128133"/>
                      <a:pt x="953948" y="130038"/>
                      <a:pt x="952043" y="141468"/>
                    </a:cubicBezTo>
                    <a:lnTo>
                      <a:pt x="951037" y="142501"/>
                    </a:lnTo>
                    <a:lnTo>
                      <a:pt x="953949" y="140516"/>
                    </a:lnTo>
                    <a:cubicBezTo>
                      <a:pt x="952996" y="143373"/>
                      <a:pt x="952996" y="146231"/>
                      <a:pt x="952996" y="148136"/>
                    </a:cubicBezTo>
                    <a:cubicBezTo>
                      <a:pt x="952996" y="154803"/>
                      <a:pt x="952996" y="161471"/>
                      <a:pt x="952996" y="169091"/>
                    </a:cubicBezTo>
                    <a:cubicBezTo>
                      <a:pt x="949662" y="166709"/>
                      <a:pt x="947281" y="162899"/>
                      <a:pt x="944424" y="159804"/>
                    </a:cubicBezTo>
                    <a:lnTo>
                      <a:pt x="933131" y="154863"/>
                    </a:lnTo>
                    <a:lnTo>
                      <a:pt x="931088" y="155756"/>
                    </a:lnTo>
                    <a:cubicBezTo>
                      <a:pt x="931088" y="155756"/>
                      <a:pt x="930136" y="155756"/>
                      <a:pt x="930136" y="155756"/>
                    </a:cubicBezTo>
                    <a:cubicBezTo>
                      <a:pt x="925373" y="152898"/>
                      <a:pt x="906323" y="162423"/>
                      <a:pt x="918706" y="144326"/>
                    </a:cubicBezTo>
                    <a:cubicBezTo>
                      <a:pt x="923468" y="137658"/>
                      <a:pt x="931088" y="131943"/>
                      <a:pt x="931088" y="122418"/>
                    </a:cubicBezTo>
                    <a:cubicBezTo>
                      <a:pt x="934898" y="118608"/>
                      <a:pt x="936803" y="118608"/>
                      <a:pt x="938708" y="121466"/>
                    </a:cubicBezTo>
                    <a:close/>
                    <a:moveTo>
                      <a:pt x="925373" y="107178"/>
                    </a:moveTo>
                    <a:cubicBezTo>
                      <a:pt x="930136" y="111940"/>
                      <a:pt x="934898" y="116703"/>
                      <a:pt x="938708" y="121465"/>
                    </a:cubicBezTo>
                    <a:lnTo>
                      <a:pt x="935851" y="121465"/>
                    </a:lnTo>
                    <a:cubicBezTo>
                      <a:pt x="935851" y="121465"/>
                      <a:pt x="932993" y="121465"/>
                      <a:pt x="932993" y="121465"/>
                    </a:cubicBezTo>
                    <a:cubicBezTo>
                      <a:pt x="923468" y="125275"/>
                      <a:pt x="912991" y="131943"/>
                      <a:pt x="901561" y="123370"/>
                    </a:cubicBezTo>
                    <a:cubicBezTo>
                      <a:pt x="904418" y="109083"/>
                      <a:pt x="915848" y="109083"/>
                      <a:pt x="925373" y="107178"/>
                    </a:cubicBezTo>
                    <a:close/>
                    <a:moveTo>
                      <a:pt x="1021576" y="71936"/>
                    </a:moveTo>
                    <a:cubicBezTo>
                      <a:pt x="1037768" y="75746"/>
                      <a:pt x="1038721" y="87176"/>
                      <a:pt x="1031101" y="97653"/>
                    </a:cubicBezTo>
                    <a:cubicBezTo>
                      <a:pt x="1019671" y="115751"/>
                      <a:pt x="1011098" y="95748"/>
                      <a:pt x="1000621" y="92891"/>
                    </a:cubicBezTo>
                    <a:cubicBezTo>
                      <a:pt x="1002526" y="88128"/>
                      <a:pt x="1005383" y="83366"/>
                      <a:pt x="1007288" y="79556"/>
                    </a:cubicBezTo>
                    <a:cubicBezTo>
                      <a:pt x="1012051" y="76698"/>
                      <a:pt x="1016813" y="74793"/>
                      <a:pt x="1021576" y="71936"/>
                    </a:cubicBezTo>
                    <a:close/>
                    <a:moveTo>
                      <a:pt x="1113849" y="40265"/>
                    </a:moveTo>
                    <a:cubicBezTo>
                      <a:pt x="1128732" y="39074"/>
                      <a:pt x="1143972" y="42885"/>
                      <a:pt x="1159689" y="51933"/>
                    </a:cubicBezTo>
                    <a:cubicBezTo>
                      <a:pt x="1175881" y="68126"/>
                      <a:pt x="1166356" y="76698"/>
                      <a:pt x="1151116" y="84318"/>
                    </a:cubicBezTo>
                    <a:cubicBezTo>
                      <a:pt x="1137781" y="90986"/>
                      <a:pt x="1123494" y="86223"/>
                      <a:pt x="1111111" y="92891"/>
                    </a:cubicBezTo>
                    <a:cubicBezTo>
                      <a:pt x="1083489" y="98606"/>
                      <a:pt x="1067296" y="90033"/>
                      <a:pt x="1070153" y="58601"/>
                    </a:cubicBezTo>
                    <a:cubicBezTo>
                      <a:pt x="1084441" y="47647"/>
                      <a:pt x="1098967" y="41456"/>
                      <a:pt x="1113849" y="40265"/>
                    </a:cubicBezTo>
                    <a:close/>
                    <a:moveTo>
                      <a:pt x="1400760" y="96"/>
                    </a:moveTo>
                    <a:cubicBezTo>
                      <a:pt x="1426031" y="498"/>
                      <a:pt x="1451392" y="2164"/>
                      <a:pt x="1476871" y="5260"/>
                    </a:cubicBezTo>
                    <a:cubicBezTo>
                      <a:pt x="1521639" y="13833"/>
                      <a:pt x="1566406" y="14785"/>
                      <a:pt x="1611174" y="9070"/>
                    </a:cubicBezTo>
                    <a:cubicBezTo>
                      <a:pt x="1614984" y="7165"/>
                      <a:pt x="1619746" y="9070"/>
                      <a:pt x="1619746" y="17643"/>
                    </a:cubicBezTo>
                    <a:cubicBezTo>
                      <a:pt x="1631176" y="13833"/>
                      <a:pt x="1639748" y="20500"/>
                      <a:pt x="1646416" y="28120"/>
                    </a:cubicBezTo>
                    <a:cubicBezTo>
                      <a:pt x="1652131" y="36693"/>
                      <a:pt x="1659751" y="35740"/>
                      <a:pt x="1667371" y="31930"/>
                    </a:cubicBezTo>
                    <a:cubicBezTo>
                      <a:pt x="1693088" y="18119"/>
                      <a:pt x="1717377" y="11690"/>
                      <a:pt x="1742261" y="11690"/>
                    </a:cubicBezTo>
                    <a:cubicBezTo>
                      <a:pt x="1767145" y="11690"/>
                      <a:pt x="1792624" y="18119"/>
                      <a:pt x="1820723" y="30025"/>
                    </a:cubicBezTo>
                    <a:cubicBezTo>
                      <a:pt x="1845488" y="40503"/>
                      <a:pt x="1874063" y="40503"/>
                      <a:pt x="1901686" y="45265"/>
                    </a:cubicBezTo>
                    <a:cubicBezTo>
                      <a:pt x="1905496" y="54790"/>
                      <a:pt x="1888351" y="56695"/>
                      <a:pt x="1894066" y="69078"/>
                    </a:cubicBezTo>
                    <a:cubicBezTo>
                      <a:pt x="1913116" y="57648"/>
                      <a:pt x="1934071" y="52885"/>
                      <a:pt x="1955978" y="55743"/>
                    </a:cubicBezTo>
                    <a:cubicBezTo>
                      <a:pt x="1961693" y="62410"/>
                      <a:pt x="1959788" y="69078"/>
                      <a:pt x="1954073" y="71935"/>
                    </a:cubicBezTo>
                    <a:cubicBezTo>
                      <a:pt x="1939786" y="78603"/>
                      <a:pt x="1939786" y="91938"/>
                      <a:pt x="1935976" y="103368"/>
                    </a:cubicBezTo>
                    <a:cubicBezTo>
                      <a:pt x="1904543" y="124323"/>
                      <a:pt x="1914068" y="142420"/>
                      <a:pt x="1949311" y="161470"/>
                    </a:cubicBezTo>
                    <a:cubicBezTo>
                      <a:pt x="1923593" y="162423"/>
                      <a:pt x="1905496" y="153850"/>
                      <a:pt x="1894066" y="171948"/>
                    </a:cubicBezTo>
                    <a:cubicBezTo>
                      <a:pt x="1899781" y="177663"/>
                      <a:pt x="1909306" y="175758"/>
                      <a:pt x="1913116" y="183378"/>
                    </a:cubicBezTo>
                    <a:cubicBezTo>
                      <a:pt x="1917878" y="187188"/>
                      <a:pt x="1922641" y="195760"/>
                      <a:pt x="1907401" y="196713"/>
                    </a:cubicBezTo>
                    <a:cubicBezTo>
                      <a:pt x="1907401" y="221478"/>
                      <a:pt x="1903591" y="242433"/>
                      <a:pt x="1873111" y="245290"/>
                    </a:cubicBezTo>
                    <a:cubicBezTo>
                      <a:pt x="1842631" y="244338"/>
                      <a:pt x="1879778" y="263388"/>
                      <a:pt x="1866443" y="267198"/>
                    </a:cubicBezTo>
                    <a:cubicBezTo>
                      <a:pt x="1860728" y="271008"/>
                      <a:pt x="1855013" y="271960"/>
                      <a:pt x="1851203" y="270055"/>
                    </a:cubicBezTo>
                    <a:cubicBezTo>
                      <a:pt x="1860728" y="280533"/>
                      <a:pt x="1876921" y="291963"/>
                      <a:pt x="1866443" y="313870"/>
                    </a:cubicBezTo>
                    <a:cubicBezTo>
                      <a:pt x="1859776" y="319585"/>
                      <a:pt x="1852156" y="321490"/>
                      <a:pt x="1843583" y="319585"/>
                    </a:cubicBezTo>
                    <a:cubicBezTo>
                      <a:pt x="1833106" y="315775"/>
                      <a:pt x="1827391" y="307203"/>
                      <a:pt x="1819771" y="300535"/>
                    </a:cubicBezTo>
                    <a:cubicBezTo>
                      <a:pt x="1811198" y="310060"/>
                      <a:pt x="1800721" y="314823"/>
                      <a:pt x="1788338" y="313870"/>
                    </a:cubicBezTo>
                    <a:cubicBezTo>
                      <a:pt x="1791196" y="322443"/>
                      <a:pt x="1796911" y="313870"/>
                      <a:pt x="1800721" y="315775"/>
                    </a:cubicBezTo>
                    <a:cubicBezTo>
                      <a:pt x="1808341" y="314823"/>
                      <a:pt x="1815961" y="312918"/>
                      <a:pt x="1823581" y="314823"/>
                    </a:cubicBezTo>
                    <a:cubicBezTo>
                      <a:pt x="1826438" y="315775"/>
                      <a:pt x="1830248" y="316728"/>
                      <a:pt x="1833106" y="317680"/>
                    </a:cubicBezTo>
                    <a:cubicBezTo>
                      <a:pt x="1838821" y="322443"/>
                      <a:pt x="1842631" y="327205"/>
                      <a:pt x="1838821" y="334825"/>
                    </a:cubicBezTo>
                    <a:cubicBezTo>
                      <a:pt x="1800721" y="354828"/>
                      <a:pt x="1760716" y="371020"/>
                      <a:pt x="1715948" y="370068"/>
                    </a:cubicBezTo>
                    <a:cubicBezTo>
                      <a:pt x="1707376" y="370068"/>
                      <a:pt x="1695946" y="372925"/>
                      <a:pt x="1691183" y="379593"/>
                    </a:cubicBezTo>
                    <a:cubicBezTo>
                      <a:pt x="1662608" y="411025"/>
                      <a:pt x="1627366" y="425313"/>
                      <a:pt x="1586408" y="430075"/>
                    </a:cubicBezTo>
                    <a:cubicBezTo>
                      <a:pt x="1564501" y="432933"/>
                      <a:pt x="1554976" y="450078"/>
                      <a:pt x="1542593" y="468175"/>
                    </a:cubicBezTo>
                    <a:cubicBezTo>
                      <a:pt x="1522591" y="497703"/>
                      <a:pt x="1501636" y="527230"/>
                      <a:pt x="1480681" y="555805"/>
                    </a:cubicBezTo>
                    <a:cubicBezTo>
                      <a:pt x="1475918" y="562473"/>
                      <a:pt x="1469251" y="562473"/>
                      <a:pt x="1462583" y="562473"/>
                    </a:cubicBezTo>
                    <a:cubicBezTo>
                      <a:pt x="1419721" y="558663"/>
                      <a:pt x="1380668" y="507228"/>
                      <a:pt x="1385431" y="462460"/>
                    </a:cubicBezTo>
                    <a:cubicBezTo>
                      <a:pt x="1388288" y="441505"/>
                      <a:pt x="1374001" y="421503"/>
                      <a:pt x="1379716" y="398643"/>
                    </a:cubicBezTo>
                    <a:cubicBezTo>
                      <a:pt x="1387336" y="363400"/>
                      <a:pt x="1418768" y="354828"/>
                      <a:pt x="1441628" y="335778"/>
                    </a:cubicBezTo>
                    <a:cubicBezTo>
                      <a:pt x="1443533" y="331015"/>
                      <a:pt x="1445438" y="325300"/>
                      <a:pt x="1449248" y="321490"/>
                    </a:cubicBezTo>
                    <a:cubicBezTo>
                      <a:pt x="1454011" y="314823"/>
                      <a:pt x="1454963" y="306250"/>
                      <a:pt x="1461631" y="300535"/>
                    </a:cubicBezTo>
                    <a:cubicBezTo>
                      <a:pt x="1451153" y="280533"/>
                      <a:pt x="1439723" y="265293"/>
                      <a:pt x="1412101" y="280533"/>
                    </a:cubicBezTo>
                    <a:cubicBezTo>
                      <a:pt x="1425436" y="259578"/>
                      <a:pt x="1438771" y="241480"/>
                      <a:pt x="1434961" y="215763"/>
                    </a:cubicBezTo>
                    <a:cubicBezTo>
                      <a:pt x="1430198" y="178615"/>
                      <a:pt x="1409243" y="158613"/>
                      <a:pt x="1371143" y="160518"/>
                    </a:cubicBezTo>
                    <a:cubicBezTo>
                      <a:pt x="1357808" y="161470"/>
                      <a:pt x="1343521" y="159565"/>
                      <a:pt x="1331138" y="162423"/>
                    </a:cubicBezTo>
                    <a:cubicBezTo>
                      <a:pt x="1317803" y="165280"/>
                      <a:pt x="1310183" y="161470"/>
                      <a:pt x="1303516" y="150040"/>
                    </a:cubicBezTo>
                    <a:cubicBezTo>
                      <a:pt x="1296848" y="136705"/>
                      <a:pt x="1300658" y="131943"/>
                      <a:pt x="1313993" y="130038"/>
                    </a:cubicBezTo>
                    <a:cubicBezTo>
                      <a:pt x="1321613" y="129085"/>
                      <a:pt x="1316851" y="124323"/>
                      <a:pt x="1313041" y="121465"/>
                    </a:cubicBezTo>
                    <a:cubicBezTo>
                      <a:pt x="1283513" y="99558"/>
                      <a:pt x="1311136" y="99558"/>
                      <a:pt x="1323518" y="96700"/>
                    </a:cubicBezTo>
                    <a:cubicBezTo>
                      <a:pt x="1344473" y="92890"/>
                      <a:pt x="1365428" y="88128"/>
                      <a:pt x="1387336" y="88128"/>
                    </a:cubicBezTo>
                    <a:cubicBezTo>
                      <a:pt x="1399718" y="88128"/>
                      <a:pt x="1414006" y="81460"/>
                      <a:pt x="1394003" y="68125"/>
                    </a:cubicBezTo>
                    <a:cubicBezTo>
                      <a:pt x="1402576" y="42408"/>
                      <a:pt x="1427341" y="49075"/>
                      <a:pt x="1445438" y="41455"/>
                    </a:cubicBezTo>
                    <a:lnTo>
                      <a:pt x="1471104" y="35589"/>
                    </a:lnTo>
                    <a:lnTo>
                      <a:pt x="1469608" y="35026"/>
                    </a:lnTo>
                    <a:cubicBezTo>
                      <a:pt x="1465441" y="34550"/>
                      <a:pt x="1461155" y="34788"/>
                      <a:pt x="1456869" y="34788"/>
                    </a:cubicBezTo>
                    <a:cubicBezTo>
                      <a:pt x="1424484" y="38598"/>
                      <a:pt x="1396861" y="56695"/>
                      <a:pt x="1365429" y="60505"/>
                    </a:cubicBezTo>
                    <a:cubicBezTo>
                      <a:pt x="1307326" y="66220"/>
                      <a:pt x="1264464" y="112893"/>
                      <a:pt x="1208266" y="122418"/>
                    </a:cubicBezTo>
                    <a:cubicBezTo>
                      <a:pt x="1196836" y="130038"/>
                      <a:pt x="1186359" y="129085"/>
                      <a:pt x="1175881" y="122418"/>
                    </a:cubicBezTo>
                    <a:cubicBezTo>
                      <a:pt x="1178739" y="129085"/>
                      <a:pt x="1197789" y="127180"/>
                      <a:pt x="1187311" y="142420"/>
                    </a:cubicBezTo>
                    <a:cubicBezTo>
                      <a:pt x="1185406" y="144325"/>
                      <a:pt x="1182549" y="146230"/>
                      <a:pt x="1180644" y="149088"/>
                    </a:cubicBezTo>
                    <a:cubicBezTo>
                      <a:pt x="1173262" y="152183"/>
                      <a:pt x="1165939" y="153434"/>
                      <a:pt x="1158647" y="153642"/>
                    </a:cubicBezTo>
                    <a:lnTo>
                      <a:pt x="1143520" y="152466"/>
                    </a:lnTo>
                    <a:lnTo>
                      <a:pt x="1148259" y="153731"/>
                    </a:lnTo>
                    <a:cubicBezTo>
                      <a:pt x="1153498" y="157422"/>
                      <a:pt x="1155879" y="163851"/>
                      <a:pt x="1152069" y="175758"/>
                    </a:cubicBezTo>
                    <a:cubicBezTo>
                      <a:pt x="1112064" y="198618"/>
                      <a:pt x="1069201" y="175758"/>
                      <a:pt x="1029196" y="182425"/>
                    </a:cubicBezTo>
                    <a:cubicBezTo>
                      <a:pt x="1020624" y="171948"/>
                      <a:pt x="980619" y="182425"/>
                      <a:pt x="1006336" y="148135"/>
                    </a:cubicBezTo>
                    <a:cubicBezTo>
                      <a:pt x="1011099" y="141468"/>
                      <a:pt x="1003479" y="136705"/>
                      <a:pt x="995859" y="134800"/>
                    </a:cubicBezTo>
                    <a:cubicBezTo>
                      <a:pt x="984429" y="131943"/>
                      <a:pt x="981571" y="125275"/>
                      <a:pt x="987286" y="114798"/>
                    </a:cubicBezTo>
                    <a:cubicBezTo>
                      <a:pt x="1010146" y="115750"/>
                      <a:pt x="1027291" y="130990"/>
                      <a:pt x="1049199" y="134800"/>
                    </a:cubicBezTo>
                    <a:cubicBezTo>
                      <a:pt x="1053009" y="140515"/>
                      <a:pt x="1055866" y="147183"/>
                      <a:pt x="1064439" y="149088"/>
                    </a:cubicBezTo>
                    <a:cubicBezTo>
                      <a:pt x="1074916" y="150993"/>
                      <a:pt x="1085394" y="150278"/>
                      <a:pt x="1095871" y="149326"/>
                    </a:cubicBezTo>
                    <a:lnTo>
                      <a:pt x="1106484" y="148924"/>
                    </a:lnTo>
                    <a:lnTo>
                      <a:pt x="1093014" y="149088"/>
                    </a:lnTo>
                    <a:cubicBezTo>
                      <a:pt x="1081584" y="144325"/>
                      <a:pt x="1067296" y="146230"/>
                      <a:pt x="1062534" y="131943"/>
                    </a:cubicBezTo>
                    <a:cubicBezTo>
                      <a:pt x="1083489" y="115750"/>
                      <a:pt x="1102539" y="93843"/>
                      <a:pt x="1133971" y="110988"/>
                    </a:cubicBezTo>
                    <a:cubicBezTo>
                      <a:pt x="1150164" y="112893"/>
                      <a:pt x="1147306" y="91938"/>
                      <a:pt x="1158736" y="88128"/>
                    </a:cubicBezTo>
                    <a:cubicBezTo>
                      <a:pt x="1164451" y="84318"/>
                      <a:pt x="1172071" y="81460"/>
                      <a:pt x="1173024" y="73840"/>
                    </a:cubicBezTo>
                    <a:cubicBezTo>
                      <a:pt x="1176834" y="44313"/>
                      <a:pt x="1193979" y="46218"/>
                      <a:pt x="1214934" y="54790"/>
                    </a:cubicBezTo>
                    <a:cubicBezTo>
                      <a:pt x="1234936" y="51933"/>
                      <a:pt x="1254939" y="44313"/>
                      <a:pt x="1275894" y="44313"/>
                    </a:cubicBezTo>
                    <a:cubicBezTo>
                      <a:pt x="1253986" y="44313"/>
                      <a:pt x="1233031" y="51933"/>
                      <a:pt x="1211124" y="51933"/>
                    </a:cubicBezTo>
                    <a:cubicBezTo>
                      <a:pt x="1199694" y="46218"/>
                      <a:pt x="1184454" y="50028"/>
                      <a:pt x="1174929" y="39550"/>
                    </a:cubicBezTo>
                    <a:cubicBezTo>
                      <a:pt x="1174929" y="34788"/>
                      <a:pt x="1174929" y="30978"/>
                      <a:pt x="1174929" y="26215"/>
                    </a:cubicBezTo>
                    <a:cubicBezTo>
                      <a:pt x="1249938" y="9070"/>
                      <a:pt x="1324947" y="-1110"/>
                      <a:pt x="1400760" y="96"/>
                    </a:cubicBezTo>
                    <a:close/>
                  </a:path>
                </a:pathLst>
              </a:custGeom>
              <a:solidFill>
                <a:schemeClr val="accent2">
                  <a:lumMod val="40000"/>
                  <a:lumOff val="60000"/>
                </a:schemeClr>
              </a:solidFill>
              <a:ln w="9525" cap="flat">
                <a:noFill/>
                <a:prstDash val="solid"/>
                <a:miter/>
              </a:ln>
            </p:spPr>
            <p:txBody>
              <a:bodyPr rtlCol="0" anchor="ctr"/>
              <a:lstStyle/>
              <a:p>
                <a:endParaRPr lang="en-US" dirty="0"/>
              </a:p>
            </p:txBody>
          </p:sp>
        </p:grpSp>
      </p:grpSp>
      <p:sp>
        <p:nvSpPr>
          <p:cNvPr id="3" name="Speech Bubble: Rectangle with Corners Rounded 2">
            <a:extLst>
              <a:ext uri="{FF2B5EF4-FFF2-40B4-BE49-F238E27FC236}">
                <a16:creationId xmlns:a16="http://schemas.microsoft.com/office/drawing/2014/main" id="{34FCBCDE-A8CF-173B-BABF-596466B3DD80}"/>
              </a:ext>
            </a:extLst>
          </p:cNvPr>
          <p:cNvSpPr/>
          <p:nvPr/>
        </p:nvSpPr>
        <p:spPr>
          <a:xfrm>
            <a:off x="5910814" y="2111411"/>
            <a:ext cx="4501549" cy="2855802"/>
          </a:xfrm>
          <a:prstGeom prst="wedgeRoundRectCallout">
            <a:avLst>
              <a:gd name="adj1" fmla="val -90204"/>
              <a:gd name="adj2" fmla="val -16518"/>
              <a:gd name="adj3" fmla="val 16667"/>
            </a:avLst>
          </a:prstGeom>
          <a:ln w="38100"/>
        </p:spPr>
        <p:style>
          <a:lnRef idx="2">
            <a:schemeClr val="accent6"/>
          </a:lnRef>
          <a:fillRef idx="1">
            <a:schemeClr val="lt1"/>
          </a:fillRef>
          <a:effectRef idx="0">
            <a:schemeClr val="accent6"/>
          </a:effectRef>
          <a:fontRef idx="minor">
            <a:schemeClr val="dk1"/>
          </a:fontRef>
        </p:style>
        <p:txBody>
          <a:bodyPr rtlCol="0" anchor="ctr"/>
          <a:lstStyle/>
          <a:p>
            <a:pPr lvl="0" algn="ctr">
              <a:defRPr/>
            </a:pPr>
            <a:r>
              <a:rPr lang="en-US" sz="3600" b="1" dirty="0"/>
              <a:t>Others</a:t>
            </a:r>
            <a:endParaRPr lang="fa-IR" sz="3600" b="1" dirty="0"/>
          </a:p>
          <a:p>
            <a:pPr lvl="0">
              <a:defRPr/>
            </a:pPr>
            <a:endParaRPr lang="en-US" b="1" dirty="0">
              <a:solidFill>
                <a:srgbClr val="181E25"/>
              </a:solidFill>
              <a:latin typeface="__Inter_03f01d"/>
            </a:endParaRPr>
          </a:p>
          <a:p>
            <a:pPr lvl="0">
              <a:defRPr/>
            </a:pPr>
            <a:r>
              <a:rPr lang="en-US" dirty="0"/>
              <a:t> </a:t>
            </a:r>
            <a:endParaRPr lang="en-US" b="1" dirty="0">
              <a:solidFill>
                <a:srgbClr val="181E25"/>
              </a:solidFill>
              <a:latin typeface="__Inter_03f01d"/>
            </a:endParaRPr>
          </a:p>
          <a:p>
            <a:pPr>
              <a:buFont typeface="Arial" panose="020B0604020202020204" pitchFamily="34" charset="0"/>
              <a:buChar char="•"/>
            </a:pPr>
            <a:r>
              <a:rPr lang="en-US" dirty="0">
                <a:solidFill>
                  <a:srgbClr val="394756"/>
                </a:solidFill>
                <a:latin typeface="__Inter_03f01d"/>
              </a:rPr>
              <a:t> </a:t>
            </a:r>
            <a:r>
              <a:rPr lang="en-US" b="1" dirty="0">
                <a:solidFill>
                  <a:srgbClr val="181E25"/>
                </a:solidFill>
                <a:latin typeface="__Inter_03f01d"/>
              </a:rPr>
              <a:t>Public Safety</a:t>
            </a:r>
          </a:p>
          <a:p>
            <a:pPr>
              <a:buFont typeface="Arial" panose="020B0604020202020204" pitchFamily="34" charset="0"/>
              <a:buChar char="•"/>
            </a:pPr>
            <a:r>
              <a:rPr lang="en-US" dirty="0"/>
              <a:t> </a:t>
            </a:r>
            <a:r>
              <a:rPr lang="en-US" b="1" dirty="0"/>
              <a:t>Space Utilization</a:t>
            </a:r>
          </a:p>
          <a:p>
            <a:pPr>
              <a:buFont typeface="Arial" panose="020B0604020202020204" pitchFamily="34" charset="0"/>
              <a:buChar char="•"/>
            </a:pPr>
            <a:r>
              <a:rPr lang="en-US" b="1" dirty="0"/>
              <a:t> Smart Environment</a:t>
            </a:r>
          </a:p>
          <a:p>
            <a:pPr>
              <a:buFont typeface="Arial" panose="020B0604020202020204" pitchFamily="34" charset="0"/>
              <a:buChar char="•"/>
            </a:pPr>
            <a:r>
              <a:rPr lang="en-US" b="1" dirty="0"/>
              <a:t> Smart Agriculture</a:t>
            </a:r>
            <a:endParaRPr lang="en-US" dirty="0"/>
          </a:p>
        </p:txBody>
      </p:sp>
    </p:spTree>
    <p:extLst>
      <p:ext uri="{BB962C8B-B14F-4D97-AF65-F5344CB8AC3E}">
        <p14:creationId xmlns:p14="http://schemas.microsoft.com/office/powerpoint/2010/main" val="78590166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528"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ppt_x</p:attrName>
                                        </p:attrNameLst>
                                      </p:cBhvr>
                                      <p:tavLst>
                                        <p:tav tm="0">
                                          <p:val>
                                            <p:fltVal val="0.5"/>
                                          </p:val>
                                        </p:tav>
                                        <p:tav tm="100000">
                                          <p:val>
                                            <p:strVal val="#ppt_x"/>
                                          </p:val>
                                        </p:tav>
                                      </p:tavLst>
                                    </p:anim>
                                    <p:anim calcmode="lin" valueType="num">
                                      <p:cBhvr>
                                        <p:cTn id="10" dur="1000" fill="hold"/>
                                        <p:tgtEl>
                                          <p:spTgt spid="3"/>
                                        </p:tgtEl>
                                        <p:attrNameLst>
                                          <p:attrName>ppt_y</p:attrName>
                                        </p:attrNameLst>
                                      </p:cBhvr>
                                      <p:tavLst>
                                        <p:tav tm="0">
                                          <p:val>
                                            <p:fltVal val="0.5"/>
                                          </p:val>
                                        </p:tav>
                                        <p:tav tm="100000">
                                          <p:val>
                                            <p:strVal val="#ppt_y"/>
                                          </p:val>
                                        </p:tav>
                                      </p:tavLst>
                                    </p:anim>
                                  </p:childTnLst>
                                </p:cTn>
                              </p:par>
                            </p:childTnLst>
                          </p:cTn>
                        </p:par>
                        <p:par>
                          <p:cTn id="11" fill="hold">
                            <p:stCondLst>
                              <p:cond delay="1000"/>
                            </p:stCondLst>
                            <p:childTnLst>
                              <p:par>
                                <p:cTn id="12" presetID="10" presetClass="entr" presetSubtype="0" fill="hold" nodeType="after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500"/>
                                        <p:tgtEl>
                                          <p:spTgt spid="3">
                                            <p:txEl>
                                              <p:pRg st="0" end="0"/>
                                            </p:txEl>
                                          </p:spTgt>
                                        </p:tgtEl>
                                      </p:cBhvr>
                                    </p:animEffect>
                                  </p:childTnLst>
                                </p:cTn>
                              </p:par>
                            </p:childTnLst>
                          </p:cTn>
                        </p:par>
                        <p:par>
                          <p:cTn id="15" fill="hold">
                            <p:stCondLst>
                              <p:cond delay="1500"/>
                            </p:stCondLst>
                            <p:childTnLst>
                              <p:par>
                                <p:cTn id="16" presetID="10" presetClass="entr" presetSubtype="0" fill="hold" nodeType="after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fade">
                                      <p:cBhvr>
                                        <p:cTn id="18" dur="500"/>
                                        <p:tgtEl>
                                          <p:spTgt spid="3">
                                            <p:txEl>
                                              <p:pRg st="2" end="2"/>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500"/>
                                        <p:tgtEl>
                                          <p:spTgt spid="3">
                                            <p:txEl>
                                              <p:pRg st="3" end="3"/>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fade">
                                      <p:cBhvr>
                                        <p:cTn id="24" dur="500"/>
                                        <p:tgtEl>
                                          <p:spTgt spid="3">
                                            <p:txEl>
                                              <p:pRg st="4" end="4"/>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3">
                                            <p:txEl>
                                              <p:pRg st="6" end="6"/>
                                            </p:txEl>
                                          </p:spTgt>
                                        </p:tgtEl>
                                        <p:attrNameLst>
                                          <p:attrName>style.visibility</p:attrName>
                                        </p:attrNameLst>
                                      </p:cBhvr>
                                      <p:to>
                                        <p:strVal val="visible"/>
                                      </p:to>
                                    </p:set>
                                    <p:animEffect transition="in" filter="fade">
                                      <p:cBhvr>
                                        <p:cTn id="30" dur="500"/>
                                        <p:tgtEl>
                                          <p:spTgt spid="3">
                                            <p:txEl>
                                              <p:pRg st="6" end="6"/>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xit" presetSubtype="0" fill="hold" nodeType="clickEffect">
                                  <p:stCondLst>
                                    <p:cond delay="0"/>
                                  </p:stCondLst>
                                  <p:childTnLst>
                                    <p:animEffect transition="out" filter="fade">
                                      <p:cBhvr>
                                        <p:cTn id="34" dur="500"/>
                                        <p:tgtEl>
                                          <p:spTgt spid="3">
                                            <p:txEl>
                                              <p:pRg st="0" end="0"/>
                                            </p:txEl>
                                          </p:spTgt>
                                        </p:tgtEl>
                                      </p:cBhvr>
                                    </p:animEffect>
                                    <p:set>
                                      <p:cBhvr>
                                        <p:cTn id="35" dur="1" fill="hold">
                                          <p:stCondLst>
                                            <p:cond delay="499"/>
                                          </p:stCondLst>
                                        </p:cTn>
                                        <p:tgtEl>
                                          <p:spTgt spid="3">
                                            <p:txEl>
                                              <p:pRg st="0" end="0"/>
                                            </p:txEl>
                                          </p:spTgt>
                                        </p:tgtEl>
                                        <p:attrNameLst>
                                          <p:attrName>style.visibility</p:attrName>
                                        </p:attrNameLst>
                                      </p:cBhvr>
                                      <p:to>
                                        <p:strVal val="hidden"/>
                                      </p:to>
                                    </p:set>
                                  </p:childTnLst>
                                </p:cTn>
                              </p:par>
                              <p:par>
                                <p:cTn id="36" presetID="10" presetClass="exit" presetSubtype="0" fill="hold" nodeType="withEffect">
                                  <p:stCondLst>
                                    <p:cond delay="0"/>
                                  </p:stCondLst>
                                  <p:childTnLst>
                                    <p:animEffect transition="out" filter="fade">
                                      <p:cBhvr>
                                        <p:cTn id="37" dur="500"/>
                                        <p:tgtEl>
                                          <p:spTgt spid="3">
                                            <p:txEl>
                                              <p:pRg st="2" end="2"/>
                                            </p:txEl>
                                          </p:spTgt>
                                        </p:tgtEl>
                                      </p:cBhvr>
                                    </p:animEffect>
                                    <p:set>
                                      <p:cBhvr>
                                        <p:cTn id="38" dur="1" fill="hold">
                                          <p:stCondLst>
                                            <p:cond delay="499"/>
                                          </p:stCondLst>
                                        </p:cTn>
                                        <p:tgtEl>
                                          <p:spTgt spid="3">
                                            <p:txEl>
                                              <p:pRg st="2" end="2"/>
                                            </p:txEl>
                                          </p:spTgt>
                                        </p:tgtEl>
                                        <p:attrNameLst>
                                          <p:attrName>style.visibility</p:attrName>
                                        </p:attrNameLst>
                                      </p:cBhvr>
                                      <p:to>
                                        <p:strVal val="hidden"/>
                                      </p:to>
                                    </p:set>
                                  </p:childTnLst>
                                </p:cTn>
                              </p:par>
                              <p:par>
                                <p:cTn id="39" presetID="10" presetClass="exit" presetSubtype="0" fill="hold" nodeType="withEffect">
                                  <p:stCondLst>
                                    <p:cond delay="0"/>
                                  </p:stCondLst>
                                  <p:childTnLst>
                                    <p:animEffect transition="out" filter="fade">
                                      <p:cBhvr>
                                        <p:cTn id="40" dur="500"/>
                                        <p:tgtEl>
                                          <p:spTgt spid="3">
                                            <p:txEl>
                                              <p:pRg st="3" end="3"/>
                                            </p:txEl>
                                          </p:spTgt>
                                        </p:tgtEl>
                                      </p:cBhvr>
                                    </p:animEffect>
                                    <p:set>
                                      <p:cBhvr>
                                        <p:cTn id="41" dur="1" fill="hold">
                                          <p:stCondLst>
                                            <p:cond delay="499"/>
                                          </p:stCondLst>
                                        </p:cTn>
                                        <p:tgtEl>
                                          <p:spTgt spid="3">
                                            <p:txEl>
                                              <p:pRg st="3" end="3"/>
                                            </p:txEl>
                                          </p:spTgt>
                                        </p:tgtEl>
                                        <p:attrNameLst>
                                          <p:attrName>style.visibility</p:attrName>
                                        </p:attrNameLst>
                                      </p:cBhvr>
                                      <p:to>
                                        <p:strVal val="hidden"/>
                                      </p:to>
                                    </p:set>
                                  </p:childTnLst>
                                </p:cTn>
                              </p:par>
                              <p:par>
                                <p:cTn id="42" presetID="10" presetClass="exit" presetSubtype="0" fill="hold" nodeType="withEffect">
                                  <p:stCondLst>
                                    <p:cond delay="0"/>
                                  </p:stCondLst>
                                  <p:childTnLst>
                                    <p:animEffect transition="out" filter="fade">
                                      <p:cBhvr>
                                        <p:cTn id="43" dur="500"/>
                                        <p:tgtEl>
                                          <p:spTgt spid="3">
                                            <p:txEl>
                                              <p:pRg st="4" end="4"/>
                                            </p:txEl>
                                          </p:spTgt>
                                        </p:tgtEl>
                                      </p:cBhvr>
                                    </p:animEffect>
                                    <p:set>
                                      <p:cBhvr>
                                        <p:cTn id="44" dur="1" fill="hold">
                                          <p:stCondLst>
                                            <p:cond delay="499"/>
                                          </p:stCondLst>
                                        </p:cTn>
                                        <p:tgtEl>
                                          <p:spTgt spid="3">
                                            <p:txEl>
                                              <p:pRg st="4" end="4"/>
                                            </p:txEl>
                                          </p:spTgt>
                                        </p:tgtEl>
                                        <p:attrNameLst>
                                          <p:attrName>style.visibility</p:attrName>
                                        </p:attrNameLst>
                                      </p:cBhvr>
                                      <p:to>
                                        <p:strVal val="hidden"/>
                                      </p:to>
                                    </p:set>
                                  </p:childTnLst>
                                </p:cTn>
                              </p:par>
                              <p:par>
                                <p:cTn id="45" presetID="10" presetClass="exit" presetSubtype="0" fill="hold" nodeType="withEffect">
                                  <p:stCondLst>
                                    <p:cond delay="0"/>
                                  </p:stCondLst>
                                  <p:childTnLst>
                                    <p:animEffect transition="out" filter="fade">
                                      <p:cBhvr>
                                        <p:cTn id="46" dur="500"/>
                                        <p:tgtEl>
                                          <p:spTgt spid="3">
                                            <p:txEl>
                                              <p:pRg st="5" end="5"/>
                                            </p:txEl>
                                          </p:spTgt>
                                        </p:tgtEl>
                                      </p:cBhvr>
                                    </p:animEffect>
                                    <p:set>
                                      <p:cBhvr>
                                        <p:cTn id="47" dur="1" fill="hold">
                                          <p:stCondLst>
                                            <p:cond delay="499"/>
                                          </p:stCondLst>
                                        </p:cTn>
                                        <p:tgtEl>
                                          <p:spTgt spid="3">
                                            <p:txEl>
                                              <p:pRg st="5" end="5"/>
                                            </p:txEl>
                                          </p:spTgt>
                                        </p:tgtEl>
                                        <p:attrNameLst>
                                          <p:attrName>style.visibility</p:attrName>
                                        </p:attrNameLst>
                                      </p:cBhvr>
                                      <p:to>
                                        <p:strVal val="hidden"/>
                                      </p:to>
                                    </p:set>
                                  </p:childTnLst>
                                </p:cTn>
                              </p:par>
                              <p:par>
                                <p:cTn id="48" presetID="10" presetClass="exit" presetSubtype="0" fill="hold" nodeType="withEffect">
                                  <p:stCondLst>
                                    <p:cond delay="0"/>
                                  </p:stCondLst>
                                  <p:childTnLst>
                                    <p:animEffect transition="out" filter="fade">
                                      <p:cBhvr>
                                        <p:cTn id="49" dur="500"/>
                                        <p:tgtEl>
                                          <p:spTgt spid="3">
                                            <p:txEl>
                                              <p:pRg st="6" end="6"/>
                                            </p:txEl>
                                          </p:spTgt>
                                        </p:tgtEl>
                                      </p:cBhvr>
                                    </p:animEffect>
                                    <p:set>
                                      <p:cBhvr>
                                        <p:cTn id="50" dur="1" fill="hold">
                                          <p:stCondLst>
                                            <p:cond delay="499"/>
                                          </p:stCondLst>
                                        </p:cTn>
                                        <p:tgtEl>
                                          <p:spTgt spid="3">
                                            <p:txEl>
                                              <p:pRg st="6" end="6"/>
                                            </p:txEl>
                                          </p:spTgt>
                                        </p:tgtEl>
                                        <p:attrNameLst>
                                          <p:attrName>style.visibility</p:attrName>
                                        </p:attrNameLst>
                                      </p:cBhvr>
                                      <p:to>
                                        <p:strVal val="hidden"/>
                                      </p:to>
                                    </p:set>
                                  </p:childTnLst>
                                </p:cTn>
                              </p:par>
                            </p:childTnLst>
                          </p:cTn>
                        </p:par>
                        <p:par>
                          <p:cTn id="51" fill="hold">
                            <p:stCondLst>
                              <p:cond delay="500"/>
                            </p:stCondLst>
                            <p:childTnLst>
                              <p:par>
                                <p:cTn id="52" presetID="53" presetClass="exit" presetSubtype="544" fill="hold" grpId="1" nodeType="afterEffect">
                                  <p:stCondLst>
                                    <p:cond delay="0"/>
                                  </p:stCondLst>
                                  <p:childTnLst>
                                    <p:anim calcmode="lin" valueType="num">
                                      <p:cBhvr>
                                        <p:cTn id="53" dur="500"/>
                                        <p:tgtEl>
                                          <p:spTgt spid="3"/>
                                        </p:tgtEl>
                                        <p:attrNameLst>
                                          <p:attrName>ppt_w</p:attrName>
                                        </p:attrNameLst>
                                      </p:cBhvr>
                                      <p:tavLst>
                                        <p:tav tm="0">
                                          <p:val>
                                            <p:strVal val="ppt_w"/>
                                          </p:val>
                                        </p:tav>
                                        <p:tav tm="100000">
                                          <p:val>
                                            <p:fltVal val="0"/>
                                          </p:val>
                                        </p:tav>
                                      </p:tavLst>
                                    </p:anim>
                                    <p:anim calcmode="lin" valueType="num">
                                      <p:cBhvr>
                                        <p:cTn id="54" dur="500"/>
                                        <p:tgtEl>
                                          <p:spTgt spid="3"/>
                                        </p:tgtEl>
                                        <p:attrNameLst>
                                          <p:attrName>ppt_h</p:attrName>
                                        </p:attrNameLst>
                                      </p:cBhvr>
                                      <p:tavLst>
                                        <p:tav tm="0">
                                          <p:val>
                                            <p:strVal val="ppt_h"/>
                                          </p:val>
                                        </p:tav>
                                        <p:tav tm="100000">
                                          <p:val>
                                            <p:fltVal val="0"/>
                                          </p:val>
                                        </p:tav>
                                      </p:tavLst>
                                    </p:anim>
                                    <p:animEffect transition="out" filter="fade">
                                      <p:cBhvr>
                                        <p:cTn id="55" dur="500"/>
                                        <p:tgtEl>
                                          <p:spTgt spid="3"/>
                                        </p:tgtEl>
                                      </p:cBhvr>
                                    </p:animEffect>
                                    <p:anim calcmode="lin" valueType="num">
                                      <p:cBhvr>
                                        <p:cTn id="56" dur="500"/>
                                        <p:tgtEl>
                                          <p:spTgt spid="3"/>
                                        </p:tgtEl>
                                        <p:attrNameLst>
                                          <p:attrName>ppt_x</p:attrName>
                                        </p:attrNameLst>
                                      </p:cBhvr>
                                      <p:tavLst>
                                        <p:tav tm="0">
                                          <p:val>
                                            <p:strVal val="ppt_x"/>
                                          </p:val>
                                        </p:tav>
                                        <p:tav tm="100000">
                                          <p:val>
                                            <p:fltVal val="0.5"/>
                                          </p:val>
                                        </p:tav>
                                      </p:tavLst>
                                    </p:anim>
                                    <p:anim calcmode="lin" valueType="num">
                                      <p:cBhvr>
                                        <p:cTn id="57" dur="500"/>
                                        <p:tgtEl>
                                          <p:spTgt spid="3"/>
                                        </p:tgtEl>
                                        <p:attrNameLst>
                                          <p:attrName>ppt_y</p:attrName>
                                        </p:attrNameLst>
                                      </p:cBhvr>
                                      <p:tavLst>
                                        <p:tav tm="0">
                                          <p:val>
                                            <p:strVal val="ppt_y"/>
                                          </p:val>
                                        </p:tav>
                                        <p:tav tm="100000">
                                          <p:val>
                                            <p:fltVal val="0.5"/>
                                          </p:val>
                                        </p:tav>
                                      </p:tavLst>
                                    </p:anim>
                                    <p:set>
                                      <p:cBhvr>
                                        <p:cTn id="58"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Lst>
  </p:timing>
</p:sld>
</file>

<file path=ppt/theme/theme1.xml><?xml version="1.0" encoding="utf-8"?>
<a:theme xmlns:a="http://schemas.openxmlformats.org/drawingml/2006/main" name="Cover and End Slide Master">
  <a:themeElements>
    <a:clrScheme name="ALLPPT COLOR - 104">
      <a:dk1>
        <a:sysClr val="windowText" lastClr="000000"/>
      </a:dk1>
      <a:lt1>
        <a:sysClr val="window" lastClr="FFFFFF"/>
      </a:lt1>
      <a:dk2>
        <a:srgbClr val="1F497D"/>
      </a:dk2>
      <a:lt2>
        <a:srgbClr val="EEECE1"/>
      </a:lt2>
      <a:accent1>
        <a:srgbClr val="476ADD"/>
      </a:accent1>
      <a:accent2>
        <a:srgbClr val="476ADD"/>
      </a:accent2>
      <a:accent3>
        <a:srgbClr val="476ADD"/>
      </a:accent3>
      <a:accent4>
        <a:srgbClr val="476ADD"/>
      </a:accent4>
      <a:accent5>
        <a:srgbClr val="476ADD"/>
      </a:accent5>
      <a:accent6>
        <a:srgbClr val="5A28C8"/>
      </a:accent6>
      <a:hlink>
        <a:srgbClr val="FFFF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s Slide Master">
  <a:themeElements>
    <a:clrScheme name="ALLPPT COLOR - 104">
      <a:dk1>
        <a:sysClr val="windowText" lastClr="000000"/>
      </a:dk1>
      <a:lt1>
        <a:sysClr val="window" lastClr="FFFFFF"/>
      </a:lt1>
      <a:dk2>
        <a:srgbClr val="1F497D"/>
      </a:dk2>
      <a:lt2>
        <a:srgbClr val="EEECE1"/>
      </a:lt2>
      <a:accent1>
        <a:srgbClr val="476ADD"/>
      </a:accent1>
      <a:accent2>
        <a:srgbClr val="476ADD"/>
      </a:accent2>
      <a:accent3>
        <a:srgbClr val="476ADD"/>
      </a:accent3>
      <a:accent4>
        <a:srgbClr val="476ADD"/>
      </a:accent4>
      <a:accent5>
        <a:srgbClr val="476ADD"/>
      </a:accent5>
      <a:accent6>
        <a:srgbClr val="5A28C8"/>
      </a:accent6>
      <a:hlink>
        <a:srgbClr val="FFFF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Section Break Slide Master">
  <a:themeElements>
    <a:clrScheme name="ALLPPT-COLOR 01">
      <a:dk1>
        <a:sysClr val="windowText" lastClr="000000"/>
      </a:dk1>
      <a:lt1>
        <a:sysClr val="window" lastClr="FFFFFF"/>
      </a:lt1>
      <a:dk2>
        <a:srgbClr val="44546A"/>
      </a:dk2>
      <a:lt2>
        <a:srgbClr val="E7E6E6"/>
      </a:lt2>
      <a:accent1>
        <a:srgbClr val="8AC7D3"/>
      </a:accent1>
      <a:accent2>
        <a:srgbClr val="307689"/>
      </a:accent2>
      <a:accent3>
        <a:srgbClr val="F7C76A"/>
      </a:accent3>
      <a:accent4>
        <a:srgbClr val="E93A0F"/>
      </a:accent4>
      <a:accent5>
        <a:srgbClr val="C1C3C4"/>
      </a:accent5>
      <a:accent6>
        <a:srgbClr val="506272"/>
      </a:accent6>
      <a:hlink>
        <a:srgbClr val="000000"/>
      </a:hlink>
      <a:folHlink>
        <a:srgbClr val="00000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4219</TotalTime>
  <Words>5043</Words>
  <Application>Microsoft Office PowerPoint</Application>
  <PresentationFormat>Widescreen</PresentationFormat>
  <Paragraphs>511</Paragraphs>
  <Slides>27</Slides>
  <Notes>23</Notes>
  <HiddenSlides>0</HiddenSlides>
  <MMClips>0</MMClips>
  <ScaleCrop>false</ScaleCrop>
  <HeadingPairs>
    <vt:vector size="6" baseType="variant">
      <vt:variant>
        <vt:lpstr>Fonts Used</vt:lpstr>
      </vt:variant>
      <vt:variant>
        <vt:i4>12</vt:i4>
      </vt:variant>
      <vt:variant>
        <vt:lpstr>Theme</vt:lpstr>
      </vt:variant>
      <vt:variant>
        <vt:i4>3</vt:i4>
      </vt:variant>
      <vt:variant>
        <vt:lpstr>Slide Titles</vt:lpstr>
      </vt:variant>
      <vt:variant>
        <vt:i4>27</vt:i4>
      </vt:variant>
    </vt:vector>
  </HeadingPairs>
  <TitlesOfParts>
    <vt:vector size="42" baseType="lpstr">
      <vt:lpstr>__Inter_03f01d</vt:lpstr>
      <vt:lpstr>-apple-system</vt:lpstr>
      <vt:lpstr>Arial</vt:lpstr>
      <vt:lpstr>Calibri</vt:lpstr>
      <vt:lpstr>Cambria Math</vt:lpstr>
      <vt:lpstr>HelveticaNeue Regular</vt:lpstr>
      <vt:lpstr>lato</vt:lpstr>
      <vt:lpstr>MJXc-TeX-main-R</vt:lpstr>
      <vt:lpstr>MJXc-TeX-math-I</vt:lpstr>
      <vt:lpstr>Open Sans</vt:lpstr>
      <vt:lpstr>Poppins</vt:lpstr>
      <vt:lpstr>Wingdings</vt:lpstr>
      <vt:lpstr>Cover and End Slide Master</vt:lpstr>
      <vt:lpstr>Contents Slide Master</vt:lpstr>
      <vt:lpstr>Section Break Slide Master</vt:lpstr>
      <vt:lpstr>PowerPoint Presentation</vt:lpstr>
      <vt:lpstr>PowerPoint Presentation</vt:lpstr>
      <vt:lpstr>PowerPoint Presentation</vt:lpstr>
      <vt:lpstr>What is LoRa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Allppt.com</dc:creator>
  <cp:lastModifiedBy>Mahdi Ali nejad</cp:lastModifiedBy>
  <cp:revision>79</cp:revision>
  <dcterms:created xsi:type="dcterms:W3CDTF">2020-01-20T05:08:25Z</dcterms:created>
  <dcterms:modified xsi:type="dcterms:W3CDTF">2025-01-28T20:38:03Z</dcterms:modified>
</cp:coreProperties>
</file>